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y="5143500" cx="9144000"/>
  <p:notesSz cx="6858000" cy="9144000"/>
  <p:embeddedFontLst>
    <p:embeddedFont>
      <p:font typeface="Cedarville Cursive"/>
      <p:regular r:id="rId47"/>
    </p:embeddedFont>
    <p:embeddedFont>
      <p:font typeface="Cuprum"/>
      <p:regular r:id="rId48"/>
      <p:bold r:id="rId49"/>
      <p:italic r:id="rId50"/>
      <p:boldItalic r:id="rId51"/>
    </p:embeddedFont>
    <p:embeddedFont>
      <p:font typeface="Karla"/>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Tasnim Billow"/>
  <p:cmAuthor clrIdx="1" id="1" initials="" lastIdx="4" name="Misha Vadha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Cuprum-regular.fntdata"/><Relationship Id="rId47" Type="http://schemas.openxmlformats.org/officeDocument/2006/relationships/font" Target="fonts/CedarvilleCursive-regular.fntdata"/><Relationship Id="rId49" Type="http://schemas.openxmlformats.org/officeDocument/2006/relationships/font" Target="fonts/Cuprum-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Cuprum-boldItalic.fntdata"/><Relationship Id="rId50" Type="http://schemas.openxmlformats.org/officeDocument/2006/relationships/font" Target="fonts/Cuprum-italic.fntdata"/><Relationship Id="rId53" Type="http://schemas.openxmlformats.org/officeDocument/2006/relationships/font" Target="fonts/Karla-bold.fntdata"/><Relationship Id="rId52" Type="http://schemas.openxmlformats.org/officeDocument/2006/relationships/font" Target="fonts/Karla-regular.fntdata"/><Relationship Id="rId11" Type="http://schemas.openxmlformats.org/officeDocument/2006/relationships/slide" Target="slides/slide6.xml"/><Relationship Id="rId55" Type="http://schemas.openxmlformats.org/officeDocument/2006/relationships/font" Target="fonts/Karla-boldItalic.fntdata"/><Relationship Id="rId10" Type="http://schemas.openxmlformats.org/officeDocument/2006/relationships/slide" Target="slides/slide5.xml"/><Relationship Id="rId54" Type="http://schemas.openxmlformats.org/officeDocument/2006/relationships/font" Target="fonts/Karla-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5-28T18:11:19.961">
    <p:pos x="6000" y="0"/>
    <p:text>hi misha</p:text>
  </p:cm>
  <p:cm authorId="0" idx="2" dt="2023-05-26T19:46:03.572">
    <p:pos x="6000" y="0"/>
    <p:text>surprise surprise</p:text>
  </p:cm>
  <p:cm authorId="1" idx="1" dt="2023-05-26T19:46:07.261">
    <p:pos x="6000" y="0"/>
    <p:text>Hi</p:text>
  </p:cm>
  <p:cm authorId="1" idx="2" dt="2023-05-26T19:46:16.976">
    <p:pos x="6000" y="0"/>
    <p:text>wanna use the chat thingy?</p:text>
  </p:cm>
  <p:cm authorId="0" idx="3" dt="2023-05-26T19:46:37.016">
    <p:pos x="6000" y="0"/>
    <p:text>where is it?</p:text>
  </p:cm>
  <p:cm authorId="1" idx="3" dt="2023-05-26T20:27:11.558">
    <p:pos x="6000" y="0"/>
    <p:text>no idea</p:text>
  </p:cm>
  <p:cm authorId="1" idx="4" dt="2023-05-28T18:11:19.961">
    <p:pos x="6000" y="0"/>
    <p:text>i think they removed it. Just clik on the comment button close to the slideshow thingy and just talk on there. where r u?</p:text>
  </p:cm>
</p:cmLst>
</file>

<file path=ppt/media/image1.png>
</file>

<file path=ppt/media/image10.jpg>
</file>

<file path=ppt/media/image11.jpg>
</file>

<file path=ppt/media/image12.jpg>
</file>

<file path=ppt/media/image2.jp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2" name="Shape 1432"/>
        <p:cNvGrpSpPr/>
        <p:nvPr/>
      </p:nvGrpSpPr>
      <p:grpSpPr>
        <a:xfrm>
          <a:off x="0" y="0"/>
          <a:ext cx="0" cy="0"/>
          <a:chOff x="0" y="0"/>
          <a:chExt cx="0" cy="0"/>
        </a:xfrm>
      </p:grpSpPr>
      <p:sp>
        <p:nvSpPr>
          <p:cNvPr id="1433" name="Google Shape;1433;g9110e3ff9a_0_4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4" name="Google Shape;1434;g9110e3ff9a_0_4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8" name="Shape 1748"/>
        <p:cNvGrpSpPr/>
        <p:nvPr/>
      </p:nvGrpSpPr>
      <p:grpSpPr>
        <a:xfrm>
          <a:off x="0" y="0"/>
          <a:ext cx="0" cy="0"/>
          <a:chOff x="0" y="0"/>
          <a:chExt cx="0" cy="0"/>
        </a:xfrm>
      </p:grpSpPr>
      <p:sp>
        <p:nvSpPr>
          <p:cNvPr id="1749" name="Google Shape;1749;g9110e3ff9a_0_5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0" name="Google Shape;1750;g9110e3ff9a_0_5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7" name="Shape 1797"/>
        <p:cNvGrpSpPr/>
        <p:nvPr/>
      </p:nvGrpSpPr>
      <p:grpSpPr>
        <a:xfrm>
          <a:off x="0" y="0"/>
          <a:ext cx="0" cy="0"/>
          <a:chOff x="0" y="0"/>
          <a:chExt cx="0" cy="0"/>
        </a:xfrm>
      </p:grpSpPr>
      <p:sp>
        <p:nvSpPr>
          <p:cNvPr id="1798" name="Google Shape;1798;g20a44de108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9" name="Google Shape;1799;g20a44de108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4" name="Shape 1804"/>
        <p:cNvGrpSpPr/>
        <p:nvPr/>
      </p:nvGrpSpPr>
      <p:grpSpPr>
        <a:xfrm>
          <a:off x="0" y="0"/>
          <a:ext cx="0" cy="0"/>
          <a:chOff x="0" y="0"/>
          <a:chExt cx="0" cy="0"/>
        </a:xfrm>
      </p:grpSpPr>
      <p:sp>
        <p:nvSpPr>
          <p:cNvPr id="1805" name="Google Shape;1805;g20a44de108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6" name="Google Shape;1806;g20a44de108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4" name="Shape 1814"/>
        <p:cNvGrpSpPr/>
        <p:nvPr/>
      </p:nvGrpSpPr>
      <p:grpSpPr>
        <a:xfrm>
          <a:off x="0" y="0"/>
          <a:ext cx="0" cy="0"/>
          <a:chOff x="0" y="0"/>
          <a:chExt cx="0" cy="0"/>
        </a:xfrm>
      </p:grpSpPr>
      <p:sp>
        <p:nvSpPr>
          <p:cNvPr id="1815" name="Google Shape;1815;g20a44de108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6" name="Google Shape;1816;g20a44de108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0" name="Shape 1820"/>
        <p:cNvGrpSpPr/>
        <p:nvPr/>
      </p:nvGrpSpPr>
      <p:grpSpPr>
        <a:xfrm>
          <a:off x="0" y="0"/>
          <a:ext cx="0" cy="0"/>
          <a:chOff x="0" y="0"/>
          <a:chExt cx="0" cy="0"/>
        </a:xfrm>
      </p:grpSpPr>
      <p:sp>
        <p:nvSpPr>
          <p:cNvPr id="1821" name="Google Shape;1821;g24a7b6e2b8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2" name="Google Shape;1822;g24a7b6e2b8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6" name="Shape 1826"/>
        <p:cNvGrpSpPr/>
        <p:nvPr/>
      </p:nvGrpSpPr>
      <p:grpSpPr>
        <a:xfrm>
          <a:off x="0" y="0"/>
          <a:ext cx="0" cy="0"/>
          <a:chOff x="0" y="0"/>
          <a:chExt cx="0" cy="0"/>
        </a:xfrm>
      </p:grpSpPr>
      <p:sp>
        <p:nvSpPr>
          <p:cNvPr id="1827" name="Google Shape;1827;g24a7b6e2b8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8" name="Google Shape;1828;g24a7b6e2b8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5" name="Shape 1835"/>
        <p:cNvGrpSpPr/>
        <p:nvPr/>
      </p:nvGrpSpPr>
      <p:grpSpPr>
        <a:xfrm>
          <a:off x="0" y="0"/>
          <a:ext cx="0" cy="0"/>
          <a:chOff x="0" y="0"/>
          <a:chExt cx="0" cy="0"/>
        </a:xfrm>
      </p:grpSpPr>
      <p:sp>
        <p:nvSpPr>
          <p:cNvPr id="1836" name="Google Shape;1836;g9110e3ff9a_0_4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7" name="Google Shape;1837;g9110e3ff9a_0_4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2" name="Shape 1842"/>
        <p:cNvGrpSpPr/>
        <p:nvPr/>
      </p:nvGrpSpPr>
      <p:grpSpPr>
        <a:xfrm>
          <a:off x="0" y="0"/>
          <a:ext cx="0" cy="0"/>
          <a:chOff x="0" y="0"/>
          <a:chExt cx="0" cy="0"/>
        </a:xfrm>
      </p:grpSpPr>
      <p:sp>
        <p:nvSpPr>
          <p:cNvPr id="1843" name="Google Shape;1843;g9110e3ff9a_0_50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4" name="Google Shape;1844;g9110e3ff9a_0_50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9" name="Shape 1849"/>
        <p:cNvGrpSpPr/>
        <p:nvPr/>
      </p:nvGrpSpPr>
      <p:grpSpPr>
        <a:xfrm>
          <a:off x="0" y="0"/>
          <a:ext cx="0" cy="0"/>
          <a:chOff x="0" y="0"/>
          <a:chExt cx="0" cy="0"/>
        </a:xfrm>
      </p:grpSpPr>
      <p:sp>
        <p:nvSpPr>
          <p:cNvPr id="1850" name="Google Shape;1850;g9110e3ff9a_0_4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1" name="Google Shape;1851;g9110e3ff9a_0_4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5" name="Shape 1855"/>
        <p:cNvGrpSpPr/>
        <p:nvPr/>
      </p:nvGrpSpPr>
      <p:grpSpPr>
        <a:xfrm>
          <a:off x="0" y="0"/>
          <a:ext cx="0" cy="0"/>
          <a:chOff x="0" y="0"/>
          <a:chExt cx="0" cy="0"/>
        </a:xfrm>
      </p:grpSpPr>
      <p:sp>
        <p:nvSpPr>
          <p:cNvPr id="1856" name="Google Shape;1856;g20e5853d1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7" name="Google Shape;1857;g20e5853d1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 name="Shape 1438"/>
        <p:cNvGrpSpPr/>
        <p:nvPr/>
      </p:nvGrpSpPr>
      <p:grpSpPr>
        <a:xfrm>
          <a:off x="0" y="0"/>
          <a:ext cx="0" cy="0"/>
          <a:chOff x="0" y="0"/>
          <a:chExt cx="0" cy="0"/>
        </a:xfrm>
      </p:grpSpPr>
      <p:sp>
        <p:nvSpPr>
          <p:cNvPr id="1439" name="Google Shape;1439;g9110e3ff9a_0_4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0" name="Google Shape;1440;g9110e3ff9a_0_4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2" name="Shape 1862"/>
        <p:cNvGrpSpPr/>
        <p:nvPr/>
      </p:nvGrpSpPr>
      <p:grpSpPr>
        <a:xfrm>
          <a:off x="0" y="0"/>
          <a:ext cx="0" cy="0"/>
          <a:chOff x="0" y="0"/>
          <a:chExt cx="0" cy="0"/>
        </a:xfrm>
      </p:grpSpPr>
      <p:sp>
        <p:nvSpPr>
          <p:cNvPr id="1863" name="Google Shape;1863;g20e52a0e72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4" name="Google Shape;1864;g20e52a0e72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9" name="Shape 1869"/>
        <p:cNvGrpSpPr/>
        <p:nvPr/>
      </p:nvGrpSpPr>
      <p:grpSpPr>
        <a:xfrm>
          <a:off x="0" y="0"/>
          <a:ext cx="0" cy="0"/>
          <a:chOff x="0" y="0"/>
          <a:chExt cx="0" cy="0"/>
        </a:xfrm>
      </p:grpSpPr>
      <p:sp>
        <p:nvSpPr>
          <p:cNvPr id="1870" name="Google Shape;1870;g2126b0e5d39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1" name="Google Shape;1871;g2126b0e5d39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6" name="Shape 1876"/>
        <p:cNvGrpSpPr/>
        <p:nvPr/>
      </p:nvGrpSpPr>
      <p:grpSpPr>
        <a:xfrm>
          <a:off x="0" y="0"/>
          <a:ext cx="0" cy="0"/>
          <a:chOff x="0" y="0"/>
          <a:chExt cx="0" cy="0"/>
        </a:xfrm>
      </p:grpSpPr>
      <p:sp>
        <p:nvSpPr>
          <p:cNvPr id="1877" name="Google Shape;1877;g21350a0f70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8" name="Google Shape;1878;g21350a0f70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3" name="Shape 1883"/>
        <p:cNvGrpSpPr/>
        <p:nvPr/>
      </p:nvGrpSpPr>
      <p:grpSpPr>
        <a:xfrm>
          <a:off x="0" y="0"/>
          <a:ext cx="0" cy="0"/>
          <a:chOff x="0" y="0"/>
          <a:chExt cx="0" cy="0"/>
        </a:xfrm>
      </p:grpSpPr>
      <p:sp>
        <p:nvSpPr>
          <p:cNvPr id="1884" name="Google Shape;1884;g9110e3ff9a_0_50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5" name="Google Shape;1885;g9110e3ff9a_0_50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8" name="Shape 1888"/>
        <p:cNvGrpSpPr/>
        <p:nvPr/>
      </p:nvGrpSpPr>
      <p:grpSpPr>
        <a:xfrm>
          <a:off x="0" y="0"/>
          <a:ext cx="0" cy="0"/>
          <a:chOff x="0" y="0"/>
          <a:chExt cx="0" cy="0"/>
        </a:xfrm>
      </p:grpSpPr>
      <p:sp>
        <p:nvSpPr>
          <p:cNvPr id="1889" name="Google Shape;1889;g9110e3ff9a_0_5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0" name="Google Shape;1890;g9110e3ff9a_0_5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6" name="Shape 1956"/>
        <p:cNvGrpSpPr/>
        <p:nvPr/>
      </p:nvGrpSpPr>
      <p:grpSpPr>
        <a:xfrm>
          <a:off x="0" y="0"/>
          <a:ext cx="0" cy="0"/>
          <a:chOff x="0" y="0"/>
          <a:chExt cx="0" cy="0"/>
        </a:xfrm>
      </p:grpSpPr>
      <p:sp>
        <p:nvSpPr>
          <p:cNvPr id="1957" name="Google Shape;1957;g201bad8544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8" name="Google Shape;1958;g201bad854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3" name="Shape 1963"/>
        <p:cNvGrpSpPr/>
        <p:nvPr/>
      </p:nvGrpSpPr>
      <p:grpSpPr>
        <a:xfrm>
          <a:off x="0" y="0"/>
          <a:ext cx="0" cy="0"/>
          <a:chOff x="0" y="0"/>
          <a:chExt cx="0" cy="0"/>
        </a:xfrm>
      </p:grpSpPr>
      <p:sp>
        <p:nvSpPr>
          <p:cNvPr id="1964" name="Google Shape;1964;g21d0a86e05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5" name="Google Shape;1965;g21d0a86e05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9" name="Shape 1969"/>
        <p:cNvGrpSpPr/>
        <p:nvPr/>
      </p:nvGrpSpPr>
      <p:grpSpPr>
        <a:xfrm>
          <a:off x="0" y="0"/>
          <a:ext cx="0" cy="0"/>
          <a:chOff x="0" y="0"/>
          <a:chExt cx="0" cy="0"/>
        </a:xfrm>
      </p:grpSpPr>
      <p:sp>
        <p:nvSpPr>
          <p:cNvPr id="1970" name="Google Shape;1970;g21e69a10e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1" name="Google Shape;1971;g21e69a10e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6" name="Shape 1986"/>
        <p:cNvGrpSpPr/>
        <p:nvPr/>
      </p:nvGrpSpPr>
      <p:grpSpPr>
        <a:xfrm>
          <a:off x="0" y="0"/>
          <a:ext cx="0" cy="0"/>
          <a:chOff x="0" y="0"/>
          <a:chExt cx="0" cy="0"/>
        </a:xfrm>
      </p:grpSpPr>
      <p:sp>
        <p:nvSpPr>
          <p:cNvPr id="1987" name="Google Shape;1987;g2496c9fb86f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8" name="Google Shape;1988;g2496c9fb86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3" name="Shape 1993"/>
        <p:cNvGrpSpPr/>
        <p:nvPr/>
      </p:nvGrpSpPr>
      <p:grpSpPr>
        <a:xfrm>
          <a:off x="0" y="0"/>
          <a:ext cx="0" cy="0"/>
          <a:chOff x="0" y="0"/>
          <a:chExt cx="0" cy="0"/>
        </a:xfrm>
      </p:grpSpPr>
      <p:sp>
        <p:nvSpPr>
          <p:cNvPr id="1994" name="Google Shape;1994;g24b1fb92dd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5" name="Google Shape;1995;g24b1fb92dd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 name="Shape 1444"/>
        <p:cNvGrpSpPr/>
        <p:nvPr/>
      </p:nvGrpSpPr>
      <p:grpSpPr>
        <a:xfrm>
          <a:off x="0" y="0"/>
          <a:ext cx="0" cy="0"/>
          <a:chOff x="0" y="0"/>
          <a:chExt cx="0" cy="0"/>
        </a:xfrm>
      </p:grpSpPr>
      <p:sp>
        <p:nvSpPr>
          <p:cNvPr id="1445" name="Google Shape;1445;g9110e3ff9a_0_4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6" name="Google Shape;1446;g9110e3ff9a_0_4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1" name="Shape 2001"/>
        <p:cNvGrpSpPr/>
        <p:nvPr/>
      </p:nvGrpSpPr>
      <p:grpSpPr>
        <a:xfrm>
          <a:off x="0" y="0"/>
          <a:ext cx="0" cy="0"/>
          <a:chOff x="0" y="0"/>
          <a:chExt cx="0" cy="0"/>
        </a:xfrm>
      </p:grpSpPr>
      <p:sp>
        <p:nvSpPr>
          <p:cNvPr id="2002" name="Google Shape;2002;g201bad8544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3" name="Google Shape;2003;g201bad8544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8" name="Shape 2008"/>
        <p:cNvGrpSpPr/>
        <p:nvPr/>
      </p:nvGrpSpPr>
      <p:grpSpPr>
        <a:xfrm>
          <a:off x="0" y="0"/>
          <a:ext cx="0" cy="0"/>
          <a:chOff x="0" y="0"/>
          <a:chExt cx="0" cy="0"/>
        </a:xfrm>
      </p:grpSpPr>
      <p:sp>
        <p:nvSpPr>
          <p:cNvPr id="2009" name="Google Shape;2009;g201bad85447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0" name="Google Shape;2010;g201bad8544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4" name="Shape 2014"/>
        <p:cNvGrpSpPr/>
        <p:nvPr/>
      </p:nvGrpSpPr>
      <p:grpSpPr>
        <a:xfrm>
          <a:off x="0" y="0"/>
          <a:ext cx="0" cy="0"/>
          <a:chOff x="0" y="0"/>
          <a:chExt cx="0" cy="0"/>
        </a:xfrm>
      </p:grpSpPr>
      <p:sp>
        <p:nvSpPr>
          <p:cNvPr id="2015" name="Google Shape;2015;g201bad85447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6" name="Google Shape;2016;g201bad85447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3" name="Shape 2023"/>
        <p:cNvGrpSpPr/>
        <p:nvPr/>
      </p:nvGrpSpPr>
      <p:grpSpPr>
        <a:xfrm>
          <a:off x="0" y="0"/>
          <a:ext cx="0" cy="0"/>
          <a:chOff x="0" y="0"/>
          <a:chExt cx="0" cy="0"/>
        </a:xfrm>
      </p:grpSpPr>
      <p:sp>
        <p:nvSpPr>
          <p:cNvPr id="2024" name="Google Shape;2024;g1df095b4cb2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5" name="Google Shape;2025;g1df095b4cb2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2" name="Shape 2032"/>
        <p:cNvGrpSpPr/>
        <p:nvPr/>
      </p:nvGrpSpPr>
      <p:grpSpPr>
        <a:xfrm>
          <a:off x="0" y="0"/>
          <a:ext cx="0" cy="0"/>
          <a:chOff x="0" y="0"/>
          <a:chExt cx="0" cy="0"/>
        </a:xfrm>
      </p:grpSpPr>
      <p:sp>
        <p:nvSpPr>
          <p:cNvPr id="2033" name="Google Shape;2033;g21f98ce06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4" name="Google Shape;2034;g21f98ce06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9" name="Shape 2039"/>
        <p:cNvGrpSpPr/>
        <p:nvPr/>
      </p:nvGrpSpPr>
      <p:grpSpPr>
        <a:xfrm>
          <a:off x="0" y="0"/>
          <a:ext cx="0" cy="0"/>
          <a:chOff x="0" y="0"/>
          <a:chExt cx="0" cy="0"/>
        </a:xfrm>
      </p:grpSpPr>
      <p:sp>
        <p:nvSpPr>
          <p:cNvPr id="2040" name="Google Shape;2040;g24b94d4308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1" name="Google Shape;2041;g24b94d4308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6" name="Shape 2046"/>
        <p:cNvGrpSpPr/>
        <p:nvPr/>
      </p:nvGrpSpPr>
      <p:grpSpPr>
        <a:xfrm>
          <a:off x="0" y="0"/>
          <a:ext cx="0" cy="0"/>
          <a:chOff x="0" y="0"/>
          <a:chExt cx="0" cy="0"/>
        </a:xfrm>
      </p:grpSpPr>
      <p:sp>
        <p:nvSpPr>
          <p:cNvPr id="2047" name="Google Shape;2047;g9110e3ff9a_0_5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8" name="Google Shape;2048;g9110e3ff9a_0_5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6" name="Shape 2106"/>
        <p:cNvGrpSpPr/>
        <p:nvPr/>
      </p:nvGrpSpPr>
      <p:grpSpPr>
        <a:xfrm>
          <a:off x="0" y="0"/>
          <a:ext cx="0" cy="0"/>
          <a:chOff x="0" y="0"/>
          <a:chExt cx="0" cy="0"/>
        </a:xfrm>
      </p:grpSpPr>
      <p:sp>
        <p:nvSpPr>
          <p:cNvPr id="2107" name="Google Shape;2107;g9110e3ff9a_0_5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8" name="Google Shape;2108;g9110e3ff9a_0_5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2" name="Shape 2112"/>
        <p:cNvGrpSpPr/>
        <p:nvPr/>
      </p:nvGrpSpPr>
      <p:grpSpPr>
        <a:xfrm>
          <a:off x="0" y="0"/>
          <a:ext cx="0" cy="0"/>
          <a:chOff x="0" y="0"/>
          <a:chExt cx="0" cy="0"/>
        </a:xfrm>
      </p:grpSpPr>
      <p:sp>
        <p:nvSpPr>
          <p:cNvPr id="2113" name="Google Shape;2113;g22c05d5952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4" name="Google Shape;2114;g22c05d5952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0" name="Shape 2120"/>
        <p:cNvGrpSpPr/>
        <p:nvPr/>
      </p:nvGrpSpPr>
      <p:grpSpPr>
        <a:xfrm>
          <a:off x="0" y="0"/>
          <a:ext cx="0" cy="0"/>
          <a:chOff x="0" y="0"/>
          <a:chExt cx="0" cy="0"/>
        </a:xfrm>
      </p:grpSpPr>
      <p:sp>
        <p:nvSpPr>
          <p:cNvPr id="2121" name="Google Shape;2121;g2159bdba841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2" name="Google Shape;2122;g2159bdba841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9110e3ff9a_0_49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9110e3ff9a_0_49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7" name="Shape 2127"/>
        <p:cNvGrpSpPr/>
        <p:nvPr/>
      </p:nvGrpSpPr>
      <p:grpSpPr>
        <a:xfrm>
          <a:off x="0" y="0"/>
          <a:ext cx="0" cy="0"/>
          <a:chOff x="0" y="0"/>
          <a:chExt cx="0" cy="0"/>
        </a:xfrm>
      </p:grpSpPr>
      <p:sp>
        <p:nvSpPr>
          <p:cNvPr id="2128" name="Google Shape;2128;g2164531a81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9" name="Google Shape;2129;g2164531a81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9" name="Shape 2199"/>
        <p:cNvGrpSpPr/>
        <p:nvPr/>
      </p:nvGrpSpPr>
      <p:grpSpPr>
        <a:xfrm>
          <a:off x="0" y="0"/>
          <a:ext cx="0" cy="0"/>
          <a:chOff x="0" y="0"/>
          <a:chExt cx="0" cy="0"/>
        </a:xfrm>
      </p:grpSpPr>
      <p:sp>
        <p:nvSpPr>
          <p:cNvPr id="2200" name="Google Shape;2200;g9110e3ff9a_0_5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1" name="Google Shape;2201;g9110e3ff9a_0_5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2496c9fb86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2496c9fb86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4" name="Shape 1474"/>
        <p:cNvGrpSpPr/>
        <p:nvPr/>
      </p:nvGrpSpPr>
      <p:grpSpPr>
        <a:xfrm>
          <a:off x="0" y="0"/>
          <a:ext cx="0" cy="0"/>
          <a:chOff x="0" y="0"/>
          <a:chExt cx="0" cy="0"/>
        </a:xfrm>
      </p:grpSpPr>
      <p:sp>
        <p:nvSpPr>
          <p:cNvPr id="1475" name="Google Shape;1475;g9110e3ff9a_0_49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6" name="Google Shape;1476;g9110e3ff9a_0_4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9" name="Shape 1529"/>
        <p:cNvGrpSpPr/>
        <p:nvPr/>
      </p:nvGrpSpPr>
      <p:grpSpPr>
        <a:xfrm>
          <a:off x="0" y="0"/>
          <a:ext cx="0" cy="0"/>
          <a:chOff x="0" y="0"/>
          <a:chExt cx="0" cy="0"/>
        </a:xfrm>
      </p:grpSpPr>
      <p:sp>
        <p:nvSpPr>
          <p:cNvPr id="1530" name="Google Shape;1530;g9110e3ff9a_0_49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1" name="Google Shape;1531;g9110e3ff9a_0_49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8" name="Shape 1608"/>
        <p:cNvGrpSpPr/>
        <p:nvPr/>
      </p:nvGrpSpPr>
      <p:grpSpPr>
        <a:xfrm>
          <a:off x="0" y="0"/>
          <a:ext cx="0" cy="0"/>
          <a:chOff x="0" y="0"/>
          <a:chExt cx="0" cy="0"/>
        </a:xfrm>
      </p:grpSpPr>
      <p:sp>
        <p:nvSpPr>
          <p:cNvPr id="1609" name="Google Shape;1609;g20e52a0e72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0" name="Google Shape;1610;g20e52a0e72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9" name="Shape 1689"/>
        <p:cNvGrpSpPr/>
        <p:nvPr/>
      </p:nvGrpSpPr>
      <p:grpSpPr>
        <a:xfrm>
          <a:off x="0" y="0"/>
          <a:ext cx="0" cy="0"/>
          <a:chOff x="0" y="0"/>
          <a:chExt cx="0" cy="0"/>
        </a:xfrm>
      </p:grpSpPr>
      <p:sp>
        <p:nvSpPr>
          <p:cNvPr id="1690" name="Google Shape;1690;g9110e3ff9a_0_5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1" name="Google Shape;1691;g9110e3ff9a_0_5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accent2"/>
            </a:gs>
            <a:gs pos="100000">
              <a:schemeClr val="lt2"/>
            </a:gs>
          </a:gsLst>
          <a:lin ang="8099331" scaled="0"/>
        </a:gradFill>
      </p:bgPr>
    </p:bg>
    <p:spTree>
      <p:nvGrpSpPr>
        <p:cNvPr id="8" name="Shape 8"/>
        <p:cNvGrpSpPr/>
        <p:nvPr/>
      </p:nvGrpSpPr>
      <p:grpSpPr>
        <a:xfrm>
          <a:off x="0" y="0"/>
          <a:ext cx="0" cy="0"/>
          <a:chOff x="0" y="0"/>
          <a:chExt cx="0" cy="0"/>
        </a:xfrm>
      </p:grpSpPr>
      <p:sp>
        <p:nvSpPr>
          <p:cNvPr id="9" name="Google Shape;9;p2"/>
          <p:cNvSpPr/>
          <p:nvPr/>
        </p:nvSpPr>
        <p:spPr>
          <a:xfrm rot="-9370905">
            <a:off x="-108092" y="-662208"/>
            <a:ext cx="9732453" cy="5741531"/>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80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 name="Google Shape;10;p2"/>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1" name="Google Shape;11;p2"/>
          <p:cNvGrpSpPr/>
          <p:nvPr/>
        </p:nvGrpSpPr>
        <p:grpSpPr>
          <a:xfrm>
            <a:off x="7487963" y="743725"/>
            <a:ext cx="652900" cy="652900"/>
            <a:chOff x="2751400" y="2498775"/>
            <a:chExt cx="652900" cy="652900"/>
          </a:xfrm>
        </p:grpSpPr>
        <p:sp>
          <p:nvSpPr>
            <p:cNvPr id="12" name="Google Shape;12;p2"/>
            <p:cNvSpPr/>
            <p:nvPr/>
          </p:nvSpPr>
          <p:spPr>
            <a:xfrm>
              <a:off x="2751400" y="2498775"/>
              <a:ext cx="652900" cy="652900"/>
            </a:xfrm>
            <a:custGeom>
              <a:rect b="b" l="l" r="r" t="t"/>
              <a:pathLst>
                <a:path extrusionOk="0" h="26116" w="26116">
                  <a:moveTo>
                    <a:pt x="13058" y="1"/>
                  </a:moveTo>
                  <a:cubicBezTo>
                    <a:pt x="5840" y="1"/>
                    <a:pt x="0" y="5840"/>
                    <a:pt x="0" y="13058"/>
                  </a:cubicBezTo>
                  <a:cubicBezTo>
                    <a:pt x="0" y="20251"/>
                    <a:pt x="5840" y="26116"/>
                    <a:pt x="13058" y="26116"/>
                  </a:cubicBezTo>
                  <a:cubicBezTo>
                    <a:pt x="20276" y="26116"/>
                    <a:pt x="26116" y="20251"/>
                    <a:pt x="26116" y="13058"/>
                  </a:cubicBezTo>
                  <a:cubicBezTo>
                    <a:pt x="26116" y="5840"/>
                    <a:pt x="20276" y="1"/>
                    <a:pt x="130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758925" y="2889025"/>
              <a:ext cx="637875" cy="187500"/>
            </a:xfrm>
            <a:custGeom>
              <a:rect b="b" l="l" r="r" t="t"/>
              <a:pathLst>
                <a:path extrusionOk="0" h="7500" w="25515">
                  <a:moveTo>
                    <a:pt x="20492" y="0"/>
                  </a:moveTo>
                  <a:cubicBezTo>
                    <a:pt x="19762" y="0"/>
                    <a:pt x="19009" y="29"/>
                    <a:pt x="18246" y="105"/>
                  </a:cubicBezTo>
                  <a:cubicBezTo>
                    <a:pt x="14486" y="451"/>
                    <a:pt x="12558" y="4117"/>
                    <a:pt x="9135" y="4117"/>
                  </a:cubicBezTo>
                  <a:cubicBezTo>
                    <a:pt x="9090" y="4117"/>
                    <a:pt x="9044" y="4116"/>
                    <a:pt x="8998" y="4115"/>
                  </a:cubicBezTo>
                  <a:cubicBezTo>
                    <a:pt x="6291" y="4065"/>
                    <a:pt x="3183" y="1534"/>
                    <a:pt x="0" y="230"/>
                  </a:cubicBezTo>
                  <a:lnTo>
                    <a:pt x="0" y="230"/>
                  </a:lnTo>
                  <a:cubicBezTo>
                    <a:pt x="351" y="1809"/>
                    <a:pt x="978" y="3263"/>
                    <a:pt x="1830" y="4566"/>
                  </a:cubicBezTo>
                  <a:cubicBezTo>
                    <a:pt x="5238" y="5042"/>
                    <a:pt x="7920" y="6772"/>
                    <a:pt x="10953" y="7348"/>
                  </a:cubicBezTo>
                  <a:cubicBezTo>
                    <a:pt x="11518" y="7453"/>
                    <a:pt x="11996" y="7499"/>
                    <a:pt x="12409" y="7499"/>
                  </a:cubicBezTo>
                  <a:cubicBezTo>
                    <a:pt x="14646" y="7499"/>
                    <a:pt x="14969" y="6152"/>
                    <a:pt x="17043" y="5644"/>
                  </a:cubicBezTo>
                  <a:cubicBezTo>
                    <a:pt x="17262" y="5591"/>
                    <a:pt x="17491" y="5567"/>
                    <a:pt x="17729" y="5567"/>
                  </a:cubicBezTo>
                  <a:cubicBezTo>
                    <a:pt x="18962" y="5567"/>
                    <a:pt x="20426" y="6208"/>
                    <a:pt x="21855" y="6797"/>
                  </a:cubicBezTo>
                  <a:cubicBezTo>
                    <a:pt x="23659" y="5042"/>
                    <a:pt x="24963" y="2762"/>
                    <a:pt x="25514" y="230"/>
                  </a:cubicBezTo>
                  <a:cubicBezTo>
                    <a:pt x="24154" y="194"/>
                    <a:pt x="22401" y="0"/>
                    <a:pt x="20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761425" y="2606275"/>
              <a:ext cx="637250" cy="224850"/>
            </a:xfrm>
            <a:custGeom>
              <a:rect b="b" l="l" r="r" t="t"/>
              <a:pathLst>
                <a:path extrusionOk="0" h="8994" w="25490">
                  <a:moveTo>
                    <a:pt x="16340" y="0"/>
                  </a:moveTo>
                  <a:cubicBezTo>
                    <a:pt x="16049" y="0"/>
                    <a:pt x="15700" y="56"/>
                    <a:pt x="15264" y="187"/>
                  </a:cubicBezTo>
                  <a:cubicBezTo>
                    <a:pt x="12906" y="907"/>
                    <a:pt x="11308" y="4234"/>
                    <a:pt x="8202" y="4234"/>
                  </a:cubicBezTo>
                  <a:cubicBezTo>
                    <a:pt x="7742" y="4234"/>
                    <a:pt x="7250" y="4161"/>
                    <a:pt x="6717" y="3996"/>
                  </a:cubicBezTo>
                  <a:cubicBezTo>
                    <a:pt x="4311" y="3270"/>
                    <a:pt x="3785" y="1440"/>
                    <a:pt x="2908" y="87"/>
                  </a:cubicBezTo>
                  <a:cubicBezTo>
                    <a:pt x="1529" y="1615"/>
                    <a:pt x="527" y="3495"/>
                    <a:pt x="0" y="5575"/>
                  </a:cubicBezTo>
                  <a:cubicBezTo>
                    <a:pt x="2121" y="6949"/>
                    <a:pt x="4797" y="8994"/>
                    <a:pt x="6738" y="8994"/>
                  </a:cubicBezTo>
                  <a:cubicBezTo>
                    <a:pt x="6816" y="8994"/>
                    <a:pt x="6892" y="8991"/>
                    <a:pt x="6968" y="8984"/>
                  </a:cubicBezTo>
                  <a:cubicBezTo>
                    <a:pt x="9750" y="8758"/>
                    <a:pt x="13058" y="6728"/>
                    <a:pt x="16016" y="5375"/>
                  </a:cubicBezTo>
                  <a:cubicBezTo>
                    <a:pt x="16522" y="5139"/>
                    <a:pt x="16912" y="5041"/>
                    <a:pt x="17230" y="5041"/>
                  </a:cubicBezTo>
                  <a:cubicBezTo>
                    <a:pt x="18766" y="5041"/>
                    <a:pt x="18593" y="7334"/>
                    <a:pt x="21605" y="7355"/>
                  </a:cubicBezTo>
                  <a:cubicBezTo>
                    <a:pt x="21654" y="7355"/>
                    <a:pt x="21702" y="7356"/>
                    <a:pt x="21751" y="7356"/>
                  </a:cubicBezTo>
                  <a:cubicBezTo>
                    <a:pt x="23334" y="7356"/>
                    <a:pt x="24565" y="6962"/>
                    <a:pt x="25489" y="6427"/>
                  </a:cubicBezTo>
                  <a:cubicBezTo>
                    <a:pt x="25088" y="4222"/>
                    <a:pt x="24161" y="2192"/>
                    <a:pt x="22783" y="513"/>
                  </a:cubicBezTo>
                  <a:cubicBezTo>
                    <a:pt x="22610" y="1333"/>
                    <a:pt x="22233" y="2023"/>
                    <a:pt x="21156" y="2023"/>
                  </a:cubicBezTo>
                  <a:cubicBezTo>
                    <a:pt x="20982" y="2023"/>
                    <a:pt x="20789" y="2005"/>
                    <a:pt x="20577" y="1966"/>
                  </a:cubicBezTo>
                  <a:cubicBezTo>
                    <a:pt x="17828" y="1484"/>
                    <a:pt x="17837" y="0"/>
                    <a:pt x="16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907425" y="2498775"/>
              <a:ext cx="319575" cy="93675"/>
            </a:xfrm>
            <a:custGeom>
              <a:rect b="b" l="l" r="r" t="t"/>
              <a:pathLst>
                <a:path extrusionOk="0" h="3747" w="12783">
                  <a:moveTo>
                    <a:pt x="6817" y="1"/>
                  </a:moveTo>
                  <a:cubicBezTo>
                    <a:pt x="4311" y="1"/>
                    <a:pt x="2005" y="702"/>
                    <a:pt x="0" y="1930"/>
                  </a:cubicBezTo>
                  <a:cubicBezTo>
                    <a:pt x="619" y="2848"/>
                    <a:pt x="1510" y="3747"/>
                    <a:pt x="2426" y="3747"/>
                  </a:cubicBezTo>
                  <a:cubicBezTo>
                    <a:pt x="2586" y="3747"/>
                    <a:pt x="2747" y="3719"/>
                    <a:pt x="2907" y="3660"/>
                  </a:cubicBezTo>
                  <a:cubicBezTo>
                    <a:pt x="4837" y="2883"/>
                    <a:pt x="5013" y="1955"/>
                    <a:pt x="8145" y="1855"/>
                  </a:cubicBezTo>
                  <a:cubicBezTo>
                    <a:pt x="9524" y="1830"/>
                    <a:pt x="11479" y="1780"/>
                    <a:pt x="12782" y="1454"/>
                  </a:cubicBezTo>
                  <a:cubicBezTo>
                    <a:pt x="11003" y="527"/>
                    <a:pt x="8973" y="1"/>
                    <a:pt x="6817"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754525" y="2694275"/>
              <a:ext cx="632875" cy="116125"/>
            </a:xfrm>
            <a:custGeom>
              <a:rect b="b" l="l" r="r" t="t"/>
              <a:pathLst>
                <a:path extrusionOk="0" h="4645" w="25315">
                  <a:moveTo>
                    <a:pt x="24888" y="0"/>
                  </a:moveTo>
                  <a:cubicBezTo>
                    <a:pt x="23044" y="1480"/>
                    <a:pt x="20871" y="2937"/>
                    <a:pt x="19529" y="2937"/>
                  </a:cubicBezTo>
                  <a:cubicBezTo>
                    <a:pt x="19485" y="2937"/>
                    <a:pt x="19442" y="2936"/>
                    <a:pt x="19399" y="2932"/>
                  </a:cubicBezTo>
                  <a:cubicBezTo>
                    <a:pt x="16718" y="2682"/>
                    <a:pt x="14938" y="326"/>
                    <a:pt x="11204" y="25"/>
                  </a:cubicBezTo>
                  <a:cubicBezTo>
                    <a:pt x="11044" y="12"/>
                    <a:pt x="10887" y="6"/>
                    <a:pt x="10732" y="6"/>
                  </a:cubicBezTo>
                  <a:cubicBezTo>
                    <a:pt x="7762" y="6"/>
                    <a:pt x="5763" y="2284"/>
                    <a:pt x="3208" y="2284"/>
                  </a:cubicBezTo>
                  <a:cubicBezTo>
                    <a:pt x="2814" y="2284"/>
                    <a:pt x="2407" y="2230"/>
                    <a:pt x="1981" y="2105"/>
                  </a:cubicBezTo>
                  <a:cubicBezTo>
                    <a:pt x="1379" y="1905"/>
                    <a:pt x="853" y="1780"/>
                    <a:pt x="377" y="1654"/>
                  </a:cubicBezTo>
                  <a:cubicBezTo>
                    <a:pt x="226" y="2231"/>
                    <a:pt x="101" y="2832"/>
                    <a:pt x="1" y="3434"/>
                  </a:cubicBezTo>
                  <a:cubicBezTo>
                    <a:pt x="953" y="3659"/>
                    <a:pt x="2031" y="3835"/>
                    <a:pt x="2983" y="3835"/>
                  </a:cubicBezTo>
                  <a:cubicBezTo>
                    <a:pt x="3011" y="3835"/>
                    <a:pt x="3038" y="3836"/>
                    <a:pt x="3065" y="3836"/>
                  </a:cubicBezTo>
                  <a:cubicBezTo>
                    <a:pt x="5573" y="3836"/>
                    <a:pt x="7105" y="1577"/>
                    <a:pt x="10452" y="1429"/>
                  </a:cubicBezTo>
                  <a:cubicBezTo>
                    <a:pt x="10524" y="1425"/>
                    <a:pt x="10597" y="1423"/>
                    <a:pt x="10669" y="1423"/>
                  </a:cubicBezTo>
                  <a:cubicBezTo>
                    <a:pt x="13691" y="1423"/>
                    <a:pt x="16374" y="4644"/>
                    <a:pt x="18918" y="4644"/>
                  </a:cubicBezTo>
                  <a:cubicBezTo>
                    <a:pt x="19146" y="4644"/>
                    <a:pt x="19374" y="4618"/>
                    <a:pt x="19600" y="4562"/>
                  </a:cubicBezTo>
                  <a:cubicBezTo>
                    <a:pt x="20953" y="4186"/>
                    <a:pt x="23284" y="2607"/>
                    <a:pt x="25314" y="1078"/>
                  </a:cubicBezTo>
                  <a:cubicBezTo>
                    <a:pt x="25189" y="702"/>
                    <a:pt x="25038" y="351"/>
                    <a:pt x="248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752025" y="2829175"/>
              <a:ext cx="619075" cy="167125"/>
            </a:xfrm>
            <a:custGeom>
              <a:rect b="b" l="l" r="r" t="t"/>
              <a:pathLst>
                <a:path extrusionOk="0" h="6685" w="24763">
                  <a:moveTo>
                    <a:pt x="14912" y="1"/>
                  </a:moveTo>
                  <a:cubicBezTo>
                    <a:pt x="14695" y="1"/>
                    <a:pt x="14486" y="30"/>
                    <a:pt x="14286" y="93"/>
                  </a:cubicBezTo>
                  <a:cubicBezTo>
                    <a:pt x="11352" y="1005"/>
                    <a:pt x="9922" y="3228"/>
                    <a:pt x="7370" y="3228"/>
                  </a:cubicBezTo>
                  <a:cubicBezTo>
                    <a:pt x="7328" y="3228"/>
                    <a:pt x="7286" y="3227"/>
                    <a:pt x="7244" y="3226"/>
                  </a:cubicBezTo>
                  <a:cubicBezTo>
                    <a:pt x="5188" y="3151"/>
                    <a:pt x="2657" y="995"/>
                    <a:pt x="0" y="168"/>
                  </a:cubicBezTo>
                  <a:lnTo>
                    <a:pt x="0" y="168"/>
                  </a:lnTo>
                  <a:cubicBezTo>
                    <a:pt x="0" y="770"/>
                    <a:pt x="76" y="1371"/>
                    <a:pt x="151" y="1973"/>
                  </a:cubicBezTo>
                  <a:cubicBezTo>
                    <a:pt x="2793" y="2784"/>
                    <a:pt x="5906" y="4259"/>
                    <a:pt x="8163" y="4259"/>
                  </a:cubicBezTo>
                  <a:cubicBezTo>
                    <a:pt x="8347" y="4259"/>
                    <a:pt x="8525" y="4249"/>
                    <a:pt x="8697" y="4228"/>
                  </a:cubicBezTo>
                  <a:cubicBezTo>
                    <a:pt x="11380" y="3933"/>
                    <a:pt x="13651" y="1801"/>
                    <a:pt x="15303" y="1801"/>
                  </a:cubicBezTo>
                  <a:cubicBezTo>
                    <a:pt x="15472" y="1801"/>
                    <a:pt x="15634" y="1824"/>
                    <a:pt x="15790" y="1872"/>
                  </a:cubicBezTo>
                  <a:cubicBezTo>
                    <a:pt x="17494" y="2374"/>
                    <a:pt x="19875" y="4228"/>
                    <a:pt x="21905" y="5582"/>
                  </a:cubicBezTo>
                  <a:cubicBezTo>
                    <a:pt x="22457" y="5958"/>
                    <a:pt x="23259" y="6334"/>
                    <a:pt x="24136" y="6684"/>
                  </a:cubicBezTo>
                  <a:cubicBezTo>
                    <a:pt x="24362" y="6308"/>
                    <a:pt x="24562" y="5933"/>
                    <a:pt x="24763" y="5532"/>
                  </a:cubicBezTo>
                  <a:lnTo>
                    <a:pt x="24763" y="5532"/>
                  </a:lnTo>
                  <a:cubicBezTo>
                    <a:pt x="24757" y="5532"/>
                    <a:pt x="24752" y="5532"/>
                    <a:pt x="24747" y="5532"/>
                  </a:cubicBezTo>
                  <a:cubicBezTo>
                    <a:pt x="22290" y="5532"/>
                    <a:pt x="17888" y="1"/>
                    <a:pt x="149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817825" y="2553600"/>
              <a:ext cx="483100" cy="74275"/>
            </a:xfrm>
            <a:custGeom>
              <a:rect b="b" l="l" r="r" t="t"/>
              <a:pathLst>
                <a:path extrusionOk="0" h="2971" w="19324">
                  <a:moveTo>
                    <a:pt x="8727" y="1"/>
                  </a:moveTo>
                  <a:cubicBezTo>
                    <a:pt x="7522" y="1"/>
                    <a:pt x="5857" y="1578"/>
                    <a:pt x="4588" y="1578"/>
                  </a:cubicBezTo>
                  <a:cubicBezTo>
                    <a:pt x="4449" y="1578"/>
                    <a:pt x="4314" y="1559"/>
                    <a:pt x="4186" y="1517"/>
                  </a:cubicBezTo>
                  <a:cubicBezTo>
                    <a:pt x="3484" y="1266"/>
                    <a:pt x="2582" y="1191"/>
                    <a:pt x="1654" y="1166"/>
                  </a:cubicBezTo>
                  <a:cubicBezTo>
                    <a:pt x="1053" y="1717"/>
                    <a:pt x="501" y="2319"/>
                    <a:pt x="0" y="2970"/>
                  </a:cubicBezTo>
                  <a:cubicBezTo>
                    <a:pt x="2331" y="2920"/>
                    <a:pt x="5138" y="2595"/>
                    <a:pt x="6817" y="1542"/>
                  </a:cubicBezTo>
                  <a:cubicBezTo>
                    <a:pt x="7552" y="1091"/>
                    <a:pt x="8146" y="919"/>
                    <a:pt x="8680" y="919"/>
                  </a:cubicBezTo>
                  <a:cubicBezTo>
                    <a:pt x="9895" y="919"/>
                    <a:pt x="10799" y="1806"/>
                    <a:pt x="12331" y="2294"/>
                  </a:cubicBezTo>
                  <a:cubicBezTo>
                    <a:pt x="12976" y="2498"/>
                    <a:pt x="13813" y="2598"/>
                    <a:pt x="14691" y="2598"/>
                  </a:cubicBezTo>
                  <a:cubicBezTo>
                    <a:pt x="16506" y="2598"/>
                    <a:pt x="18496" y="2169"/>
                    <a:pt x="19323" y="1341"/>
                  </a:cubicBezTo>
                  <a:cubicBezTo>
                    <a:pt x="18847" y="890"/>
                    <a:pt x="18321" y="464"/>
                    <a:pt x="17770" y="88"/>
                  </a:cubicBezTo>
                  <a:cubicBezTo>
                    <a:pt x="17305" y="613"/>
                    <a:pt x="16629" y="1203"/>
                    <a:pt x="15677" y="1203"/>
                  </a:cubicBezTo>
                  <a:cubicBezTo>
                    <a:pt x="15447" y="1203"/>
                    <a:pt x="15201" y="1169"/>
                    <a:pt x="14937" y="1091"/>
                  </a:cubicBezTo>
                  <a:cubicBezTo>
                    <a:pt x="12832" y="439"/>
                    <a:pt x="10526" y="665"/>
                    <a:pt x="9173" y="88"/>
                  </a:cubicBezTo>
                  <a:cubicBezTo>
                    <a:pt x="9033" y="28"/>
                    <a:pt x="8884" y="1"/>
                    <a:pt x="8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823450" y="2981950"/>
              <a:ext cx="492500" cy="130900"/>
            </a:xfrm>
            <a:custGeom>
              <a:rect b="b" l="l" r="r" t="t"/>
              <a:pathLst>
                <a:path extrusionOk="0" h="5236" w="19700">
                  <a:moveTo>
                    <a:pt x="7736" y="0"/>
                  </a:moveTo>
                  <a:cubicBezTo>
                    <a:pt x="7305" y="0"/>
                    <a:pt x="6870" y="111"/>
                    <a:pt x="6417" y="398"/>
                  </a:cubicBezTo>
                  <a:cubicBezTo>
                    <a:pt x="5154" y="1232"/>
                    <a:pt x="3212" y="1907"/>
                    <a:pt x="439" y="1907"/>
                  </a:cubicBezTo>
                  <a:cubicBezTo>
                    <a:pt x="295" y="1907"/>
                    <a:pt x="149" y="1905"/>
                    <a:pt x="1" y="1902"/>
                  </a:cubicBezTo>
                  <a:lnTo>
                    <a:pt x="1" y="1902"/>
                  </a:lnTo>
                  <a:cubicBezTo>
                    <a:pt x="1103" y="3255"/>
                    <a:pt x="2457" y="4383"/>
                    <a:pt x="3986" y="5235"/>
                  </a:cubicBezTo>
                  <a:cubicBezTo>
                    <a:pt x="4211" y="5110"/>
                    <a:pt x="4462" y="4959"/>
                    <a:pt x="4738" y="4834"/>
                  </a:cubicBezTo>
                  <a:cubicBezTo>
                    <a:pt x="7695" y="3431"/>
                    <a:pt x="6517" y="1501"/>
                    <a:pt x="7870" y="1501"/>
                  </a:cubicBezTo>
                  <a:cubicBezTo>
                    <a:pt x="9085" y="1501"/>
                    <a:pt x="12054" y="2469"/>
                    <a:pt x="13774" y="2469"/>
                  </a:cubicBezTo>
                  <a:cubicBezTo>
                    <a:pt x="13971" y="2469"/>
                    <a:pt x="14152" y="2456"/>
                    <a:pt x="14311" y="2428"/>
                  </a:cubicBezTo>
                  <a:cubicBezTo>
                    <a:pt x="14906" y="2321"/>
                    <a:pt x="15383" y="2259"/>
                    <a:pt x="15814" y="2259"/>
                  </a:cubicBezTo>
                  <a:cubicBezTo>
                    <a:pt x="16490" y="2259"/>
                    <a:pt x="17050" y="2411"/>
                    <a:pt x="17770" y="2779"/>
                  </a:cubicBezTo>
                  <a:cubicBezTo>
                    <a:pt x="18121" y="2954"/>
                    <a:pt x="18447" y="3255"/>
                    <a:pt x="18723" y="3581"/>
                  </a:cubicBezTo>
                  <a:cubicBezTo>
                    <a:pt x="19048" y="3280"/>
                    <a:pt x="19374" y="2979"/>
                    <a:pt x="19700" y="2629"/>
                  </a:cubicBezTo>
                  <a:cubicBezTo>
                    <a:pt x="19023" y="2027"/>
                    <a:pt x="18121" y="1476"/>
                    <a:pt x="17169" y="1350"/>
                  </a:cubicBezTo>
                  <a:cubicBezTo>
                    <a:pt x="16627" y="1263"/>
                    <a:pt x="16135" y="1235"/>
                    <a:pt x="15671" y="1235"/>
                  </a:cubicBezTo>
                  <a:cubicBezTo>
                    <a:pt x="14799" y="1235"/>
                    <a:pt x="14024" y="1335"/>
                    <a:pt x="13197" y="1335"/>
                  </a:cubicBezTo>
                  <a:cubicBezTo>
                    <a:pt x="12689" y="1335"/>
                    <a:pt x="12161" y="1297"/>
                    <a:pt x="11580" y="1175"/>
                  </a:cubicBezTo>
                  <a:cubicBezTo>
                    <a:pt x="10090" y="844"/>
                    <a:pt x="8924" y="0"/>
                    <a:pt x="7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842250" y="2542625"/>
              <a:ext cx="562050" cy="609050"/>
            </a:xfrm>
            <a:custGeom>
              <a:rect b="b" l="l" r="r" t="t"/>
              <a:pathLst>
                <a:path extrusionOk="0" h="24362" w="22482">
                  <a:moveTo>
                    <a:pt x="15966" y="1"/>
                  </a:moveTo>
                  <a:lnTo>
                    <a:pt x="15966" y="1"/>
                  </a:lnTo>
                  <a:cubicBezTo>
                    <a:pt x="18221" y="2357"/>
                    <a:pt x="19600" y="5515"/>
                    <a:pt x="19600" y="9049"/>
                  </a:cubicBezTo>
                  <a:cubicBezTo>
                    <a:pt x="19600" y="16242"/>
                    <a:pt x="13760" y="22106"/>
                    <a:pt x="6542" y="22106"/>
                  </a:cubicBezTo>
                  <a:cubicBezTo>
                    <a:pt x="4161" y="22106"/>
                    <a:pt x="1930" y="21455"/>
                    <a:pt x="1" y="20327"/>
                  </a:cubicBezTo>
                  <a:lnTo>
                    <a:pt x="1" y="20327"/>
                  </a:lnTo>
                  <a:cubicBezTo>
                    <a:pt x="2381" y="22808"/>
                    <a:pt x="5715" y="24362"/>
                    <a:pt x="9424" y="24362"/>
                  </a:cubicBezTo>
                  <a:cubicBezTo>
                    <a:pt x="16642" y="24362"/>
                    <a:pt x="22482" y="18497"/>
                    <a:pt x="22482" y="11304"/>
                  </a:cubicBezTo>
                  <a:cubicBezTo>
                    <a:pt x="22482" y="6467"/>
                    <a:pt x="19850" y="2257"/>
                    <a:pt x="15966" y="1"/>
                  </a:cubicBezTo>
                  <a:close/>
                </a:path>
              </a:pathLst>
            </a:custGeom>
            <a:solidFill>
              <a:srgbClr val="A6804B">
                <a:alpha val="57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 name="Google Shape;21;p2"/>
          <p:cNvGrpSpPr/>
          <p:nvPr/>
        </p:nvGrpSpPr>
        <p:grpSpPr>
          <a:xfrm rot="-3210598">
            <a:off x="-327633" y="3737841"/>
            <a:ext cx="1722395" cy="1723723"/>
            <a:chOff x="4134250" y="882850"/>
            <a:chExt cx="843375" cy="844025"/>
          </a:xfrm>
        </p:grpSpPr>
        <p:sp>
          <p:nvSpPr>
            <p:cNvPr id="22" name="Google Shape;22;p2"/>
            <p:cNvSpPr/>
            <p:nvPr/>
          </p:nvSpPr>
          <p:spPr>
            <a:xfrm>
              <a:off x="4134250" y="882850"/>
              <a:ext cx="843375" cy="844025"/>
            </a:xfrm>
            <a:custGeom>
              <a:rect b="b" l="l" r="r" t="t"/>
              <a:pathLst>
                <a:path extrusionOk="0" h="33761" w="33735">
                  <a:moveTo>
                    <a:pt x="16867" y="1"/>
                  </a:moveTo>
                  <a:cubicBezTo>
                    <a:pt x="7544" y="1"/>
                    <a:pt x="0" y="7570"/>
                    <a:pt x="0" y="16893"/>
                  </a:cubicBezTo>
                  <a:cubicBezTo>
                    <a:pt x="0" y="26191"/>
                    <a:pt x="7544" y="33760"/>
                    <a:pt x="16867" y="33760"/>
                  </a:cubicBezTo>
                  <a:cubicBezTo>
                    <a:pt x="26191" y="33760"/>
                    <a:pt x="33735" y="26191"/>
                    <a:pt x="33735" y="16893"/>
                  </a:cubicBezTo>
                  <a:cubicBezTo>
                    <a:pt x="33735" y="7570"/>
                    <a:pt x="26191" y="1"/>
                    <a:pt x="16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752650" y="944875"/>
              <a:ext cx="224975" cy="670475"/>
            </a:xfrm>
            <a:custGeom>
              <a:rect b="b" l="l" r="r" t="t"/>
              <a:pathLst>
                <a:path extrusionOk="0" h="26819" w="8999">
                  <a:moveTo>
                    <a:pt x="878" y="1"/>
                  </a:moveTo>
                  <a:lnTo>
                    <a:pt x="878" y="1"/>
                  </a:lnTo>
                  <a:cubicBezTo>
                    <a:pt x="1" y="1580"/>
                    <a:pt x="803" y="2432"/>
                    <a:pt x="2031" y="6617"/>
                  </a:cubicBezTo>
                  <a:cubicBezTo>
                    <a:pt x="3610" y="11931"/>
                    <a:pt x="6693" y="10051"/>
                    <a:pt x="5264" y="14412"/>
                  </a:cubicBezTo>
                  <a:cubicBezTo>
                    <a:pt x="3836" y="18748"/>
                    <a:pt x="3259" y="19951"/>
                    <a:pt x="3059" y="22407"/>
                  </a:cubicBezTo>
                  <a:cubicBezTo>
                    <a:pt x="2883" y="24587"/>
                    <a:pt x="2758" y="23359"/>
                    <a:pt x="3510" y="26818"/>
                  </a:cubicBezTo>
                  <a:cubicBezTo>
                    <a:pt x="6893" y="23735"/>
                    <a:pt x="8999" y="19324"/>
                    <a:pt x="8999" y="14412"/>
                  </a:cubicBezTo>
                  <a:cubicBezTo>
                    <a:pt x="8999" y="8297"/>
                    <a:pt x="5740" y="2958"/>
                    <a:pt x="878"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350400" y="882850"/>
              <a:ext cx="397275" cy="844025"/>
            </a:xfrm>
            <a:custGeom>
              <a:rect b="b" l="l" r="r" t="t"/>
              <a:pathLst>
                <a:path extrusionOk="0" h="33761" w="15891">
                  <a:moveTo>
                    <a:pt x="8221" y="1"/>
                  </a:moveTo>
                  <a:cubicBezTo>
                    <a:pt x="6091" y="1"/>
                    <a:pt x="4061" y="427"/>
                    <a:pt x="2181" y="1154"/>
                  </a:cubicBezTo>
                  <a:cubicBezTo>
                    <a:pt x="2106" y="2407"/>
                    <a:pt x="2457" y="3885"/>
                    <a:pt x="2457" y="7144"/>
                  </a:cubicBezTo>
                  <a:cubicBezTo>
                    <a:pt x="2457" y="12081"/>
                    <a:pt x="3359" y="10427"/>
                    <a:pt x="2156" y="13885"/>
                  </a:cubicBezTo>
                  <a:cubicBezTo>
                    <a:pt x="978" y="17344"/>
                    <a:pt x="1" y="18748"/>
                    <a:pt x="828" y="22056"/>
                  </a:cubicBezTo>
                  <a:cubicBezTo>
                    <a:pt x="1655" y="25339"/>
                    <a:pt x="2833" y="24462"/>
                    <a:pt x="2306" y="28046"/>
                  </a:cubicBezTo>
                  <a:cubicBezTo>
                    <a:pt x="2056" y="29800"/>
                    <a:pt x="803" y="30803"/>
                    <a:pt x="101" y="31680"/>
                  </a:cubicBezTo>
                  <a:cubicBezTo>
                    <a:pt x="2507" y="33008"/>
                    <a:pt x="5289" y="33760"/>
                    <a:pt x="8221" y="33760"/>
                  </a:cubicBezTo>
                  <a:cubicBezTo>
                    <a:pt x="10577" y="33760"/>
                    <a:pt x="12808" y="33284"/>
                    <a:pt x="14863" y="32407"/>
                  </a:cubicBezTo>
                  <a:cubicBezTo>
                    <a:pt x="14687" y="29399"/>
                    <a:pt x="13835" y="25264"/>
                    <a:pt x="14011" y="23109"/>
                  </a:cubicBezTo>
                  <a:cubicBezTo>
                    <a:pt x="14236" y="20251"/>
                    <a:pt x="15890" y="18597"/>
                    <a:pt x="15439" y="16216"/>
                  </a:cubicBezTo>
                  <a:cubicBezTo>
                    <a:pt x="14988" y="13810"/>
                    <a:pt x="13785" y="12081"/>
                    <a:pt x="13484" y="9550"/>
                  </a:cubicBezTo>
                  <a:cubicBezTo>
                    <a:pt x="13184" y="6993"/>
                    <a:pt x="13710" y="7219"/>
                    <a:pt x="14086" y="3459"/>
                  </a:cubicBezTo>
                  <a:cubicBezTo>
                    <a:pt x="14161" y="2607"/>
                    <a:pt x="14462" y="1930"/>
                    <a:pt x="14838" y="1354"/>
                  </a:cubicBezTo>
                  <a:cubicBezTo>
                    <a:pt x="12808" y="502"/>
                    <a:pt x="10577" y="1"/>
                    <a:pt x="8221"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4483225" y="882850"/>
              <a:ext cx="139975" cy="844025"/>
            </a:xfrm>
            <a:custGeom>
              <a:rect b="b" l="l" r="r" t="t"/>
              <a:pathLst>
                <a:path extrusionOk="0" h="33761" w="5599">
                  <a:moveTo>
                    <a:pt x="2908" y="1"/>
                  </a:moveTo>
                  <a:cubicBezTo>
                    <a:pt x="2257" y="1"/>
                    <a:pt x="1605" y="51"/>
                    <a:pt x="953" y="126"/>
                  </a:cubicBezTo>
                  <a:cubicBezTo>
                    <a:pt x="452" y="1329"/>
                    <a:pt x="302" y="3159"/>
                    <a:pt x="978" y="4888"/>
                  </a:cubicBezTo>
                  <a:cubicBezTo>
                    <a:pt x="1956" y="7369"/>
                    <a:pt x="1204" y="11279"/>
                    <a:pt x="1129" y="15013"/>
                  </a:cubicBezTo>
                  <a:cubicBezTo>
                    <a:pt x="1054" y="18748"/>
                    <a:pt x="1354" y="17921"/>
                    <a:pt x="1129" y="21530"/>
                  </a:cubicBezTo>
                  <a:cubicBezTo>
                    <a:pt x="1064" y="22558"/>
                    <a:pt x="1210" y="22891"/>
                    <a:pt x="1456" y="22891"/>
                  </a:cubicBezTo>
                  <a:cubicBezTo>
                    <a:pt x="1908" y="22891"/>
                    <a:pt x="2700" y="21765"/>
                    <a:pt x="3146" y="21765"/>
                  </a:cubicBezTo>
                  <a:cubicBezTo>
                    <a:pt x="3303" y="21765"/>
                    <a:pt x="3418" y="21905"/>
                    <a:pt x="3460" y="22281"/>
                  </a:cubicBezTo>
                  <a:cubicBezTo>
                    <a:pt x="3685" y="24312"/>
                    <a:pt x="4362" y="24763"/>
                    <a:pt x="2708" y="27745"/>
                  </a:cubicBezTo>
                  <a:cubicBezTo>
                    <a:pt x="1054" y="30753"/>
                    <a:pt x="1" y="30778"/>
                    <a:pt x="1054" y="32256"/>
                  </a:cubicBezTo>
                  <a:cubicBezTo>
                    <a:pt x="1379" y="32708"/>
                    <a:pt x="1705" y="33234"/>
                    <a:pt x="2056" y="33710"/>
                  </a:cubicBezTo>
                  <a:cubicBezTo>
                    <a:pt x="2332" y="33735"/>
                    <a:pt x="2608" y="33760"/>
                    <a:pt x="2908" y="33760"/>
                  </a:cubicBezTo>
                  <a:cubicBezTo>
                    <a:pt x="3184" y="33760"/>
                    <a:pt x="3460" y="33735"/>
                    <a:pt x="3735" y="33710"/>
                  </a:cubicBezTo>
                  <a:cubicBezTo>
                    <a:pt x="3560" y="33159"/>
                    <a:pt x="3284" y="32482"/>
                    <a:pt x="3785" y="31129"/>
                  </a:cubicBezTo>
                  <a:cubicBezTo>
                    <a:pt x="4562" y="28873"/>
                    <a:pt x="5389" y="25565"/>
                    <a:pt x="5314" y="23936"/>
                  </a:cubicBezTo>
                  <a:cubicBezTo>
                    <a:pt x="5245" y="22418"/>
                    <a:pt x="5598" y="18960"/>
                    <a:pt x="4573" y="18960"/>
                  </a:cubicBezTo>
                  <a:cubicBezTo>
                    <a:pt x="4481" y="18960"/>
                    <a:pt x="4378" y="18988"/>
                    <a:pt x="4262" y="19048"/>
                  </a:cubicBezTo>
                  <a:cubicBezTo>
                    <a:pt x="3924" y="19232"/>
                    <a:pt x="3685" y="19320"/>
                    <a:pt x="3509" y="19320"/>
                  </a:cubicBezTo>
                  <a:cubicBezTo>
                    <a:pt x="2968" y="19320"/>
                    <a:pt x="3042" y="18482"/>
                    <a:pt x="2758" y="17043"/>
                  </a:cubicBezTo>
                  <a:cubicBezTo>
                    <a:pt x="2407" y="15164"/>
                    <a:pt x="2482" y="10427"/>
                    <a:pt x="2933" y="7369"/>
                  </a:cubicBezTo>
                  <a:cubicBezTo>
                    <a:pt x="3234" y="5189"/>
                    <a:pt x="3660" y="1905"/>
                    <a:pt x="3760" y="51"/>
                  </a:cubicBezTo>
                  <a:cubicBezTo>
                    <a:pt x="3485" y="26"/>
                    <a:pt x="3209" y="1"/>
                    <a:pt x="29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270825" y="927350"/>
              <a:ext cx="706800" cy="799525"/>
            </a:xfrm>
            <a:custGeom>
              <a:rect b="b" l="l" r="r" t="t"/>
              <a:pathLst>
                <a:path extrusionOk="0" h="31981" w="28272">
                  <a:moveTo>
                    <a:pt x="18923" y="0"/>
                  </a:moveTo>
                  <a:lnTo>
                    <a:pt x="18923" y="0"/>
                  </a:lnTo>
                  <a:cubicBezTo>
                    <a:pt x="22256" y="3083"/>
                    <a:pt x="24387" y="7494"/>
                    <a:pt x="24387" y="12406"/>
                  </a:cubicBezTo>
                  <a:cubicBezTo>
                    <a:pt x="24387" y="21730"/>
                    <a:pt x="16818" y="29298"/>
                    <a:pt x="7520" y="29298"/>
                  </a:cubicBezTo>
                  <a:cubicBezTo>
                    <a:pt x="4813" y="29298"/>
                    <a:pt x="2256" y="28647"/>
                    <a:pt x="1" y="27519"/>
                  </a:cubicBezTo>
                  <a:lnTo>
                    <a:pt x="1" y="27519"/>
                  </a:lnTo>
                  <a:cubicBezTo>
                    <a:pt x="3008" y="30276"/>
                    <a:pt x="6993" y="31980"/>
                    <a:pt x="11404" y="31980"/>
                  </a:cubicBezTo>
                  <a:cubicBezTo>
                    <a:pt x="20728" y="31980"/>
                    <a:pt x="28272" y="24411"/>
                    <a:pt x="28272" y="15113"/>
                  </a:cubicBezTo>
                  <a:cubicBezTo>
                    <a:pt x="28272" y="8496"/>
                    <a:pt x="24462" y="2782"/>
                    <a:pt x="18923" y="0"/>
                  </a:cubicBezTo>
                  <a:close/>
                </a:path>
              </a:pathLst>
            </a:custGeom>
            <a:solidFill>
              <a:srgbClr val="5D4682">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 name="Google Shape;27;p2"/>
          <p:cNvGrpSpPr/>
          <p:nvPr/>
        </p:nvGrpSpPr>
        <p:grpSpPr>
          <a:xfrm>
            <a:off x="7610758" y="-87602"/>
            <a:ext cx="1345201" cy="1345240"/>
            <a:chOff x="4876725" y="2387875"/>
            <a:chExt cx="874075" cy="874100"/>
          </a:xfrm>
        </p:grpSpPr>
        <p:sp>
          <p:nvSpPr>
            <p:cNvPr id="28" name="Google Shape;28;p2"/>
            <p:cNvSpPr/>
            <p:nvPr/>
          </p:nvSpPr>
          <p:spPr>
            <a:xfrm>
              <a:off x="4876725" y="2387875"/>
              <a:ext cx="874075" cy="874100"/>
            </a:xfrm>
            <a:custGeom>
              <a:rect b="b" l="l" r="r" t="t"/>
              <a:pathLst>
                <a:path extrusionOk="0" h="34964" w="34963">
                  <a:moveTo>
                    <a:pt x="17469" y="0"/>
                  </a:moveTo>
                  <a:cubicBezTo>
                    <a:pt x="7820" y="0"/>
                    <a:pt x="0" y="7845"/>
                    <a:pt x="0" y="17494"/>
                  </a:cubicBezTo>
                  <a:cubicBezTo>
                    <a:pt x="0" y="27143"/>
                    <a:pt x="7820" y="34963"/>
                    <a:pt x="17469" y="34963"/>
                  </a:cubicBezTo>
                  <a:cubicBezTo>
                    <a:pt x="27118" y="34963"/>
                    <a:pt x="34963" y="27143"/>
                    <a:pt x="34963" y="17494"/>
                  </a:cubicBezTo>
                  <a:cubicBezTo>
                    <a:pt x="34963" y="7845"/>
                    <a:pt x="27118" y="0"/>
                    <a:pt x="174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4881725" y="2387875"/>
              <a:ext cx="853425" cy="674625"/>
            </a:xfrm>
            <a:custGeom>
              <a:rect b="b" l="l" r="r" t="t"/>
              <a:pathLst>
                <a:path extrusionOk="0" h="26985" w="34137">
                  <a:moveTo>
                    <a:pt x="17269" y="0"/>
                  </a:moveTo>
                  <a:cubicBezTo>
                    <a:pt x="8472" y="0"/>
                    <a:pt x="1204" y="6542"/>
                    <a:pt x="1" y="15013"/>
                  </a:cubicBezTo>
                  <a:cubicBezTo>
                    <a:pt x="1931" y="15088"/>
                    <a:pt x="4462" y="15013"/>
                    <a:pt x="5440" y="16341"/>
                  </a:cubicBezTo>
                  <a:cubicBezTo>
                    <a:pt x="7008" y="18495"/>
                    <a:pt x="6478" y="22112"/>
                    <a:pt x="8850" y="22112"/>
                  </a:cubicBezTo>
                  <a:cubicBezTo>
                    <a:pt x="9018" y="22112"/>
                    <a:pt x="9200" y="22094"/>
                    <a:pt x="9399" y="22056"/>
                  </a:cubicBezTo>
                  <a:cubicBezTo>
                    <a:pt x="12349" y="21495"/>
                    <a:pt x="16793" y="19796"/>
                    <a:pt x="18902" y="19796"/>
                  </a:cubicBezTo>
                  <a:cubicBezTo>
                    <a:pt x="18961" y="19796"/>
                    <a:pt x="19018" y="19797"/>
                    <a:pt x="19074" y="19800"/>
                  </a:cubicBezTo>
                  <a:cubicBezTo>
                    <a:pt x="21104" y="19875"/>
                    <a:pt x="22432" y="24437"/>
                    <a:pt x="24487" y="26517"/>
                  </a:cubicBezTo>
                  <a:cubicBezTo>
                    <a:pt x="24810" y="26844"/>
                    <a:pt x="25109" y="26984"/>
                    <a:pt x="25390" y="26984"/>
                  </a:cubicBezTo>
                  <a:cubicBezTo>
                    <a:pt x="26873" y="26984"/>
                    <a:pt x="27869" y="23067"/>
                    <a:pt x="29450" y="22056"/>
                  </a:cubicBezTo>
                  <a:cubicBezTo>
                    <a:pt x="31304" y="20853"/>
                    <a:pt x="34136" y="14286"/>
                    <a:pt x="32106" y="12958"/>
                  </a:cubicBezTo>
                  <a:cubicBezTo>
                    <a:pt x="30051" y="11630"/>
                    <a:pt x="27244" y="8948"/>
                    <a:pt x="28197" y="6792"/>
                  </a:cubicBezTo>
                  <a:cubicBezTo>
                    <a:pt x="28472" y="6191"/>
                    <a:pt x="29074" y="5690"/>
                    <a:pt x="29725" y="5239"/>
                  </a:cubicBezTo>
                  <a:cubicBezTo>
                    <a:pt x="26567" y="2005"/>
                    <a:pt x="22156" y="0"/>
                    <a:pt x="17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011425" y="2387875"/>
              <a:ext cx="511325" cy="495050"/>
            </a:xfrm>
            <a:custGeom>
              <a:rect b="b" l="l" r="r" t="t"/>
              <a:pathLst>
                <a:path extrusionOk="0" h="19802" w="20453">
                  <a:moveTo>
                    <a:pt x="12081" y="0"/>
                  </a:moveTo>
                  <a:cubicBezTo>
                    <a:pt x="7620" y="0"/>
                    <a:pt x="3560" y="1705"/>
                    <a:pt x="477" y="4462"/>
                  </a:cubicBezTo>
                  <a:cubicBezTo>
                    <a:pt x="1" y="5640"/>
                    <a:pt x="277" y="6567"/>
                    <a:pt x="1555" y="6792"/>
                  </a:cubicBezTo>
                  <a:cubicBezTo>
                    <a:pt x="4412" y="7294"/>
                    <a:pt x="8121" y="8973"/>
                    <a:pt x="6267" y="10652"/>
                  </a:cubicBezTo>
                  <a:cubicBezTo>
                    <a:pt x="4412" y="12356"/>
                    <a:pt x="2432" y="11805"/>
                    <a:pt x="3510" y="14111"/>
                  </a:cubicBezTo>
                  <a:cubicBezTo>
                    <a:pt x="4576" y="16392"/>
                    <a:pt x="5274" y="19801"/>
                    <a:pt x="8031" y="19801"/>
                  </a:cubicBezTo>
                  <a:cubicBezTo>
                    <a:pt x="8061" y="19801"/>
                    <a:pt x="8091" y="19801"/>
                    <a:pt x="8121" y="19800"/>
                  </a:cubicBezTo>
                  <a:cubicBezTo>
                    <a:pt x="10953" y="19700"/>
                    <a:pt x="13084" y="15439"/>
                    <a:pt x="14587" y="13058"/>
                  </a:cubicBezTo>
                  <a:cubicBezTo>
                    <a:pt x="16091" y="10652"/>
                    <a:pt x="17971" y="11855"/>
                    <a:pt x="18848" y="9173"/>
                  </a:cubicBezTo>
                  <a:cubicBezTo>
                    <a:pt x="19725" y="6492"/>
                    <a:pt x="20452" y="4462"/>
                    <a:pt x="17695" y="4186"/>
                  </a:cubicBezTo>
                  <a:cubicBezTo>
                    <a:pt x="17423" y="4161"/>
                    <a:pt x="17159" y="4151"/>
                    <a:pt x="16906" y="4151"/>
                  </a:cubicBezTo>
                  <a:cubicBezTo>
                    <a:pt x="15645" y="4151"/>
                    <a:pt x="14622" y="4406"/>
                    <a:pt x="13852" y="4406"/>
                  </a:cubicBezTo>
                  <a:cubicBezTo>
                    <a:pt x="13211" y="4406"/>
                    <a:pt x="12744" y="4230"/>
                    <a:pt x="12457" y="3584"/>
                  </a:cubicBezTo>
                  <a:cubicBezTo>
                    <a:pt x="11956" y="2432"/>
                    <a:pt x="12432" y="1203"/>
                    <a:pt x="12933" y="51"/>
                  </a:cubicBezTo>
                  <a:cubicBezTo>
                    <a:pt x="12633" y="51"/>
                    <a:pt x="12382" y="0"/>
                    <a:pt x="12081" y="0"/>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453575" y="2644250"/>
              <a:ext cx="297225" cy="386575"/>
            </a:xfrm>
            <a:custGeom>
              <a:rect b="b" l="l" r="r" t="t"/>
              <a:pathLst>
                <a:path extrusionOk="0" h="15463" w="11889">
                  <a:moveTo>
                    <a:pt x="9459" y="1"/>
                  </a:moveTo>
                  <a:cubicBezTo>
                    <a:pt x="9239" y="1"/>
                    <a:pt x="9012" y="15"/>
                    <a:pt x="8781" y="46"/>
                  </a:cubicBezTo>
                  <a:cubicBezTo>
                    <a:pt x="5799" y="472"/>
                    <a:pt x="2616" y="497"/>
                    <a:pt x="3217" y="3605"/>
                  </a:cubicBezTo>
                  <a:cubicBezTo>
                    <a:pt x="3819" y="6688"/>
                    <a:pt x="4821" y="9269"/>
                    <a:pt x="3217" y="9545"/>
                  </a:cubicBezTo>
                  <a:cubicBezTo>
                    <a:pt x="3093" y="9564"/>
                    <a:pt x="2967" y="9573"/>
                    <a:pt x="2839" y="9573"/>
                  </a:cubicBezTo>
                  <a:cubicBezTo>
                    <a:pt x="1961" y="9573"/>
                    <a:pt x="1025" y="9173"/>
                    <a:pt x="517" y="9173"/>
                  </a:cubicBezTo>
                  <a:cubicBezTo>
                    <a:pt x="142" y="9173"/>
                    <a:pt x="0" y="9391"/>
                    <a:pt x="285" y="10147"/>
                  </a:cubicBezTo>
                  <a:cubicBezTo>
                    <a:pt x="987" y="12101"/>
                    <a:pt x="2390" y="13881"/>
                    <a:pt x="3719" y="14407"/>
                  </a:cubicBezTo>
                  <a:cubicBezTo>
                    <a:pt x="5047" y="14934"/>
                    <a:pt x="6375" y="15385"/>
                    <a:pt x="7102" y="15460"/>
                  </a:cubicBezTo>
                  <a:cubicBezTo>
                    <a:pt x="7114" y="15462"/>
                    <a:pt x="7126" y="15462"/>
                    <a:pt x="7138" y="15462"/>
                  </a:cubicBezTo>
                  <a:cubicBezTo>
                    <a:pt x="7851" y="15462"/>
                    <a:pt x="9213" y="12653"/>
                    <a:pt x="11012" y="12653"/>
                  </a:cubicBezTo>
                  <a:cubicBezTo>
                    <a:pt x="11563" y="10949"/>
                    <a:pt x="11889" y="9119"/>
                    <a:pt x="11889" y="7239"/>
                  </a:cubicBezTo>
                  <a:cubicBezTo>
                    <a:pt x="11889" y="4683"/>
                    <a:pt x="11313" y="2252"/>
                    <a:pt x="10335" y="71"/>
                  </a:cubicBezTo>
                  <a:cubicBezTo>
                    <a:pt x="10058" y="28"/>
                    <a:pt x="9765" y="1"/>
                    <a:pt x="9459"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4896150" y="2939125"/>
              <a:ext cx="609050" cy="322850"/>
            </a:xfrm>
            <a:custGeom>
              <a:rect b="b" l="l" r="r" t="t"/>
              <a:pathLst>
                <a:path extrusionOk="0" h="12914" w="24362">
                  <a:moveTo>
                    <a:pt x="2449" y="1"/>
                  </a:moveTo>
                  <a:cubicBezTo>
                    <a:pt x="1605" y="1"/>
                    <a:pt x="763" y="234"/>
                    <a:pt x="0" y="557"/>
                  </a:cubicBezTo>
                  <a:cubicBezTo>
                    <a:pt x="2181" y="7700"/>
                    <a:pt x="8848" y="12913"/>
                    <a:pt x="16692" y="12913"/>
                  </a:cubicBezTo>
                  <a:cubicBezTo>
                    <a:pt x="19449" y="12913"/>
                    <a:pt x="22056" y="12261"/>
                    <a:pt x="24361" y="11134"/>
                  </a:cubicBezTo>
                  <a:cubicBezTo>
                    <a:pt x="23234" y="10833"/>
                    <a:pt x="21630" y="10607"/>
                    <a:pt x="21153" y="9805"/>
                  </a:cubicBezTo>
                  <a:cubicBezTo>
                    <a:pt x="20176" y="8126"/>
                    <a:pt x="21780" y="7474"/>
                    <a:pt x="21153" y="4918"/>
                  </a:cubicBezTo>
                  <a:cubicBezTo>
                    <a:pt x="20527" y="2337"/>
                    <a:pt x="19299" y="3239"/>
                    <a:pt x="17168" y="1459"/>
                  </a:cubicBezTo>
                  <a:cubicBezTo>
                    <a:pt x="16653" y="1029"/>
                    <a:pt x="16143" y="843"/>
                    <a:pt x="15653" y="843"/>
                  </a:cubicBezTo>
                  <a:cubicBezTo>
                    <a:pt x="14117" y="843"/>
                    <a:pt x="12771" y="2662"/>
                    <a:pt x="12030" y="4467"/>
                  </a:cubicBezTo>
                  <a:cubicBezTo>
                    <a:pt x="11784" y="5061"/>
                    <a:pt x="11397" y="5311"/>
                    <a:pt x="10915" y="5311"/>
                  </a:cubicBezTo>
                  <a:cubicBezTo>
                    <a:pt x="9486" y="5311"/>
                    <a:pt x="7219" y="3114"/>
                    <a:pt x="5289" y="1184"/>
                  </a:cubicBezTo>
                  <a:cubicBezTo>
                    <a:pt x="4424" y="319"/>
                    <a:pt x="3436" y="1"/>
                    <a:pt x="2449"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159300" y="2454100"/>
              <a:ext cx="224975" cy="353875"/>
            </a:xfrm>
            <a:custGeom>
              <a:rect b="b" l="l" r="r" t="t"/>
              <a:pathLst>
                <a:path extrusionOk="0" h="14155" w="8999">
                  <a:moveTo>
                    <a:pt x="4556" y="1"/>
                  </a:moveTo>
                  <a:cubicBezTo>
                    <a:pt x="4412" y="1"/>
                    <a:pt x="4240" y="11"/>
                    <a:pt x="4036" y="33"/>
                  </a:cubicBezTo>
                  <a:cubicBezTo>
                    <a:pt x="1680" y="309"/>
                    <a:pt x="176" y="209"/>
                    <a:pt x="76" y="1186"/>
                  </a:cubicBezTo>
                  <a:cubicBezTo>
                    <a:pt x="1" y="2163"/>
                    <a:pt x="1053" y="4118"/>
                    <a:pt x="2031" y="5046"/>
                  </a:cubicBezTo>
                  <a:cubicBezTo>
                    <a:pt x="3008" y="5973"/>
                    <a:pt x="3635" y="8404"/>
                    <a:pt x="2557" y="9457"/>
                  </a:cubicBezTo>
                  <a:cubicBezTo>
                    <a:pt x="1129" y="10835"/>
                    <a:pt x="1" y="11211"/>
                    <a:pt x="1580" y="12640"/>
                  </a:cubicBezTo>
                  <a:cubicBezTo>
                    <a:pt x="2492" y="13438"/>
                    <a:pt x="2950" y="14155"/>
                    <a:pt x="3434" y="14155"/>
                  </a:cubicBezTo>
                  <a:cubicBezTo>
                    <a:pt x="3801" y="14155"/>
                    <a:pt x="4182" y="13742"/>
                    <a:pt x="4788" y="12640"/>
                  </a:cubicBezTo>
                  <a:cubicBezTo>
                    <a:pt x="6166" y="10058"/>
                    <a:pt x="7344" y="8880"/>
                    <a:pt x="7971" y="7602"/>
                  </a:cubicBezTo>
                  <a:cubicBezTo>
                    <a:pt x="8597" y="6324"/>
                    <a:pt x="8998" y="4444"/>
                    <a:pt x="7520" y="4143"/>
                  </a:cubicBezTo>
                  <a:cubicBezTo>
                    <a:pt x="6041" y="3843"/>
                    <a:pt x="4863" y="4194"/>
                    <a:pt x="4687" y="2615"/>
                  </a:cubicBezTo>
                  <a:cubicBezTo>
                    <a:pt x="4527" y="1151"/>
                    <a:pt x="6057" y="1"/>
                    <a:pt x="4556"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386800" y="2744225"/>
              <a:ext cx="73900" cy="54075"/>
            </a:xfrm>
            <a:custGeom>
              <a:rect b="b" l="l" r="r" t="t"/>
              <a:pathLst>
                <a:path extrusionOk="0" h="2163" w="2956">
                  <a:moveTo>
                    <a:pt x="973" y="0"/>
                  </a:moveTo>
                  <a:cubicBezTo>
                    <a:pt x="35" y="0"/>
                    <a:pt x="1" y="2163"/>
                    <a:pt x="901" y="2163"/>
                  </a:cubicBezTo>
                  <a:cubicBezTo>
                    <a:pt x="1978" y="2163"/>
                    <a:pt x="2956" y="1185"/>
                    <a:pt x="1527" y="208"/>
                  </a:cubicBezTo>
                  <a:cubicBezTo>
                    <a:pt x="1317" y="62"/>
                    <a:pt x="1132" y="0"/>
                    <a:pt x="973"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970275" y="2601850"/>
              <a:ext cx="91300" cy="88200"/>
            </a:xfrm>
            <a:custGeom>
              <a:rect b="b" l="l" r="r" t="t"/>
              <a:pathLst>
                <a:path extrusionOk="0" h="3528" w="3652">
                  <a:moveTo>
                    <a:pt x="1971" y="0"/>
                  </a:moveTo>
                  <a:cubicBezTo>
                    <a:pt x="1052" y="0"/>
                    <a:pt x="1" y="864"/>
                    <a:pt x="18" y="1692"/>
                  </a:cubicBezTo>
                  <a:cubicBezTo>
                    <a:pt x="18" y="2641"/>
                    <a:pt x="642" y="3528"/>
                    <a:pt x="1336" y="3528"/>
                  </a:cubicBezTo>
                  <a:cubicBezTo>
                    <a:pt x="1521" y="3528"/>
                    <a:pt x="1712" y="3464"/>
                    <a:pt x="1898" y="3321"/>
                  </a:cubicBezTo>
                  <a:cubicBezTo>
                    <a:pt x="2775" y="2645"/>
                    <a:pt x="3652" y="1717"/>
                    <a:pt x="3025" y="614"/>
                  </a:cubicBezTo>
                  <a:cubicBezTo>
                    <a:pt x="2775" y="177"/>
                    <a:pt x="2387" y="0"/>
                    <a:pt x="1971"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5477600" y="3095475"/>
              <a:ext cx="87400" cy="55100"/>
            </a:xfrm>
            <a:custGeom>
              <a:rect b="b" l="l" r="r" t="t"/>
              <a:pathLst>
                <a:path extrusionOk="0" h="2204" w="3496">
                  <a:moveTo>
                    <a:pt x="3155" y="1"/>
                  </a:moveTo>
                  <a:cubicBezTo>
                    <a:pt x="2775" y="1"/>
                    <a:pt x="2118" y="334"/>
                    <a:pt x="1605" y="719"/>
                  </a:cubicBezTo>
                  <a:cubicBezTo>
                    <a:pt x="828" y="1296"/>
                    <a:pt x="1" y="2123"/>
                    <a:pt x="978" y="2198"/>
                  </a:cubicBezTo>
                  <a:cubicBezTo>
                    <a:pt x="1018" y="2202"/>
                    <a:pt x="1058" y="2204"/>
                    <a:pt x="1099" y="2204"/>
                  </a:cubicBezTo>
                  <a:cubicBezTo>
                    <a:pt x="2088" y="2204"/>
                    <a:pt x="3363" y="1066"/>
                    <a:pt x="3459" y="368"/>
                  </a:cubicBezTo>
                  <a:cubicBezTo>
                    <a:pt x="3495" y="106"/>
                    <a:pt x="3369" y="1"/>
                    <a:pt x="3155"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966325" y="3037325"/>
              <a:ext cx="392250" cy="224000"/>
            </a:xfrm>
            <a:custGeom>
              <a:rect b="b" l="l" r="r" t="t"/>
              <a:pathLst>
                <a:path extrusionOk="0" h="8960" w="15690">
                  <a:moveTo>
                    <a:pt x="566" y="1"/>
                  </a:moveTo>
                  <a:cubicBezTo>
                    <a:pt x="356" y="1"/>
                    <a:pt x="218" y="155"/>
                    <a:pt x="176" y="539"/>
                  </a:cubicBezTo>
                  <a:cubicBezTo>
                    <a:pt x="0" y="1993"/>
                    <a:pt x="1905" y="3972"/>
                    <a:pt x="3534" y="5551"/>
                  </a:cubicBezTo>
                  <a:cubicBezTo>
                    <a:pt x="6291" y="7582"/>
                    <a:pt x="9650" y="8835"/>
                    <a:pt x="13309" y="8960"/>
                  </a:cubicBezTo>
                  <a:cubicBezTo>
                    <a:pt x="14737" y="8534"/>
                    <a:pt x="15690" y="7055"/>
                    <a:pt x="15414" y="5877"/>
                  </a:cubicBezTo>
                  <a:cubicBezTo>
                    <a:pt x="15063" y="4298"/>
                    <a:pt x="14787" y="4449"/>
                    <a:pt x="15063" y="2694"/>
                  </a:cubicBezTo>
                  <a:cubicBezTo>
                    <a:pt x="15339" y="940"/>
                    <a:pt x="14361" y="1441"/>
                    <a:pt x="13033" y="990"/>
                  </a:cubicBezTo>
                  <a:cubicBezTo>
                    <a:pt x="12853" y="932"/>
                    <a:pt x="12694" y="905"/>
                    <a:pt x="12551" y="905"/>
                  </a:cubicBezTo>
                  <a:cubicBezTo>
                    <a:pt x="11637" y="905"/>
                    <a:pt x="11360" y="2019"/>
                    <a:pt x="10276" y="3471"/>
                  </a:cubicBezTo>
                  <a:cubicBezTo>
                    <a:pt x="9931" y="3943"/>
                    <a:pt x="9429" y="4128"/>
                    <a:pt x="8845" y="4128"/>
                  </a:cubicBezTo>
                  <a:cubicBezTo>
                    <a:pt x="7351" y="4128"/>
                    <a:pt x="5318" y="2921"/>
                    <a:pt x="3985" y="2218"/>
                  </a:cubicBezTo>
                  <a:cubicBezTo>
                    <a:pt x="2582" y="1497"/>
                    <a:pt x="1221" y="1"/>
                    <a:pt x="566"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548400" y="2691750"/>
              <a:ext cx="202400" cy="260600"/>
            </a:xfrm>
            <a:custGeom>
              <a:rect b="b" l="l" r="r" t="t"/>
              <a:pathLst>
                <a:path extrusionOk="0" h="10424" w="8096">
                  <a:moveTo>
                    <a:pt x="7319" y="226"/>
                  </a:moveTo>
                  <a:cubicBezTo>
                    <a:pt x="7144" y="252"/>
                    <a:pt x="6918" y="302"/>
                    <a:pt x="6667" y="377"/>
                  </a:cubicBezTo>
                  <a:cubicBezTo>
                    <a:pt x="4362" y="1079"/>
                    <a:pt x="3309" y="1"/>
                    <a:pt x="3209" y="2683"/>
                  </a:cubicBezTo>
                  <a:cubicBezTo>
                    <a:pt x="3134" y="5339"/>
                    <a:pt x="2682" y="8698"/>
                    <a:pt x="2682" y="8698"/>
                  </a:cubicBezTo>
                  <a:cubicBezTo>
                    <a:pt x="1179" y="9324"/>
                    <a:pt x="1" y="9876"/>
                    <a:pt x="1003" y="10277"/>
                  </a:cubicBezTo>
                  <a:cubicBezTo>
                    <a:pt x="1269" y="10376"/>
                    <a:pt x="1521" y="10423"/>
                    <a:pt x="1779" y="10423"/>
                  </a:cubicBezTo>
                  <a:cubicBezTo>
                    <a:pt x="2495" y="10423"/>
                    <a:pt x="3260" y="10064"/>
                    <a:pt x="4512" y="9475"/>
                  </a:cubicBezTo>
                  <a:cubicBezTo>
                    <a:pt x="6041" y="8773"/>
                    <a:pt x="6843" y="8923"/>
                    <a:pt x="7745" y="8773"/>
                  </a:cubicBezTo>
                  <a:cubicBezTo>
                    <a:pt x="7971" y="7645"/>
                    <a:pt x="8096" y="6517"/>
                    <a:pt x="8096" y="5339"/>
                  </a:cubicBezTo>
                  <a:cubicBezTo>
                    <a:pt x="8096" y="3560"/>
                    <a:pt x="7820" y="1856"/>
                    <a:pt x="7319" y="226"/>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017075" y="2429225"/>
              <a:ext cx="733725" cy="832750"/>
            </a:xfrm>
            <a:custGeom>
              <a:rect b="b" l="l" r="r" t="t"/>
              <a:pathLst>
                <a:path extrusionOk="0" h="33310" w="29349">
                  <a:moveTo>
                    <a:pt x="19224" y="1"/>
                  </a:moveTo>
                  <a:lnTo>
                    <a:pt x="19224" y="1"/>
                  </a:lnTo>
                  <a:cubicBezTo>
                    <a:pt x="22657" y="3184"/>
                    <a:pt x="24813" y="7720"/>
                    <a:pt x="24813" y="12783"/>
                  </a:cubicBezTo>
                  <a:cubicBezTo>
                    <a:pt x="24813" y="22432"/>
                    <a:pt x="16993" y="30251"/>
                    <a:pt x="7344" y="30251"/>
                  </a:cubicBezTo>
                  <a:cubicBezTo>
                    <a:pt x="4712" y="30251"/>
                    <a:pt x="2231" y="29675"/>
                    <a:pt x="0" y="28622"/>
                  </a:cubicBezTo>
                  <a:lnTo>
                    <a:pt x="0" y="28622"/>
                  </a:lnTo>
                  <a:cubicBezTo>
                    <a:pt x="3108" y="31530"/>
                    <a:pt x="7269" y="33309"/>
                    <a:pt x="11855" y="33309"/>
                  </a:cubicBezTo>
                  <a:cubicBezTo>
                    <a:pt x="21504" y="33309"/>
                    <a:pt x="29349" y="25489"/>
                    <a:pt x="29349" y="15840"/>
                  </a:cubicBezTo>
                  <a:cubicBezTo>
                    <a:pt x="29349" y="8798"/>
                    <a:pt x="25189" y="2783"/>
                    <a:pt x="19224" y="1"/>
                  </a:cubicBezTo>
                  <a:close/>
                </a:path>
              </a:pathLst>
            </a:custGeom>
            <a:solidFill>
              <a:srgbClr val="AC476D">
                <a:alpha val="3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 name="Google Shape;40;p2"/>
          <p:cNvGrpSpPr/>
          <p:nvPr/>
        </p:nvGrpSpPr>
        <p:grpSpPr>
          <a:xfrm>
            <a:off x="7544898" y="3519378"/>
            <a:ext cx="539058" cy="516124"/>
            <a:chOff x="3483800" y="1530650"/>
            <a:chExt cx="1459674" cy="1397574"/>
          </a:xfrm>
        </p:grpSpPr>
        <p:sp>
          <p:nvSpPr>
            <p:cNvPr id="41" name="Google Shape;41;p2"/>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 name="Google Shape;50;p2"/>
          <p:cNvGrpSpPr/>
          <p:nvPr/>
        </p:nvGrpSpPr>
        <p:grpSpPr>
          <a:xfrm>
            <a:off x="3836035" y="191744"/>
            <a:ext cx="374992" cy="348246"/>
            <a:chOff x="3931664" y="3196564"/>
            <a:chExt cx="819834" cy="761359"/>
          </a:xfrm>
        </p:grpSpPr>
        <p:sp>
          <p:nvSpPr>
            <p:cNvPr id="51" name="Google Shape;51;p2"/>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2"/>
          <p:cNvGrpSpPr/>
          <p:nvPr/>
        </p:nvGrpSpPr>
        <p:grpSpPr>
          <a:xfrm rot="-3462168">
            <a:off x="919648" y="1638791"/>
            <a:ext cx="184279" cy="165931"/>
            <a:chOff x="3931664" y="3196564"/>
            <a:chExt cx="819834" cy="761359"/>
          </a:xfrm>
        </p:grpSpPr>
        <p:sp>
          <p:nvSpPr>
            <p:cNvPr id="55" name="Google Shape;55;p2"/>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2"/>
          <p:cNvGrpSpPr/>
          <p:nvPr/>
        </p:nvGrpSpPr>
        <p:grpSpPr>
          <a:xfrm rot="-5681754">
            <a:off x="8241378" y="3006753"/>
            <a:ext cx="184261" cy="165900"/>
            <a:chOff x="3931664" y="3196564"/>
            <a:chExt cx="819834" cy="761359"/>
          </a:xfrm>
        </p:grpSpPr>
        <p:sp>
          <p:nvSpPr>
            <p:cNvPr id="59" name="Google Shape;59;p2"/>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 name="Google Shape;62;p2"/>
          <p:cNvGrpSpPr/>
          <p:nvPr/>
        </p:nvGrpSpPr>
        <p:grpSpPr>
          <a:xfrm rot="3093417">
            <a:off x="6550801" y="196673"/>
            <a:ext cx="235009" cy="225010"/>
            <a:chOff x="3483800" y="1530650"/>
            <a:chExt cx="1459674" cy="1397574"/>
          </a:xfrm>
        </p:grpSpPr>
        <p:sp>
          <p:nvSpPr>
            <p:cNvPr id="63" name="Google Shape;63;p2"/>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 name="Google Shape;72;p2"/>
          <p:cNvGrpSpPr/>
          <p:nvPr/>
        </p:nvGrpSpPr>
        <p:grpSpPr>
          <a:xfrm rot="3093417">
            <a:off x="939951" y="2223873"/>
            <a:ext cx="235009" cy="225010"/>
            <a:chOff x="3483800" y="1530650"/>
            <a:chExt cx="1459674" cy="1397574"/>
          </a:xfrm>
        </p:grpSpPr>
        <p:sp>
          <p:nvSpPr>
            <p:cNvPr id="73" name="Google Shape;73;p2"/>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 name="Google Shape;82;p2"/>
          <p:cNvSpPr/>
          <p:nvPr/>
        </p:nvSpPr>
        <p:spPr>
          <a:xfrm>
            <a:off x="5829900" y="147188"/>
            <a:ext cx="4423146" cy="5969089"/>
          </a:xfrm>
          <a:custGeom>
            <a:rect b="b" l="l" r="r" t="t"/>
            <a:pathLst>
              <a:path extrusionOk="0" h="140507" w="113414">
                <a:moveTo>
                  <a:pt x="91135" y="67459"/>
                </a:moveTo>
                <a:cubicBezTo>
                  <a:pt x="91498" y="67459"/>
                  <a:pt x="91809" y="67575"/>
                  <a:pt x="92030" y="67818"/>
                </a:cubicBezTo>
                <a:cubicBezTo>
                  <a:pt x="92726" y="68603"/>
                  <a:pt x="92244" y="70378"/>
                  <a:pt x="90950" y="71797"/>
                </a:cubicBezTo>
                <a:cubicBezTo>
                  <a:pt x="90064" y="72775"/>
                  <a:pt x="89022" y="73326"/>
                  <a:pt x="88231" y="73326"/>
                </a:cubicBezTo>
                <a:cubicBezTo>
                  <a:pt x="87867" y="73326"/>
                  <a:pt x="87556" y="73210"/>
                  <a:pt x="87337" y="72965"/>
                </a:cubicBezTo>
                <a:cubicBezTo>
                  <a:pt x="86632" y="72189"/>
                  <a:pt x="87114" y="70414"/>
                  <a:pt x="88408" y="68987"/>
                </a:cubicBezTo>
                <a:cubicBezTo>
                  <a:pt x="89296" y="68013"/>
                  <a:pt x="90340" y="67459"/>
                  <a:pt x="91135" y="67459"/>
                </a:cubicBezTo>
                <a:close/>
                <a:moveTo>
                  <a:pt x="81981" y="73877"/>
                </a:moveTo>
                <a:cubicBezTo>
                  <a:pt x="83619" y="73877"/>
                  <a:pt x="84918" y="74453"/>
                  <a:pt x="85500" y="75606"/>
                </a:cubicBezTo>
                <a:cubicBezTo>
                  <a:pt x="86686" y="77952"/>
                  <a:pt x="84474" y="81797"/>
                  <a:pt x="80557" y="84188"/>
                </a:cubicBezTo>
                <a:cubicBezTo>
                  <a:pt x="78580" y="85398"/>
                  <a:pt x="76545" y="86005"/>
                  <a:pt x="74865" y="86005"/>
                </a:cubicBezTo>
                <a:cubicBezTo>
                  <a:pt x="73225" y="86005"/>
                  <a:pt x="71923" y="85427"/>
                  <a:pt x="71342" y="84268"/>
                </a:cubicBezTo>
                <a:cubicBezTo>
                  <a:pt x="70155" y="81922"/>
                  <a:pt x="72368" y="78086"/>
                  <a:pt x="76284" y="75695"/>
                </a:cubicBezTo>
                <a:cubicBezTo>
                  <a:pt x="78264" y="74484"/>
                  <a:pt x="80300" y="73877"/>
                  <a:pt x="81981" y="73877"/>
                </a:cubicBezTo>
                <a:close/>
                <a:moveTo>
                  <a:pt x="88319" y="1"/>
                </a:moveTo>
                <a:cubicBezTo>
                  <a:pt x="88024" y="1713"/>
                  <a:pt x="91691" y="3944"/>
                  <a:pt x="96856" y="9840"/>
                </a:cubicBezTo>
                <a:cubicBezTo>
                  <a:pt x="102200" y="15925"/>
                  <a:pt x="104858" y="25006"/>
                  <a:pt x="103600" y="35042"/>
                </a:cubicBezTo>
                <a:cubicBezTo>
                  <a:pt x="102334" y="45069"/>
                  <a:pt x="92708" y="63063"/>
                  <a:pt x="74500" y="72921"/>
                </a:cubicBezTo>
                <a:cubicBezTo>
                  <a:pt x="70851" y="74901"/>
                  <a:pt x="66578" y="76364"/>
                  <a:pt x="64785" y="80379"/>
                </a:cubicBezTo>
                <a:cubicBezTo>
                  <a:pt x="63233" y="83831"/>
                  <a:pt x="63616" y="87890"/>
                  <a:pt x="63233" y="91708"/>
                </a:cubicBezTo>
                <a:cubicBezTo>
                  <a:pt x="62849" y="95536"/>
                  <a:pt x="61100" y="99827"/>
                  <a:pt x="57666" y="100567"/>
                </a:cubicBezTo>
                <a:cubicBezTo>
                  <a:pt x="57088" y="100693"/>
                  <a:pt x="56540" y="100752"/>
                  <a:pt x="56007" y="100752"/>
                </a:cubicBezTo>
                <a:cubicBezTo>
                  <a:pt x="53096" y="100752"/>
                  <a:pt x="50610" y="98978"/>
                  <a:pt x="46042" y="96490"/>
                </a:cubicBezTo>
                <a:cubicBezTo>
                  <a:pt x="44576" y="95691"/>
                  <a:pt x="43209" y="95309"/>
                  <a:pt x="41947" y="95309"/>
                </a:cubicBezTo>
                <a:cubicBezTo>
                  <a:pt x="38548" y="95309"/>
                  <a:pt x="35916" y="98079"/>
                  <a:pt x="34186" y="102913"/>
                </a:cubicBezTo>
                <a:cubicBezTo>
                  <a:pt x="28824" y="117909"/>
                  <a:pt x="23677" y="122450"/>
                  <a:pt x="16727" y="123182"/>
                </a:cubicBezTo>
                <a:cubicBezTo>
                  <a:pt x="16018" y="123258"/>
                  <a:pt x="15304" y="123289"/>
                  <a:pt x="14587" y="123289"/>
                </a:cubicBezTo>
                <a:cubicBezTo>
                  <a:pt x="11418" y="123289"/>
                  <a:pt x="8190" y="122683"/>
                  <a:pt x="5062" y="122683"/>
                </a:cubicBezTo>
                <a:cubicBezTo>
                  <a:pt x="3336" y="122683"/>
                  <a:pt x="1640" y="122867"/>
                  <a:pt x="0" y="123440"/>
                </a:cubicBezTo>
                <a:lnTo>
                  <a:pt x="0" y="140506"/>
                </a:lnTo>
                <a:lnTo>
                  <a:pt x="113413" y="140506"/>
                </a:lnTo>
                <a:lnTo>
                  <a:pt x="113413" y="1"/>
                </a:ln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flipH="1" rot="5400000">
            <a:off x="-1409607" y="-2627799"/>
            <a:ext cx="5253633" cy="5805836"/>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37FEF"/>
              </a:solidFill>
            </a:endParaRPr>
          </a:p>
        </p:txBody>
      </p:sp>
      <p:grpSp>
        <p:nvGrpSpPr>
          <p:cNvPr id="84" name="Google Shape;84;p2"/>
          <p:cNvGrpSpPr/>
          <p:nvPr/>
        </p:nvGrpSpPr>
        <p:grpSpPr>
          <a:xfrm rot="1742423">
            <a:off x="1002631" y="4519665"/>
            <a:ext cx="849685" cy="850248"/>
            <a:chOff x="3026450" y="831475"/>
            <a:chExt cx="944275" cy="944900"/>
          </a:xfrm>
        </p:grpSpPr>
        <p:sp>
          <p:nvSpPr>
            <p:cNvPr id="85" name="Google Shape;85;p2"/>
            <p:cNvSpPr/>
            <p:nvPr/>
          </p:nvSpPr>
          <p:spPr>
            <a:xfrm>
              <a:off x="3026450" y="831475"/>
              <a:ext cx="944275" cy="944900"/>
            </a:xfrm>
            <a:custGeom>
              <a:rect b="b" l="l" r="r" t="t"/>
              <a:pathLst>
                <a:path extrusionOk="0" h="37796" w="37771">
                  <a:moveTo>
                    <a:pt x="18873" y="0"/>
                  </a:moveTo>
                  <a:cubicBezTo>
                    <a:pt x="8447" y="0"/>
                    <a:pt x="1" y="8472"/>
                    <a:pt x="1" y="18898"/>
                  </a:cubicBezTo>
                  <a:cubicBezTo>
                    <a:pt x="1" y="29324"/>
                    <a:pt x="8447" y="37795"/>
                    <a:pt x="18873" y="37795"/>
                  </a:cubicBezTo>
                  <a:cubicBezTo>
                    <a:pt x="29324" y="37795"/>
                    <a:pt x="37771" y="29324"/>
                    <a:pt x="37771" y="18898"/>
                  </a:cubicBezTo>
                  <a:cubicBezTo>
                    <a:pt x="37771" y="8472"/>
                    <a:pt x="29324" y="0"/>
                    <a:pt x="188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3400525" y="1528850"/>
              <a:ext cx="513175" cy="247525"/>
            </a:xfrm>
            <a:custGeom>
              <a:rect b="b" l="l" r="r" t="t"/>
              <a:pathLst>
                <a:path extrusionOk="0" h="9901" w="20527">
                  <a:moveTo>
                    <a:pt x="20527" y="0"/>
                  </a:moveTo>
                  <a:lnTo>
                    <a:pt x="20527" y="0"/>
                  </a:lnTo>
                  <a:cubicBezTo>
                    <a:pt x="18096" y="852"/>
                    <a:pt x="14737" y="3835"/>
                    <a:pt x="11655" y="5188"/>
                  </a:cubicBezTo>
                  <a:cubicBezTo>
                    <a:pt x="7118" y="7118"/>
                    <a:pt x="3584" y="7594"/>
                    <a:pt x="477" y="9223"/>
                  </a:cubicBezTo>
                  <a:cubicBezTo>
                    <a:pt x="326" y="9299"/>
                    <a:pt x="176" y="9399"/>
                    <a:pt x="0" y="9474"/>
                  </a:cubicBezTo>
                  <a:cubicBezTo>
                    <a:pt x="1279" y="9750"/>
                    <a:pt x="2582" y="9900"/>
                    <a:pt x="3910" y="9900"/>
                  </a:cubicBezTo>
                  <a:cubicBezTo>
                    <a:pt x="11103" y="9900"/>
                    <a:pt x="17344" y="5890"/>
                    <a:pt x="20527" y="0"/>
                  </a:cubicBezTo>
                  <a:close/>
                </a:path>
              </a:pathLst>
            </a:custGeom>
            <a:solidFill>
              <a:srgbClr val="FFE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3026450" y="983100"/>
              <a:ext cx="943650" cy="723725"/>
            </a:xfrm>
            <a:custGeom>
              <a:rect b="b" l="l" r="r" t="t"/>
              <a:pathLst>
                <a:path extrusionOk="0" h="28949" w="37746">
                  <a:moveTo>
                    <a:pt x="32708" y="1"/>
                  </a:moveTo>
                  <a:cubicBezTo>
                    <a:pt x="31054" y="1655"/>
                    <a:pt x="29149" y="3785"/>
                    <a:pt x="27219" y="4687"/>
                  </a:cubicBezTo>
                  <a:cubicBezTo>
                    <a:pt x="23786" y="6266"/>
                    <a:pt x="19525" y="8923"/>
                    <a:pt x="14588" y="11229"/>
                  </a:cubicBezTo>
                  <a:cubicBezTo>
                    <a:pt x="12669" y="12134"/>
                    <a:pt x="10181" y="12376"/>
                    <a:pt x="7656" y="12376"/>
                  </a:cubicBezTo>
                  <a:cubicBezTo>
                    <a:pt x="4935" y="12376"/>
                    <a:pt x="2171" y="12095"/>
                    <a:pt x="26" y="12056"/>
                  </a:cubicBezTo>
                  <a:cubicBezTo>
                    <a:pt x="26" y="12306"/>
                    <a:pt x="1" y="12582"/>
                    <a:pt x="1" y="12833"/>
                  </a:cubicBezTo>
                  <a:cubicBezTo>
                    <a:pt x="1" y="19650"/>
                    <a:pt x="3635" y="25640"/>
                    <a:pt x="9074" y="28948"/>
                  </a:cubicBezTo>
                  <a:cubicBezTo>
                    <a:pt x="14613" y="26367"/>
                    <a:pt x="23334" y="20803"/>
                    <a:pt x="30101" y="16718"/>
                  </a:cubicBezTo>
                  <a:cubicBezTo>
                    <a:pt x="33736" y="14537"/>
                    <a:pt x="36116" y="13209"/>
                    <a:pt x="37746" y="12081"/>
                  </a:cubicBezTo>
                  <a:cubicBezTo>
                    <a:pt x="37545" y="7419"/>
                    <a:pt x="35690" y="3209"/>
                    <a:pt x="327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3064675" y="831475"/>
              <a:ext cx="689250" cy="285125"/>
            </a:xfrm>
            <a:custGeom>
              <a:rect b="b" l="l" r="r" t="t"/>
              <a:pathLst>
                <a:path extrusionOk="0" h="11405" w="27570">
                  <a:moveTo>
                    <a:pt x="17344" y="0"/>
                  </a:moveTo>
                  <a:cubicBezTo>
                    <a:pt x="9575" y="0"/>
                    <a:pt x="2908" y="4712"/>
                    <a:pt x="1" y="11404"/>
                  </a:cubicBezTo>
                  <a:lnTo>
                    <a:pt x="1" y="11404"/>
                  </a:lnTo>
                  <a:cubicBezTo>
                    <a:pt x="4412" y="10677"/>
                    <a:pt x="13234" y="9524"/>
                    <a:pt x="17269" y="7895"/>
                  </a:cubicBezTo>
                  <a:cubicBezTo>
                    <a:pt x="21079" y="6366"/>
                    <a:pt x="25590" y="4913"/>
                    <a:pt x="27570" y="3033"/>
                  </a:cubicBezTo>
                  <a:cubicBezTo>
                    <a:pt x="24612" y="1128"/>
                    <a:pt x="21129" y="0"/>
                    <a:pt x="173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3569700" y="1218075"/>
              <a:ext cx="401025" cy="384750"/>
            </a:xfrm>
            <a:custGeom>
              <a:rect b="b" l="l" r="r" t="t"/>
              <a:pathLst>
                <a:path extrusionOk="0" h="15390" w="16041">
                  <a:moveTo>
                    <a:pt x="15715" y="0"/>
                  </a:moveTo>
                  <a:cubicBezTo>
                    <a:pt x="11379" y="4211"/>
                    <a:pt x="0" y="15314"/>
                    <a:pt x="351" y="15389"/>
                  </a:cubicBezTo>
                  <a:cubicBezTo>
                    <a:pt x="354" y="15389"/>
                    <a:pt x="357" y="15390"/>
                    <a:pt x="361" y="15390"/>
                  </a:cubicBezTo>
                  <a:cubicBezTo>
                    <a:pt x="847" y="15390"/>
                    <a:pt x="10316" y="10530"/>
                    <a:pt x="15539" y="7694"/>
                  </a:cubicBezTo>
                  <a:cubicBezTo>
                    <a:pt x="15865" y="6316"/>
                    <a:pt x="16041" y="4887"/>
                    <a:pt x="16041" y="3434"/>
                  </a:cubicBezTo>
                  <a:cubicBezTo>
                    <a:pt x="16041" y="2256"/>
                    <a:pt x="15915" y="1103"/>
                    <a:pt x="15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3061550" y="1302325"/>
              <a:ext cx="609675" cy="324925"/>
            </a:xfrm>
            <a:custGeom>
              <a:rect b="b" l="l" r="r" t="t"/>
              <a:pathLst>
                <a:path extrusionOk="0" h="12997" w="24387">
                  <a:moveTo>
                    <a:pt x="23527" y="0"/>
                  </a:moveTo>
                  <a:cubicBezTo>
                    <a:pt x="21221" y="0"/>
                    <a:pt x="5066" y="5931"/>
                    <a:pt x="0" y="7257"/>
                  </a:cubicBezTo>
                  <a:cubicBezTo>
                    <a:pt x="903" y="9387"/>
                    <a:pt x="2181" y="11342"/>
                    <a:pt x="3735" y="12996"/>
                  </a:cubicBezTo>
                  <a:cubicBezTo>
                    <a:pt x="9650" y="10289"/>
                    <a:pt x="24387" y="791"/>
                    <a:pt x="23785" y="64"/>
                  </a:cubicBezTo>
                  <a:cubicBezTo>
                    <a:pt x="23750" y="21"/>
                    <a:pt x="23663" y="0"/>
                    <a:pt x="235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3612300" y="1022575"/>
              <a:ext cx="303300" cy="202100"/>
            </a:xfrm>
            <a:custGeom>
              <a:rect b="b" l="l" r="r" t="t"/>
              <a:pathLst>
                <a:path extrusionOk="0" h="8084" w="12132">
                  <a:moveTo>
                    <a:pt x="10602" y="1"/>
                  </a:moveTo>
                  <a:cubicBezTo>
                    <a:pt x="7695" y="2131"/>
                    <a:pt x="1" y="7770"/>
                    <a:pt x="76" y="8071"/>
                  </a:cubicBezTo>
                  <a:cubicBezTo>
                    <a:pt x="78" y="8080"/>
                    <a:pt x="89" y="8084"/>
                    <a:pt x="108" y="8084"/>
                  </a:cubicBezTo>
                  <a:cubicBezTo>
                    <a:pt x="684" y="8084"/>
                    <a:pt x="8758" y="4106"/>
                    <a:pt x="12131" y="2432"/>
                  </a:cubicBezTo>
                  <a:cubicBezTo>
                    <a:pt x="11680" y="1580"/>
                    <a:pt x="11179" y="778"/>
                    <a:pt x="10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3032100" y="1148400"/>
              <a:ext cx="332725" cy="85975"/>
            </a:xfrm>
            <a:custGeom>
              <a:rect b="b" l="l" r="r" t="t"/>
              <a:pathLst>
                <a:path extrusionOk="0" h="3439" w="13309">
                  <a:moveTo>
                    <a:pt x="11892" y="1"/>
                  </a:moveTo>
                  <a:cubicBezTo>
                    <a:pt x="9582" y="1"/>
                    <a:pt x="3681" y="630"/>
                    <a:pt x="527" y="958"/>
                  </a:cubicBezTo>
                  <a:cubicBezTo>
                    <a:pt x="301" y="1760"/>
                    <a:pt x="126" y="2587"/>
                    <a:pt x="1" y="3439"/>
                  </a:cubicBezTo>
                  <a:cubicBezTo>
                    <a:pt x="4136" y="2662"/>
                    <a:pt x="13309" y="532"/>
                    <a:pt x="12833" y="105"/>
                  </a:cubicBezTo>
                  <a:cubicBezTo>
                    <a:pt x="12746" y="32"/>
                    <a:pt x="12409" y="1"/>
                    <a:pt x="11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3175575" y="831475"/>
              <a:ext cx="392900" cy="131850"/>
            </a:xfrm>
            <a:custGeom>
              <a:rect b="b" l="l" r="r" t="t"/>
              <a:pathLst>
                <a:path extrusionOk="0" h="5274" w="15716">
                  <a:moveTo>
                    <a:pt x="12908" y="0"/>
                  </a:moveTo>
                  <a:cubicBezTo>
                    <a:pt x="7921" y="0"/>
                    <a:pt x="3384" y="1955"/>
                    <a:pt x="1" y="5138"/>
                  </a:cubicBezTo>
                  <a:cubicBezTo>
                    <a:pt x="486" y="5225"/>
                    <a:pt x="1032" y="5274"/>
                    <a:pt x="1587" y="5274"/>
                  </a:cubicBezTo>
                  <a:cubicBezTo>
                    <a:pt x="2320" y="5274"/>
                    <a:pt x="3068" y="5188"/>
                    <a:pt x="3710" y="4988"/>
                  </a:cubicBezTo>
                  <a:cubicBezTo>
                    <a:pt x="5590" y="4412"/>
                    <a:pt x="12933" y="1855"/>
                    <a:pt x="15715" y="226"/>
                  </a:cubicBezTo>
                  <a:cubicBezTo>
                    <a:pt x="14813" y="101"/>
                    <a:pt x="13886" y="0"/>
                    <a:pt x="12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3198775" y="872200"/>
              <a:ext cx="771950" cy="904175"/>
            </a:xfrm>
            <a:custGeom>
              <a:rect b="b" l="l" r="r" t="t"/>
              <a:pathLst>
                <a:path extrusionOk="0" h="36167" w="30878">
                  <a:moveTo>
                    <a:pt x="19624" y="1"/>
                  </a:moveTo>
                  <a:lnTo>
                    <a:pt x="19624" y="1"/>
                  </a:lnTo>
                  <a:cubicBezTo>
                    <a:pt x="23835" y="3459"/>
                    <a:pt x="26542" y="8722"/>
                    <a:pt x="26542" y="14612"/>
                  </a:cubicBezTo>
                  <a:cubicBezTo>
                    <a:pt x="26542" y="25038"/>
                    <a:pt x="18071" y="33484"/>
                    <a:pt x="7644" y="33484"/>
                  </a:cubicBezTo>
                  <a:cubicBezTo>
                    <a:pt x="4938" y="33484"/>
                    <a:pt x="2356" y="32908"/>
                    <a:pt x="0" y="31880"/>
                  </a:cubicBezTo>
                  <a:lnTo>
                    <a:pt x="0" y="31880"/>
                  </a:lnTo>
                  <a:cubicBezTo>
                    <a:pt x="3258" y="34537"/>
                    <a:pt x="7444" y="36166"/>
                    <a:pt x="11980" y="36166"/>
                  </a:cubicBezTo>
                  <a:cubicBezTo>
                    <a:pt x="22431" y="36166"/>
                    <a:pt x="30878" y="27695"/>
                    <a:pt x="30878" y="17269"/>
                  </a:cubicBezTo>
                  <a:cubicBezTo>
                    <a:pt x="30878" y="9549"/>
                    <a:pt x="26241" y="2933"/>
                    <a:pt x="19624" y="1"/>
                  </a:cubicBezTo>
                  <a:close/>
                </a:path>
              </a:pathLst>
            </a:custGeom>
            <a:solidFill>
              <a:srgbClr val="FFE599">
                <a:alpha val="56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2"/>
          <p:cNvGrpSpPr/>
          <p:nvPr/>
        </p:nvGrpSpPr>
        <p:grpSpPr>
          <a:xfrm rot="3093417">
            <a:off x="8636001" y="2058773"/>
            <a:ext cx="235009" cy="225010"/>
            <a:chOff x="3483800" y="1530650"/>
            <a:chExt cx="1459674" cy="1397574"/>
          </a:xfrm>
        </p:grpSpPr>
        <p:sp>
          <p:nvSpPr>
            <p:cNvPr id="96" name="Google Shape;96;p2"/>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 name="Google Shape;105;p2"/>
          <p:cNvGrpSpPr/>
          <p:nvPr/>
        </p:nvGrpSpPr>
        <p:grpSpPr>
          <a:xfrm rot="-2454324">
            <a:off x="5278696" y="4709403"/>
            <a:ext cx="184297" cy="165881"/>
            <a:chOff x="3931664" y="3196564"/>
            <a:chExt cx="819834" cy="761359"/>
          </a:xfrm>
        </p:grpSpPr>
        <p:sp>
          <p:nvSpPr>
            <p:cNvPr id="106" name="Google Shape;106;p2"/>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2"/>
          <p:cNvSpPr txBox="1"/>
          <p:nvPr>
            <p:ph type="ctrTitle"/>
          </p:nvPr>
        </p:nvSpPr>
        <p:spPr>
          <a:xfrm>
            <a:off x="1755300" y="1795813"/>
            <a:ext cx="5633400" cy="988800"/>
          </a:xfrm>
          <a:prstGeom prst="rect">
            <a:avLst/>
          </a:prstGeom>
        </p:spPr>
        <p:txBody>
          <a:bodyPr anchorCtr="0" anchor="ctr" bIns="0" lIns="0" spcFirstLastPara="1" rIns="0" wrap="square" tIns="0">
            <a:noAutofit/>
          </a:bodyPr>
          <a:lstStyle>
            <a:lvl1pPr lvl="0" rtl="0" algn="ctr">
              <a:spcBef>
                <a:spcPts val="0"/>
              </a:spcBef>
              <a:spcAft>
                <a:spcPts val="0"/>
              </a:spcAft>
              <a:buSzPts val="5200"/>
              <a:buNone/>
              <a:defRPr sz="8000">
                <a:latin typeface="Cuprum"/>
                <a:ea typeface="Cuprum"/>
                <a:cs typeface="Cuprum"/>
                <a:sym typeface="Cuprum"/>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0" name="Google Shape;110;p2"/>
          <p:cNvSpPr txBox="1"/>
          <p:nvPr>
            <p:ph idx="1" type="subTitle"/>
          </p:nvPr>
        </p:nvSpPr>
        <p:spPr>
          <a:xfrm>
            <a:off x="1755300" y="2831688"/>
            <a:ext cx="5633400" cy="5160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800"/>
              <a:buNone/>
              <a:defRPr sz="2300">
                <a:latin typeface="Karla"/>
                <a:ea typeface="Karla"/>
                <a:cs typeface="Karla"/>
                <a:sym typeface="Karla"/>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accent2"/>
            </a:gs>
            <a:gs pos="100000">
              <a:schemeClr val="lt2"/>
            </a:gs>
          </a:gsLst>
          <a:lin ang="2698631" scaled="0"/>
        </a:gradFill>
      </p:bgPr>
    </p:bg>
    <p:spTree>
      <p:nvGrpSpPr>
        <p:cNvPr id="485" name="Shape 485"/>
        <p:cNvGrpSpPr/>
        <p:nvPr/>
      </p:nvGrpSpPr>
      <p:grpSpPr>
        <a:xfrm>
          <a:off x="0" y="0"/>
          <a:ext cx="0" cy="0"/>
          <a:chOff x="0" y="0"/>
          <a:chExt cx="0" cy="0"/>
        </a:xfrm>
      </p:grpSpPr>
      <p:sp>
        <p:nvSpPr>
          <p:cNvPr id="486" name="Google Shape;486;p11"/>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7" name="Google Shape;487;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88" name="Google Shape;488;p11"/>
          <p:cNvSpPr txBox="1"/>
          <p:nvPr>
            <p:ph hasCustomPrompt="1" type="title"/>
          </p:nvPr>
        </p:nvSpPr>
        <p:spPr>
          <a:xfrm>
            <a:off x="1738200" y="1789200"/>
            <a:ext cx="5667300" cy="11181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73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9" name="Google Shape;489;p11"/>
          <p:cNvSpPr txBox="1"/>
          <p:nvPr>
            <p:ph idx="1" type="subTitle"/>
          </p:nvPr>
        </p:nvSpPr>
        <p:spPr>
          <a:xfrm>
            <a:off x="1738350" y="2907300"/>
            <a:ext cx="5667300" cy="4470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90" name="Google Shape;490;p11"/>
          <p:cNvSpPr/>
          <p:nvPr/>
        </p:nvSpPr>
        <p:spPr>
          <a:xfrm rot="10800000">
            <a:off x="-954470" y="-803671"/>
            <a:ext cx="5088319" cy="6303847"/>
          </a:xfrm>
          <a:custGeom>
            <a:rect b="b" l="l" r="r" t="t"/>
            <a:pathLst>
              <a:path extrusionOk="0" h="140507" w="113414">
                <a:moveTo>
                  <a:pt x="91135" y="67459"/>
                </a:moveTo>
                <a:cubicBezTo>
                  <a:pt x="91498" y="67459"/>
                  <a:pt x="91809" y="67575"/>
                  <a:pt x="92030" y="67818"/>
                </a:cubicBezTo>
                <a:cubicBezTo>
                  <a:pt x="92726" y="68603"/>
                  <a:pt x="92244" y="70378"/>
                  <a:pt x="90950" y="71797"/>
                </a:cubicBezTo>
                <a:cubicBezTo>
                  <a:pt x="90064" y="72775"/>
                  <a:pt x="89022" y="73326"/>
                  <a:pt x="88231" y="73326"/>
                </a:cubicBezTo>
                <a:cubicBezTo>
                  <a:pt x="87867" y="73326"/>
                  <a:pt x="87556" y="73210"/>
                  <a:pt x="87337" y="72965"/>
                </a:cubicBezTo>
                <a:cubicBezTo>
                  <a:pt x="86632" y="72189"/>
                  <a:pt x="87114" y="70414"/>
                  <a:pt x="88408" y="68987"/>
                </a:cubicBezTo>
                <a:cubicBezTo>
                  <a:pt x="89296" y="68013"/>
                  <a:pt x="90340" y="67459"/>
                  <a:pt x="91135" y="67459"/>
                </a:cubicBezTo>
                <a:close/>
                <a:moveTo>
                  <a:pt x="81981" y="73877"/>
                </a:moveTo>
                <a:cubicBezTo>
                  <a:pt x="83619" y="73877"/>
                  <a:pt x="84918" y="74453"/>
                  <a:pt x="85500" y="75606"/>
                </a:cubicBezTo>
                <a:cubicBezTo>
                  <a:pt x="86686" y="77952"/>
                  <a:pt x="84474" y="81797"/>
                  <a:pt x="80557" y="84188"/>
                </a:cubicBezTo>
                <a:cubicBezTo>
                  <a:pt x="78580" y="85398"/>
                  <a:pt x="76545" y="86005"/>
                  <a:pt x="74865" y="86005"/>
                </a:cubicBezTo>
                <a:cubicBezTo>
                  <a:pt x="73225" y="86005"/>
                  <a:pt x="71923" y="85427"/>
                  <a:pt x="71342" y="84268"/>
                </a:cubicBezTo>
                <a:cubicBezTo>
                  <a:pt x="70155" y="81922"/>
                  <a:pt x="72368" y="78086"/>
                  <a:pt x="76284" y="75695"/>
                </a:cubicBezTo>
                <a:cubicBezTo>
                  <a:pt x="78264" y="74484"/>
                  <a:pt x="80300" y="73877"/>
                  <a:pt x="81981" y="73877"/>
                </a:cubicBezTo>
                <a:close/>
                <a:moveTo>
                  <a:pt x="88319" y="1"/>
                </a:moveTo>
                <a:cubicBezTo>
                  <a:pt x="88024" y="1713"/>
                  <a:pt x="91691" y="3944"/>
                  <a:pt x="96856" y="9840"/>
                </a:cubicBezTo>
                <a:cubicBezTo>
                  <a:pt x="102200" y="15925"/>
                  <a:pt x="104858" y="25006"/>
                  <a:pt x="103600" y="35042"/>
                </a:cubicBezTo>
                <a:cubicBezTo>
                  <a:pt x="102334" y="45069"/>
                  <a:pt x="92708" y="63063"/>
                  <a:pt x="74500" y="72921"/>
                </a:cubicBezTo>
                <a:cubicBezTo>
                  <a:pt x="70851" y="74901"/>
                  <a:pt x="66578" y="76364"/>
                  <a:pt x="64785" y="80379"/>
                </a:cubicBezTo>
                <a:cubicBezTo>
                  <a:pt x="63233" y="83831"/>
                  <a:pt x="63616" y="87890"/>
                  <a:pt x="63233" y="91708"/>
                </a:cubicBezTo>
                <a:cubicBezTo>
                  <a:pt x="62849" y="95536"/>
                  <a:pt x="61100" y="99827"/>
                  <a:pt x="57666" y="100567"/>
                </a:cubicBezTo>
                <a:cubicBezTo>
                  <a:pt x="57088" y="100693"/>
                  <a:pt x="56540" y="100752"/>
                  <a:pt x="56007" y="100752"/>
                </a:cubicBezTo>
                <a:cubicBezTo>
                  <a:pt x="53096" y="100752"/>
                  <a:pt x="50610" y="98978"/>
                  <a:pt x="46042" y="96490"/>
                </a:cubicBezTo>
                <a:cubicBezTo>
                  <a:pt x="44576" y="95691"/>
                  <a:pt x="43209" y="95309"/>
                  <a:pt x="41947" y="95309"/>
                </a:cubicBezTo>
                <a:cubicBezTo>
                  <a:pt x="38548" y="95309"/>
                  <a:pt x="35916" y="98079"/>
                  <a:pt x="34186" y="102913"/>
                </a:cubicBezTo>
                <a:cubicBezTo>
                  <a:pt x="28824" y="117909"/>
                  <a:pt x="23677" y="122450"/>
                  <a:pt x="16727" y="123182"/>
                </a:cubicBezTo>
                <a:cubicBezTo>
                  <a:pt x="16018" y="123258"/>
                  <a:pt x="15304" y="123289"/>
                  <a:pt x="14587" y="123289"/>
                </a:cubicBezTo>
                <a:cubicBezTo>
                  <a:pt x="11418" y="123289"/>
                  <a:pt x="8190" y="122683"/>
                  <a:pt x="5062" y="122683"/>
                </a:cubicBezTo>
                <a:cubicBezTo>
                  <a:pt x="3336" y="122683"/>
                  <a:pt x="1640" y="122867"/>
                  <a:pt x="0" y="123440"/>
                </a:cubicBezTo>
                <a:lnTo>
                  <a:pt x="0" y="140506"/>
                </a:lnTo>
                <a:lnTo>
                  <a:pt x="113413" y="140506"/>
                </a:lnTo>
                <a:lnTo>
                  <a:pt x="113413" y="1"/>
                </a:ln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1"/>
          <p:cNvSpPr/>
          <p:nvPr/>
        </p:nvSpPr>
        <p:spPr>
          <a:xfrm>
            <a:off x="5860951" y="1293898"/>
            <a:ext cx="4776432" cy="5278477"/>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 name="Google Shape;492;p11"/>
          <p:cNvGrpSpPr/>
          <p:nvPr/>
        </p:nvGrpSpPr>
        <p:grpSpPr>
          <a:xfrm>
            <a:off x="6887075" y="3970549"/>
            <a:ext cx="367254" cy="351630"/>
            <a:chOff x="3483800" y="1530650"/>
            <a:chExt cx="1459674" cy="1397574"/>
          </a:xfrm>
        </p:grpSpPr>
        <p:sp>
          <p:nvSpPr>
            <p:cNvPr id="493" name="Google Shape;493;p11"/>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1"/>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1"/>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1"/>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 name="Google Shape;502;p11"/>
          <p:cNvGrpSpPr/>
          <p:nvPr/>
        </p:nvGrpSpPr>
        <p:grpSpPr>
          <a:xfrm rot="-3461964">
            <a:off x="1425952" y="1279122"/>
            <a:ext cx="242869" cy="218617"/>
            <a:chOff x="3931664" y="3196564"/>
            <a:chExt cx="819834" cy="761359"/>
          </a:xfrm>
        </p:grpSpPr>
        <p:sp>
          <p:nvSpPr>
            <p:cNvPr id="503" name="Google Shape;503;p11"/>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11"/>
          <p:cNvGrpSpPr/>
          <p:nvPr/>
        </p:nvGrpSpPr>
        <p:grpSpPr>
          <a:xfrm rot="-5681754">
            <a:off x="7480828" y="255078"/>
            <a:ext cx="184261" cy="165900"/>
            <a:chOff x="3931664" y="3196564"/>
            <a:chExt cx="819834" cy="761359"/>
          </a:xfrm>
        </p:grpSpPr>
        <p:sp>
          <p:nvSpPr>
            <p:cNvPr id="507" name="Google Shape;507;p11"/>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11"/>
          <p:cNvGrpSpPr/>
          <p:nvPr/>
        </p:nvGrpSpPr>
        <p:grpSpPr>
          <a:xfrm rot="3093417">
            <a:off x="557651" y="2840748"/>
            <a:ext cx="235009" cy="225010"/>
            <a:chOff x="3483800" y="1530650"/>
            <a:chExt cx="1459674" cy="1397574"/>
          </a:xfrm>
        </p:grpSpPr>
        <p:sp>
          <p:nvSpPr>
            <p:cNvPr id="511" name="Google Shape;511;p11"/>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11"/>
          <p:cNvGrpSpPr/>
          <p:nvPr/>
        </p:nvGrpSpPr>
        <p:grpSpPr>
          <a:xfrm rot="-421626">
            <a:off x="5835769" y="455383"/>
            <a:ext cx="349591" cy="334718"/>
            <a:chOff x="3483800" y="1530650"/>
            <a:chExt cx="1459674" cy="1397574"/>
          </a:xfrm>
        </p:grpSpPr>
        <p:sp>
          <p:nvSpPr>
            <p:cNvPr id="521" name="Google Shape;521;p11"/>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11"/>
          <p:cNvGrpSpPr/>
          <p:nvPr/>
        </p:nvGrpSpPr>
        <p:grpSpPr>
          <a:xfrm rot="-3461807">
            <a:off x="3312132" y="249026"/>
            <a:ext cx="326001" cy="293428"/>
            <a:chOff x="3931664" y="3196564"/>
            <a:chExt cx="819834" cy="761359"/>
          </a:xfrm>
        </p:grpSpPr>
        <p:sp>
          <p:nvSpPr>
            <p:cNvPr id="531" name="Google Shape;531;p11"/>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1"/>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11"/>
          <p:cNvGrpSpPr/>
          <p:nvPr/>
        </p:nvGrpSpPr>
        <p:grpSpPr>
          <a:xfrm rot="-5681754">
            <a:off x="4905266" y="4520553"/>
            <a:ext cx="184261" cy="165900"/>
            <a:chOff x="3931664" y="3196564"/>
            <a:chExt cx="819834" cy="761359"/>
          </a:xfrm>
        </p:grpSpPr>
        <p:sp>
          <p:nvSpPr>
            <p:cNvPr id="535" name="Google Shape;535;p11"/>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1"/>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1"/>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11"/>
          <p:cNvGrpSpPr/>
          <p:nvPr/>
        </p:nvGrpSpPr>
        <p:grpSpPr>
          <a:xfrm rot="-1799949">
            <a:off x="-352113" y="3255243"/>
            <a:ext cx="2570135" cy="3098127"/>
            <a:chOff x="2705025" y="356575"/>
            <a:chExt cx="1582750" cy="1907900"/>
          </a:xfrm>
        </p:grpSpPr>
        <p:sp>
          <p:nvSpPr>
            <p:cNvPr id="539" name="Google Shape;539;p11"/>
            <p:cNvSpPr/>
            <p:nvPr/>
          </p:nvSpPr>
          <p:spPr>
            <a:xfrm>
              <a:off x="3026450" y="831475"/>
              <a:ext cx="944275" cy="944900"/>
            </a:xfrm>
            <a:custGeom>
              <a:rect b="b" l="l" r="r" t="t"/>
              <a:pathLst>
                <a:path extrusionOk="0" h="37796" w="37771">
                  <a:moveTo>
                    <a:pt x="18873" y="0"/>
                  </a:moveTo>
                  <a:cubicBezTo>
                    <a:pt x="8447" y="0"/>
                    <a:pt x="1" y="8472"/>
                    <a:pt x="1" y="18898"/>
                  </a:cubicBezTo>
                  <a:cubicBezTo>
                    <a:pt x="1" y="29324"/>
                    <a:pt x="8447" y="37795"/>
                    <a:pt x="18873" y="37795"/>
                  </a:cubicBezTo>
                  <a:cubicBezTo>
                    <a:pt x="29324" y="37795"/>
                    <a:pt x="37771" y="29324"/>
                    <a:pt x="37771" y="18898"/>
                  </a:cubicBezTo>
                  <a:cubicBezTo>
                    <a:pt x="37771" y="8472"/>
                    <a:pt x="29324" y="0"/>
                    <a:pt x="188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1"/>
            <p:cNvSpPr/>
            <p:nvPr/>
          </p:nvSpPr>
          <p:spPr>
            <a:xfrm>
              <a:off x="3400525" y="1528850"/>
              <a:ext cx="513175" cy="247525"/>
            </a:xfrm>
            <a:custGeom>
              <a:rect b="b" l="l" r="r" t="t"/>
              <a:pathLst>
                <a:path extrusionOk="0" h="9901" w="20527">
                  <a:moveTo>
                    <a:pt x="20527" y="0"/>
                  </a:moveTo>
                  <a:lnTo>
                    <a:pt x="20527" y="0"/>
                  </a:lnTo>
                  <a:cubicBezTo>
                    <a:pt x="18096" y="852"/>
                    <a:pt x="14737" y="3835"/>
                    <a:pt x="11655" y="5188"/>
                  </a:cubicBezTo>
                  <a:cubicBezTo>
                    <a:pt x="7118" y="7118"/>
                    <a:pt x="3584" y="7594"/>
                    <a:pt x="477" y="9223"/>
                  </a:cubicBezTo>
                  <a:cubicBezTo>
                    <a:pt x="326" y="9299"/>
                    <a:pt x="176" y="9399"/>
                    <a:pt x="0" y="9474"/>
                  </a:cubicBezTo>
                  <a:cubicBezTo>
                    <a:pt x="1279" y="9750"/>
                    <a:pt x="2582" y="9900"/>
                    <a:pt x="3910" y="9900"/>
                  </a:cubicBezTo>
                  <a:cubicBezTo>
                    <a:pt x="11103" y="9900"/>
                    <a:pt x="17344" y="5890"/>
                    <a:pt x="20527" y="0"/>
                  </a:cubicBezTo>
                  <a:close/>
                </a:path>
              </a:pathLst>
            </a:custGeom>
            <a:solidFill>
              <a:srgbClr val="FFE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1"/>
            <p:cNvSpPr/>
            <p:nvPr/>
          </p:nvSpPr>
          <p:spPr>
            <a:xfrm>
              <a:off x="3026450" y="983100"/>
              <a:ext cx="943650" cy="723725"/>
            </a:xfrm>
            <a:custGeom>
              <a:rect b="b" l="l" r="r" t="t"/>
              <a:pathLst>
                <a:path extrusionOk="0" h="28949" w="37746">
                  <a:moveTo>
                    <a:pt x="32708" y="1"/>
                  </a:moveTo>
                  <a:cubicBezTo>
                    <a:pt x="31054" y="1655"/>
                    <a:pt x="29149" y="3785"/>
                    <a:pt x="27219" y="4687"/>
                  </a:cubicBezTo>
                  <a:cubicBezTo>
                    <a:pt x="23786" y="6266"/>
                    <a:pt x="19525" y="8923"/>
                    <a:pt x="14588" y="11229"/>
                  </a:cubicBezTo>
                  <a:cubicBezTo>
                    <a:pt x="12669" y="12134"/>
                    <a:pt x="10181" y="12376"/>
                    <a:pt x="7656" y="12376"/>
                  </a:cubicBezTo>
                  <a:cubicBezTo>
                    <a:pt x="4935" y="12376"/>
                    <a:pt x="2171" y="12095"/>
                    <a:pt x="26" y="12056"/>
                  </a:cubicBezTo>
                  <a:cubicBezTo>
                    <a:pt x="26" y="12306"/>
                    <a:pt x="1" y="12582"/>
                    <a:pt x="1" y="12833"/>
                  </a:cubicBezTo>
                  <a:cubicBezTo>
                    <a:pt x="1" y="19650"/>
                    <a:pt x="3635" y="25640"/>
                    <a:pt x="9074" y="28948"/>
                  </a:cubicBezTo>
                  <a:cubicBezTo>
                    <a:pt x="14613" y="26367"/>
                    <a:pt x="23334" y="20803"/>
                    <a:pt x="30101" y="16718"/>
                  </a:cubicBezTo>
                  <a:cubicBezTo>
                    <a:pt x="33736" y="14537"/>
                    <a:pt x="36116" y="13209"/>
                    <a:pt x="37746" y="12081"/>
                  </a:cubicBezTo>
                  <a:cubicBezTo>
                    <a:pt x="37545" y="7419"/>
                    <a:pt x="35690" y="3209"/>
                    <a:pt x="327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1"/>
            <p:cNvSpPr/>
            <p:nvPr/>
          </p:nvSpPr>
          <p:spPr>
            <a:xfrm>
              <a:off x="3064675" y="831475"/>
              <a:ext cx="689250" cy="285125"/>
            </a:xfrm>
            <a:custGeom>
              <a:rect b="b" l="l" r="r" t="t"/>
              <a:pathLst>
                <a:path extrusionOk="0" h="11405" w="27570">
                  <a:moveTo>
                    <a:pt x="17344" y="0"/>
                  </a:moveTo>
                  <a:cubicBezTo>
                    <a:pt x="9575" y="0"/>
                    <a:pt x="2908" y="4712"/>
                    <a:pt x="1" y="11404"/>
                  </a:cubicBezTo>
                  <a:lnTo>
                    <a:pt x="1" y="11404"/>
                  </a:lnTo>
                  <a:cubicBezTo>
                    <a:pt x="4412" y="10677"/>
                    <a:pt x="13234" y="9524"/>
                    <a:pt x="17269" y="7895"/>
                  </a:cubicBezTo>
                  <a:cubicBezTo>
                    <a:pt x="21079" y="6366"/>
                    <a:pt x="25590" y="4913"/>
                    <a:pt x="27570" y="3033"/>
                  </a:cubicBezTo>
                  <a:cubicBezTo>
                    <a:pt x="24612" y="1128"/>
                    <a:pt x="21129" y="0"/>
                    <a:pt x="173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1"/>
            <p:cNvSpPr/>
            <p:nvPr/>
          </p:nvSpPr>
          <p:spPr>
            <a:xfrm>
              <a:off x="3569700" y="1218075"/>
              <a:ext cx="401025" cy="384750"/>
            </a:xfrm>
            <a:custGeom>
              <a:rect b="b" l="l" r="r" t="t"/>
              <a:pathLst>
                <a:path extrusionOk="0" h="15390" w="16041">
                  <a:moveTo>
                    <a:pt x="15715" y="0"/>
                  </a:moveTo>
                  <a:cubicBezTo>
                    <a:pt x="11379" y="4211"/>
                    <a:pt x="0" y="15314"/>
                    <a:pt x="351" y="15389"/>
                  </a:cubicBezTo>
                  <a:cubicBezTo>
                    <a:pt x="354" y="15389"/>
                    <a:pt x="357" y="15390"/>
                    <a:pt x="361" y="15390"/>
                  </a:cubicBezTo>
                  <a:cubicBezTo>
                    <a:pt x="847" y="15390"/>
                    <a:pt x="10316" y="10530"/>
                    <a:pt x="15539" y="7694"/>
                  </a:cubicBezTo>
                  <a:cubicBezTo>
                    <a:pt x="15865" y="6316"/>
                    <a:pt x="16041" y="4887"/>
                    <a:pt x="16041" y="3434"/>
                  </a:cubicBezTo>
                  <a:cubicBezTo>
                    <a:pt x="16041" y="2256"/>
                    <a:pt x="15915" y="1103"/>
                    <a:pt x="157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1"/>
            <p:cNvSpPr/>
            <p:nvPr/>
          </p:nvSpPr>
          <p:spPr>
            <a:xfrm>
              <a:off x="3061550" y="1302325"/>
              <a:ext cx="609675" cy="324925"/>
            </a:xfrm>
            <a:custGeom>
              <a:rect b="b" l="l" r="r" t="t"/>
              <a:pathLst>
                <a:path extrusionOk="0" h="12997" w="24387">
                  <a:moveTo>
                    <a:pt x="23527" y="0"/>
                  </a:moveTo>
                  <a:cubicBezTo>
                    <a:pt x="21221" y="0"/>
                    <a:pt x="5066" y="5931"/>
                    <a:pt x="0" y="7257"/>
                  </a:cubicBezTo>
                  <a:cubicBezTo>
                    <a:pt x="903" y="9387"/>
                    <a:pt x="2181" y="11342"/>
                    <a:pt x="3735" y="12996"/>
                  </a:cubicBezTo>
                  <a:cubicBezTo>
                    <a:pt x="9650" y="10289"/>
                    <a:pt x="24387" y="791"/>
                    <a:pt x="23785" y="64"/>
                  </a:cubicBezTo>
                  <a:cubicBezTo>
                    <a:pt x="23750" y="21"/>
                    <a:pt x="23663" y="0"/>
                    <a:pt x="235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1"/>
            <p:cNvSpPr/>
            <p:nvPr/>
          </p:nvSpPr>
          <p:spPr>
            <a:xfrm>
              <a:off x="3612300" y="1022575"/>
              <a:ext cx="303300" cy="202100"/>
            </a:xfrm>
            <a:custGeom>
              <a:rect b="b" l="l" r="r" t="t"/>
              <a:pathLst>
                <a:path extrusionOk="0" h="8084" w="12132">
                  <a:moveTo>
                    <a:pt x="10602" y="1"/>
                  </a:moveTo>
                  <a:cubicBezTo>
                    <a:pt x="7695" y="2131"/>
                    <a:pt x="1" y="7770"/>
                    <a:pt x="76" y="8071"/>
                  </a:cubicBezTo>
                  <a:cubicBezTo>
                    <a:pt x="78" y="8080"/>
                    <a:pt x="89" y="8084"/>
                    <a:pt x="108" y="8084"/>
                  </a:cubicBezTo>
                  <a:cubicBezTo>
                    <a:pt x="684" y="8084"/>
                    <a:pt x="8758" y="4106"/>
                    <a:pt x="12131" y="2432"/>
                  </a:cubicBezTo>
                  <a:cubicBezTo>
                    <a:pt x="11680" y="1580"/>
                    <a:pt x="11179" y="778"/>
                    <a:pt x="106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1"/>
            <p:cNvSpPr/>
            <p:nvPr/>
          </p:nvSpPr>
          <p:spPr>
            <a:xfrm>
              <a:off x="3032100" y="1148400"/>
              <a:ext cx="332725" cy="85975"/>
            </a:xfrm>
            <a:custGeom>
              <a:rect b="b" l="l" r="r" t="t"/>
              <a:pathLst>
                <a:path extrusionOk="0" h="3439" w="13309">
                  <a:moveTo>
                    <a:pt x="11892" y="1"/>
                  </a:moveTo>
                  <a:cubicBezTo>
                    <a:pt x="9582" y="1"/>
                    <a:pt x="3681" y="630"/>
                    <a:pt x="527" y="958"/>
                  </a:cubicBezTo>
                  <a:cubicBezTo>
                    <a:pt x="301" y="1760"/>
                    <a:pt x="126" y="2587"/>
                    <a:pt x="1" y="3439"/>
                  </a:cubicBezTo>
                  <a:cubicBezTo>
                    <a:pt x="4136" y="2662"/>
                    <a:pt x="13309" y="532"/>
                    <a:pt x="12833" y="105"/>
                  </a:cubicBezTo>
                  <a:cubicBezTo>
                    <a:pt x="12746" y="32"/>
                    <a:pt x="12409" y="1"/>
                    <a:pt x="11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1"/>
            <p:cNvSpPr/>
            <p:nvPr/>
          </p:nvSpPr>
          <p:spPr>
            <a:xfrm>
              <a:off x="3175575" y="831475"/>
              <a:ext cx="392900" cy="131850"/>
            </a:xfrm>
            <a:custGeom>
              <a:rect b="b" l="l" r="r" t="t"/>
              <a:pathLst>
                <a:path extrusionOk="0" h="5274" w="15716">
                  <a:moveTo>
                    <a:pt x="12908" y="0"/>
                  </a:moveTo>
                  <a:cubicBezTo>
                    <a:pt x="7921" y="0"/>
                    <a:pt x="3384" y="1955"/>
                    <a:pt x="1" y="5138"/>
                  </a:cubicBezTo>
                  <a:cubicBezTo>
                    <a:pt x="486" y="5225"/>
                    <a:pt x="1032" y="5274"/>
                    <a:pt x="1587" y="5274"/>
                  </a:cubicBezTo>
                  <a:cubicBezTo>
                    <a:pt x="2320" y="5274"/>
                    <a:pt x="3068" y="5188"/>
                    <a:pt x="3710" y="4988"/>
                  </a:cubicBezTo>
                  <a:cubicBezTo>
                    <a:pt x="5590" y="4412"/>
                    <a:pt x="12933" y="1855"/>
                    <a:pt x="15715" y="226"/>
                  </a:cubicBezTo>
                  <a:cubicBezTo>
                    <a:pt x="14813" y="101"/>
                    <a:pt x="13886" y="0"/>
                    <a:pt x="12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3198775" y="872200"/>
              <a:ext cx="771950" cy="904175"/>
            </a:xfrm>
            <a:custGeom>
              <a:rect b="b" l="l" r="r" t="t"/>
              <a:pathLst>
                <a:path extrusionOk="0" h="36167" w="30878">
                  <a:moveTo>
                    <a:pt x="19624" y="1"/>
                  </a:moveTo>
                  <a:lnTo>
                    <a:pt x="19624" y="1"/>
                  </a:lnTo>
                  <a:cubicBezTo>
                    <a:pt x="23835" y="3459"/>
                    <a:pt x="26542" y="8722"/>
                    <a:pt x="26542" y="14612"/>
                  </a:cubicBezTo>
                  <a:cubicBezTo>
                    <a:pt x="26542" y="25038"/>
                    <a:pt x="18071" y="33484"/>
                    <a:pt x="7644" y="33484"/>
                  </a:cubicBezTo>
                  <a:cubicBezTo>
                    <a:pt x="4938" y="33484"/>
                    <a:pt x="2356" y="32908"/>
                    <a:pt x="0" y="31880"/>
                  </a:cubicBezTo>
                  <a:lnTo>
                    <a:pt x="0" y="31880"/>
                  </a:lnTo>
                  <a:cubicBezTo>
                    <a:pt x="3258" y="34537"/>
                    <a:pt x="7444" y="36166"/>
                    <a:pt x="11980" y="36166"/>
                  </a:cubicBezTo>
                  <a:cubicBezTo>
                    <a:pt x="22431" y="36166"/>
                    <a:pt x="30878" y="27695"/>
                    <a:pt x="30878" y="17269"/>
                  </a:cubicBezTo>
                  <a:cubicBezTo>
                    <a:pt x="30878" y="9549"/>
                    <a:pt x="26241" y="2933"/>
                    <a:pt x="19624" y="1"/>
                  </a:cubicBezTo>
                  <a:close/>
                </a:path>
              </a:pathLst>
            </a:custGeom>
            <a:solidFill>
              <a:srgbClr val="FFE599">
                <a:alpha val="56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2705025" y="356575"/>
              <a:ext cx="1582750" cy="1907900"/>
            </a:xfrm>
            <a:custGeom>
              <a:rect b="b" l="l" r="r" t="t"/>
              <a:pathLst>
                <a:path extrusionOk="0" h="76316" w="63310">
                  <a:moveTo>
                    <a:pt x="3166" y="0"/>
                  </a:moveTo>
                  <a:cubicBezTo>
                    <a:pt x="2929" y="0"/>
                    <a:pt x="2734" y="57"/>
                    <a:pt x="2582" y="174"/>
                  </a:cubicBezTo>
                  <a:cubicBezTo>
                    <a:pt x="1" y="2179"/>
                    <a:pt x="11028" y="20801"/>
                    <a:pt x="27269" y="41779"/>
                  </a:cubicBezTo>
                  <a:cubicBezTo>
                    <a:pt x="42531" y="61522"/>
                    <a:pt x="56927" y="76315"/>
                    <a:pt x="60741" y="76315"/>
                  </a:cubicBezTo>
                  <a:cubicBezTo>
                    <a:pt x="60979" y="76315"/>
                    <a:pt x="61176" y="76258"/>
                    <a:pt x="61329" y="76140"/>
                  </a:cubicBezTo>
                  <a:cubicBezTo>
                    <a:pt x="63309" y="74611"/>
                    <a:pt x="57319" y="63358"/>
                    <a:pt x="47144" y="48796"/>
                  </a:cubicBezTo>
                  <a:cubicBezTo>
                    <a:pt x="46818" y="49272"/>
                    <a:pt x="46467" y="49749"/>
                    <a:pt x="46066" y="50175"/>
                  </a:cubicBezTo>
                  <a:cubicBezTo>
                    <a:pt x="54187" y="61603"/>
                    <a:pt x="59149" y="69949"/>
                    <a:pt x="58046" y="70801"/>
                  </a:cubicBezTo>
                  <a:cubicBezTo>
                    <a:pt x="57985" y="70848"/>
                    <a:pt x="57907" y="70871"/>
                    <a:pt x="57811" y="70871"/>
                  </a:cubicBezTo>
                  <a:cubicBezTo>
                    <a:pt x="55506" y="70871"/>
                    <a:pt x="43274" y="57418"/>
                    <a:pt x="29725" y="39874"/>
                  </a:cubicBezTo>
                  <a:cubicBezTo>
                    <a:pt x="15590" y="21628"/>
                    <a:pt x="5389" y="5864"/>
                    <a:pt x="6918" y="4686"/>
                  </a:cubicBezTo>
                  <a:cubicBezTo>
                    <a:pt x="6978" y="4639"/>
                    <a:pt x="7056" y="4617"/>
                    <a:pt x="7151" y="4617"/>
                  </a:cubicBezTo>
                  <a:cubicBezTo>
                    <a:pt x="8746" y="4617"/>
                    <a:pt x="15128" y="11107"/>
                    <a:pt x="23409" y="20926"/>
                  </a:cubicBezTo>
                  <a:cubicBezTo>
                    <a:pt x="23936" y="20676"/>
                    <a:pt x="24487" y="20450"/>
                    <a:pt x="25039" y="20250"/>
                  </a:cubicBezTo>
                  <a:cubicBezTo>
                    <a:pt x="14567" y="8068"/>
                    <a:pt x="5972" y="0"/>
                    <a:pt x="3166"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 name="Google Shape;550;p11"/>
          <p:cNvGrpSpPr/>
          <p:nvPr/>
        </p:nvGrpSpPr>
        <p:grpSpPr>
          <a:xfrm>
            <a:off x="8317557" y="-49211"/>
            <a:ext cx="1198006" cy="1198006"/>
            <a:chOff x="2751400" y="2498775"/>
            <a:chExt cx="652900" cy="652900"/>
          </a:xfrm>
        </p:grpSpPr>
        <p:sp>
          <p:nvSpPr>
            <p:cNvPr id="551" name="Google Shape;551;p11"/>
            <p:cNvSpPr/>
            <p:nvPr/>
          </p:nvSpPr>
          <p:spPr>
            <a:xfrm>
              <a:off x="2751400" y="2498775"/>
              <a:ext cx="652900" cy="652900"/>
            </a:xfrm>
            <a:custGeom>
              <a:rect b="b" l="l" r="r" t="t"/>
              <a:pathLst>
                <a:path extrusionOk="0" h="26116" w="26116">
                  <a:moveTo>
                    <a:pt x="13058" y="1"/>
                  </a:moveTo>
                  <a:cubicBezTo>
                    <a:pt x="5840" y="1"/>
                    <a:pt x="0" y="5840"/>
                    <a:pt x="0" y="13058"/>
                  </a:cubicBezTo>
                  <a:cubicBezTo>
                    <a:pt x="0" y="20251"/>
                    <a:pt x="5840" y="26116"/>
                    <a:pt x="13058" y="26116"/>
                  </a:cubicBezTo>
                  <a:cubicBezTo>
                    <a:pt x="20276" y="26116"/>
                    <a:pt x="26116" y="20251"/>
                    <a:pt x="26116" y="13058"/>
                  </a:cubicBezTo>
                  <a:cubicBezTo>
                    <a:pt x="26116" y="5840"/>
                    <a:pt x="20276" y="1"/>
                    <a:pt x="130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1"/>
            <p:cNvSpPr/>
            <p:nvPr/>
          </p:nvSpPr>
          <p:spPr>
            <a:xfrm>
              <a:off x="2758925" y="2889025"/>
              <a:ext cx="637875" cy="187500"/>
            </a:xfrm>
            <a:custGeom>
              <a:rect b="b" l="l" r="r" t="t"/>
              <a:pathLst>
                <a:path extrusionOk="0" h="7500" w="25515">
                  <a:moveTo>
                    <a:pt x="20492" y="0"/>
                  </a:moveTo>
                  <a:cubicBezTo>
                    <a:pt x="19762" y="0"/>
                    <a:pt x="19009" y="29"/>
                    <a:pt x="18246" y="105"/>
                  </a:cubicBezTo>
                  <a:cubicBezTo>
                    <a:pt x="14486" y="451"/>
                    <a:pt x="12558" y="4117"/>
                    <a:pt x="9135" y="4117"/>
                  </a:cubicBezTo>
                  <a:cubicBezTo>
                    <a:pt x="9090" y="4117"/>
                    <a:pt x="9044" y="4116"/>
                    <a:pt x="8998" y="4115"/>
                  </a:cubicBezTo>
                  <a:cubicBezTo>
                    <a:pt x="6291" y="4065"/>
                    <a:pt x="3183" y="1534"/>
                    <a:pt x="0" y="230"/>
                  </a:cubicBezTo>
                  <a:lnTo>
                    <a:pt x="0" y="230"/>
                  </a:lnTo>
                  <a:cubicBezTo>
                    <a:pt x="351" y="1809"/>
                    <a:pt x="978" y="3263"/>
                    <a:pt x="1830" y="4566"/>
                  </a:cubicBezTo>
                  <a:cubicBezTo>
                    <a:pt x="5238" y="5042"/>
                    <a:pt x="7920" y="6772"/>
                    <a:pt x="10953" y="7348"/>
                  </a:cubicBezTo>
                  <a:cubicBezTo>
                    <a:pt x="11518" y="7453"/>
                    <a:pt x="11996" y="7499"/>
                    <a:pt x="12409" y="7499"/>
                  </a:cubicBezTo>
                  <a:cubicBezTo>
                    <a:pt x="14646" y="7499"/>
                    <a:pt x="14969" y="6152"/>
                    <a:pt x="17043" y="5644"/>
                  </a:cubicBezTo>
                  <a:cubicBezTo>
                    <a:pt x="17262" y="5591"/>
                    <a:pt x="17491" y="5567"/>
                    <a:pt x="17729" y="5567"/>
                  </a:cubicBezTo>
                  <a:cubicBezTo>
                    <a:pt x="18962" y="5567"/>
                    <a:pt x="20426" y="6208"/>
                    <a:pt x="21855" y="6797"/>
                  </a:cubicBezTo>
                  <a:cubicBezTo>
                    <a:pt x="23659" y="5042"/>
                    <a:pt x="24963" y="2762"/>
                    <a:pt x="25514" y="230"/>
                  </a:cubicBezTo>
                  <a:cubicBezTo>
                    <a:pt x="24154" y="194"/>
                    <a:pt x="22401" y="0"/>
                    <a:pt x="20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1"/>
            <p:cNvSpPr/>
            <p:nvPr/>
          </p:nvSpPr>
          <p:spPr>
            <a:xfrm>
              <a:off x="2761425" y="2606275"/>
              <a:ext cx="637250" cy="224850"/>
            </a:xfrm>
            <a:custGeom>
              <a:rect b="b" l="l" r="r" t="t"/>
              <a:pathLst>
                <a:path extrusionOk="0" h="8994" w="25490">
                  <a:moveTo>
                    <a:pt x="16340" y="0"/>
                  </a:moveTo>
                  <a:cubicBezTo>
                    <a:pt x="16049" y="0"/>
                    <a:pt x="15700" y="56"/>
                    <a:pt x="15264" y="187"/>
                  </a:cubicBezTo>
                  <a:cubicBezTo>
                    <a:pt x="12906" y="907"/>
                    <a:pt x="11308" y="4234"/>
                    <a:pt x="8202" y="4234"/>
                  </a:cubicBezTo>
                  <a:cubicBezTo>
                    <a:pt x="7742" y="4234"/>
                    <a:pt x="7250" y="4161"/>
                    <a:pt x="6717" y="3996"/>
                  </a:cubicBezTo>
                  <a:cubicBezTo>
                    <a:pt x="4311" y="3270"/>
                    <a:pt x="3785" y="1440"/>
                    <a:pt x="2908" y="87"/>
                  </a:cubicBezTo>
                  <a:cubicBezTo>
                    <a:pt x="1529" y="1615"/>
                    <a:pt x="527" y="3495"/>
                    <a:pt x="0" y="5575"/>
                  </a:cubicBezTo>
                  <a:cubicBezTo>
                    <a:pt x="2121" y="6949"/>
                    <a:pt x="4797" y="8994"/>
                    <a:pt x="6738" y="8994"/>
                  </a:cubicBezTo>
                  <a:cubicBezTo>
                    <a:pt x="6816" y="8994"/>
                    <a:pt x="6892" y="8991"/>
                    <a:pt x="6968" y="8984"/>
                  </a:cubicBezTo>
                  <a:cubicBezTo>
                    <a:pt x="9750" y="8758"/>
                    <a:pt x="13058" y="6728"/>
                    <a:pt x="16016" y="5375"/>
                  </a:cubicBezTo>
                  <a:cubicBezTo>
                    <a:pt x="16522" y="5139"/>
                    <a:pt x="16912" y="5041"/>
                    <a:pt x="17230" y="5041"/>
                  </a:cubicBezTo>
                  <a:cubicBezTo>
                    <a:pt x="18766" y="5041"/>
                    <a:pt x="18593" y="7334"/>
                    <a:pt x="21605" y="7355"/>
                  </a:cubicBezTo>
                  <a:cubicBezTo>
                    <a:pt x="21654" y="7355"/>
                    <a:pt x="21702" y="7356"/>
                    <a:pt x="21751" y="7356"/>
                  </a:cubicBezTo>
                  <a:cubicBezTo>
                    <a:pt x="23334" y="7356"/>
                    <a:pt x="24565" y="6962"/>
                    <a:pt x="25489" y="6427"/>
                  </a:cubicBezTo>
                  <a:cubicBezTo>
                    <a:pt x="25088" y="4222"/>
                    <a:pt x="24161" y="2192"/>
                    <a:pt x="22783" y="513"/>
                  </a:cubicBezTo>
                  <a:cubicBezTo>
                    <a:pt x="22610" y="1333"/>
                    <a:pt x="22233" y="2023"/>
                    <a:pt x="21156" y="2023"/>
                  </a:cubicBezTo>
                  <a:cubicBezTo>
                    <a:pt x="20982" y="2023"/>
                    <a:pt x="20789" y="2005"/>
                    <a:pt x="20577" y="1966"/>
                  </a:cubicBezTo>
                  <a:cubicBezTo>
                    <a:pt x="17828" y="1484"/>
                    <a:pt x="17837" y="0"/>
                    <a:pt x="16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1"/>
            <p:cNvSpPr/>
            <p:nvPr/>
          </p:nvSpPr>
          <p:spPr>
            <a:xfrm>
              <a:off x="2907425" y="2498775"/>
              <a:ext cx="319575" cy="93675"/>
            </a:xfrm>
            <a:custGeom>
              <a:rect b="b" l="l" r="r" t="t"/>
              <a:pathLst>
                <a:path extrusionOk="0" h="3747" w="12783">
                  <a:moveTo>
                    <a:pt x="6817" y="1"/>
                  </a:moveTo>
                  <a:cubicBezTo>
                    <a:pt x="4311" y="1"/>
                    <a:pt x="2005" y="702"/>
                    <a:pt x="0" y="1930"/>
                  </a:cubicBezTo>
                  <a:cubicBezTo>
                    <a:pt x="619" y="2848"/>
                    <a:pt x="1510" y="3747"/>
                    <a:pt x="2426" y="3747"/>
                  </a:cubicBezTo>
                  <a:cubicBezTo>
                    <a:pt x="2586" y="3747"/>
                    <a:pt x="2747" y="3719"/>
                    <a:pt x="2907" y="3660"/>
                  </a:cubicBezTo>
                  <a:cubicBezTo>
                    <a:pt x="4837" y="2883"/>
                    <a:pt x="5013" y="1955"/>
                    <a:pt x="8145" y="1855"/>
                  </a:cubicBezTo>
                  <a:cubicBezTo>
                    <a:pt x="9524" y="1830"/>
                    <a:pt x="11479" y="1780"/>
                    <a:pt x="12782" y="1454"/>
                  </a:cubicBezTo>
                  <a:cubicBezTo>
                    <a:pt x="11003" y="527"/>
                    <a:pt x="8973" y="1"/>
                    <a:pt x="6817"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1"/>
            <p:cNvSpPr/>
            <p:nvPr/>
          </p:nvSpPr>
          <p:spPr>
            <a:xfrm>
              <a:off x="2754525" y="2694275"/>
              <a:ext cx="632875" cy="116125"/>
            </a:xfrm>
            <a:custGeom>
              <a:rect b="b" l="l" r="r" t="t"/>
              <a:pathLst>
                <a:path extrusionOk="0" h="4645" w="25315">
                  <a:moveTo>
                    <a:pt x="24888" y="0"/>
                  </a:moveTo>
                  <a:cubicBezTo>
                    <a:pt x="23044" y="1480"/>
                    <a:pt x="20871" y="2937"/>
                    <a:pt x="19529" y="2937"/>
                  </a:cubicBezTo>
                  <a:cubicBezTo>
                    <a:pt x="19485" y="2937"/>
                    <a:pt x="19442" y="2936"/>
                    <a:pt x="19399" y="2932"/>
                  </a:cubicBezTo>
                  <a:cubicBezTo>
                    <a:pt x="16718" y="2682"/>
                    <a:pt x="14938" y="326"/>
                    <a:pt x="11204" y="25"/>
                  </a:cubicBezTo>
                  <a:cubicBezTo>
                    <a:pt x="11044" y="12"/>
                    <a:pt x="10887" y="6"/>
                    <a:pt x="10732" y="6"/>
                  </a:cubicBezTo>
                  <a:cubicBezTo>
                    <a:pt x="7762" y="6"/>
                    <a:pt x="5763" y="2284"/>
                    <a:pt x="3208" y="2284"/>
                  </a:cubicBezTo>
                  <a:cubicBezTo>
                    <a:pt x="2814" y="2284"/>
                    <a:pt x="2407" y="2230"/>
                    <a:pt x="1981" y="2105"/>
                  </a:cubicBezTo>
                  <a:cubicBezTo>
                    <a:pt x="1379" y="1905"/>
                    <a:pt x="853" y="1780"/>
                    <a:pt x="377" y="1654"/>
                  </a:cubicBezTo>
                  <a:cubicBezTo>
                    <a:pt x="226" y="2231"/>
                    <a:pt x="101" y="2832"/>
                    <a:pt x="1" y="3434"/>
                  </a:cubicBezTo>
                  <a:cubicBezTo>
                    <a:pt x="953" y="3659"/>
                    <a:pt x="2031" y="3835"/>
                    <a:pt x="2983" y="3835"/>
                  </a:cubicBezTo>
                  <a:cubicBezTo>
                    <a:pt x="3011" y="3835"/>
                    <a:pt x="3038" y="3836"/>
                    <a:pt x="3065" y="3836"/>
                  </a:cubicBezTo>
                  <a:cubicBezTo>
                    <a:pt x="5573" y="3836"/>
                    <a:pt x="7105" y="1577"/>
                    <a:pt x="10452" y="1429"/>
                  </a:cubicBezTo>
                  <a:cubicBezTo>
                    <a:pt x="10524" y="1425"/>
                    <a:pt x="10597" y="1423"/>
                    <a:pt x="10669" y="1423"/>
                  </a:cubicBezTo>
                  <a:cubicBezTo>
                    <a:pt x="13691" y="1423"/>
                    <a:pt x="16374" y="4644"/>
                    <a:pt x="18918" y="4644"/>
                  </a:cubicBezTo>
                  <a:cubicBezTo>
                    <a:pt x="19146" y="4644"/>
                    <a:pt x="19374" y="4618"/>
                    <a:pt x="19600" y="4562"/>
                  </a:cubicBezTo>
                  <a:cubicBezTo>
                    <a:pt x="20953" y="4186"/>
                    <a:pt x="23284" y="2607"/>
                    <a:pt x="25314" y="1078"/>
                  </a:cubicBezTo>
                  <a:cubicBezTo>
                    <a:pt x="25189" y="702"/>
                    <a:pt x="25038" y="351"/>
                    <a:pt x="248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1"/>
            <p:cNvSpPr/>
            <p:nvPr/>
          </p:nvSpPr>
          <p:spPr>
            <a:xfrm>
              <a:off x="2752025" y="2829175"/>
              <a:ext cx="619075" cy="167125"/>
            </a:xfrm>
            <a:custGeom>
              <a:rect b="b" l="l" r="r" t="t"/>
              <a:pathLst>
                <a:path extrusionOk="0" h="6685" w="24763">
                  <a:moveTo>
                    <a:pt x="14912" y="1"/>
                  </a:moveTo>
                  <a:cubicBezTo>
                    <a:pt x="14695" y="1"/>
                    <a:pt x="14486" y="30"/>
                    <a:pt x="14286" y="93"/>
                  </a:cubicBezTo>
                  <a:cubicBezTo>
                    <a:pt x="11352" y="1005"/>
                    <a:pt x="9922" y="3228"/>
                    <a:pt x="7370" y="3228"/>
                  </a:cubicBezTo>
                  <a:cubicBezTo>
                    <a:pt x="7328" y="3228"/>
                    <a:pt x="7286" y="3227"/>
                    <a:pt x="7244" y="3226"/>
                  </a:cubicBezTo>
                  <a:cubicBezTo>
                    <a:pt x="5188" y="3151"/>
                    <a:pt x="2657" y="995"/>
                    <a:pt x="0" y="168"/>
                  </a:cubicBezTo>
                  <a:lnTo>
                    <a:pt x="0" y="168"/>
                  </a:lnTo>
                  <a:cubicBezTo>
                    <a:pt x="0" y="770"/>
                    <a:pt x="76" y="1371"/>
                    <a:pt x="151" y="1973"/>
                  </a:cubicBezTo>
                  <a:cubicBezTo>
                    <a:pt x="2793" y="2784"/>
                    <a:pt x="5906" y="4259"/>
                    <a:pt x="8163" y="4259"/>
                  </a:cubicBezTo>
                  <a:cubicBezTo>
                    <a:pt x="8347" y="4259"/>
                    <a:pt x="8525" y="4249"/>
                    <a:pt x="8697" y="4228"/>
                  </a:cubicBezTo>
                  <a:cubicBezTo>
                    <a:pt x="11380" y="3933"/>
                    <a:pt x="13651" y="1801"/>
                    <a:pt x="15303" y="1801"/>
                  </a:cubicBezTo>
                  <a:cubicBezTo>
                    <a:pt x="15472" y="1801"/>
                    <a:pt x="15634" y="1824"/>
                    <a:pt x="15790" y="1872"/>
                  </a:cubicBezTo>
                  <a:cubicBezTo>
                    <a:pt x="17494" y="2374"/>
                    <a:pt x="19875" y="4228"/>
                    <a:pt x="21905" y="5582"/>
                  </a:cubicBezTo>
                  <a:cubicBezTo>
                    <a:pt x="22457" y="5958"/>
                    <a:pt x="23259" y="6334"/>
                    <a:pt x="24136" y="6684"/>
                  </a:cubicBezTo>
                  <a:cubicBezTo>
                    <a:pt x="24362" y="6308"/>
                    <a:pt x="24562" y="5933"/>
                    <a:pt x="24763" y="5532"/>
                  </a:cubicBezTo>
                  <a:lnTo>
                    <a:pt x="24763" y="5532"/>
                  </a:lnTo>
                  <a:cubicBezTo>
                    <a:pt x="24757" y="5532"/>
                    <a:pt x="24752" y="5532"/>
                    <a:pt x="24747" y="5532"/>
                  </a:cubicBezTo>
                  <a:cubicBezTo>
                    <a:pt x="22290" y="5532"/>
                    <a:pt x="17888" y="1"/>
                    <a:pt x="149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2817825" y="2553600"/>
              <a:ext cx="483100" cy="74275"/>
            </a:xfrm>
            <a:custGeom>
              <a:rect b="b" l="l" r="r" t="t"/>
              <a:pathLst>
                <a:path extrusionOk="0" h="2971" w="19324">
                  <a:moveTo>
                    <a:pt x="8727" y="1"/>
                  </a:moveTo>
                  <a:cubicBezTo>
                    <a:pt x="7522" y="1"/>
                    <a:pt x="5857" y="1578"/>
                    <a:pt x="4588" y="1578"/>
                  </a:cubicBezTo>
                  <a:cubicBezTo>
                    <a:pt x="4449" y="1578"/>
                    <a:pt x="4314" y="1559"/>
                    <a:pt x="4186" y="1517"/>
                  </a:cubicBezTo>
                  <a:cubicBezTo>
                    <a:pt x="3484" y="1266"/>
                    <a:pt x="2582" y="1191"/>
                    <a:pt x="1654" y="1166"/>
                  </a:cubicBezTo>
                  <a:cubicBezTo>
                    <a:pt x="1053" y="1717"/>
                    <a:pt x="501" y="2319"/>
                    <a:pt x="0" y="2970"/>
                  </a:cubicBezTo>
                  <a:cubicBezTo>
                    <a:pt x="2331" y="2920"/>
                    <a:pt x="5138" y="2595"/>
                    <a:pt x="6817" y="1542"/>
                  </a:cubicBezTo>
                  <a:cubicBezTo>
                    <a:pt x="7552" y="1091"/>
                    <a:pt x="8146" y="919"/>
                    <a:pt x="8680" y="919"/>
                  </a:cubicBezTo>
                  <a:cubicBezTo>
                    <a:pt x="9895" y="919"/>
                    <a:pt x="10799" y="1806"/>
                    <a:pt x="12331" y="2294"/>
                  </a:cubicBezTo>
                  <a:cubicBezTo>
                    <a:pt x="12976" y="2498"/>
                    <a:pt x="13813" y="2598"/>
                    <a:pt x="14691" y="2598"/>
                  </a:cubicBezTo>
                  <a:cubicBezTo>
                    <a:pt x="16506" y="2598"/>
                    <a:pt x="18496" y="2169"/>
                    <a:pt x="19323" y="1341"/>
                  </a:cubicBezTo>
                  <a:cubicBezTo>
                    <a:pt x="18847" y="890"/>
                    <a:pt x="18321" y="464"/>
                    <a:pt x="17770" y="88"/>
                  </a:cubicBezTo>
                  <a:cubicBezTo>
                    <a:pt x="17305" y="613"/>
                    <a:pt x="16629" y="1203"/>
                    <a:pt x="15677" y="1203"/>
                  </a:cubicBezTo>
                  <a:cubicBezTo>
                    <a:pt x="15447" y="1203"/>
                    <a:pt x="15201" y="1169"/>
                    <a:pt x="14937" y="1091"/>
                  </a:cubicBezTo>
                  <a:cubicBezTo>
                    <a:pt x="12832" y="439"/>
                    <a:pt x="10526" y="665"/>
                    <a:pt x="9173" y="88"/>
                  </a:cubicBezTo>
                  <a:cubicBezTo>
                    <a:pt x="9033" y="28"/>
                    <a:pt x="8884" y="1"/>
                    <a:pt x="8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2823450" y="2981950"/>
              <a:ext cx="492500" cy="130900"/>
            </a:xfrm>
            <a:custGeom>
              <a:rect b="b" l="l" r="r" t="t"/>
              <a:pathLst>
                <a:path extrusionOk="0" h="5236" w="19700">
                  <a:moveTo>
                    <a:pt x="7736" y="0"/>
                  </a:moveTo>
                  <a:cubicBezTo>
                    <a:pt x="7305" y="0"/>
                    <a:pt x="6870" y="111"/>
                    <a:pt x="6417" y="398"/>
                  </a:cubicBezTo>
                  <a:cubicBezTo>
                    <a:pt x="5154" y="1232"/>
                    <a:pt x="3212" y="1907"/>
                    <a:pt x="439" y="1907"/>
                  </a:cubicBezTo>
                  <a:cubicBezTo>
                    <a:pt x="295" y="1907"/>
                    <a:pt x="149" y="1905"/>
                    <a:pt x="1" y="1902"/>
                  </a:cubicBezTo>
                  <a:lnTo>
                    <a:pt x="1" y="1902"/>
                  </a:lnTo>
                  <a:cubicBezTo>
                    <a:pt x="1103" y="3255"/>
                    <a:pt x="2457" y="4383"/>
                    <a:pt x="3986" y="5235"/>
                  </a:cubicBezTo>
                  <a:cubicBezTo>
                    <a:pt x="4211" y="5110"/>
                    <a:pt x="4462" y="4959"/>
                    <a:pt x="4738" y="4834"/>
                  </a:cubicBezTo>
                  <a:cubicBezTo>
                    <a:pt x="7695" y="3431"/>
                    <a:pt x="6517" y="1501"/>
                    <a:pt x="7870" y="1501"/>
                  </a:cubicBezTo>
                  <a:cubicBezTo>
                    <a:pt x="9085" y="1501"/>
                    <a:pt x="12054" y="2469"/>
                    <a:pt x="13774" y="2469"/>
                  </a:cubicBezTo>
                  <a:cubicBezTo>
                    <a:pt x="13971" y="2469"/>
                    <a:pt x="14152" y="2456"/>
                    <a:pt x="14311" y="2428"/>
                  </a:cubicBezTo>
                  <a:cubicBezTo>
                    <a:pt x="14906" y="2321"/>
                    <a:pt x="15383" y="2259"/>
                    <a:pt x="15814" y="2259"/>
                  </a:cubicBezTo>
                  <a:cubicBezTo>
                    <a:pt x="16490" y="2259"/>
                    <a:pt x="17050" y="2411"/>
                    <a:pt x="17770" y="2779"/>
                  </a:cubicBezTo>
                  <a:cubicBezTo>
                    <a:pt x="18121" y="2954"/>
                    <a:pt x="18447" y="3255"/>
                    <a:pt x="18723" y="3581"/>
                  </a:cubicBezTo>
                  <a:cubicBezTo>
                    <a:pt x="19048" y="3280"/>
                    <a:pt x="19374" y="2979"/>
                    <a:pt x="19700" y="2629"/>
                  </a:cubicBezTo>
                  <a:cubicBezTo>
                    <a:pt x="19023" y="2027"/>
                    <a:pt x="18121" y="1476"/>
                    <a:pt x="17169" y="1350"/>
                  </a:cubicBezTo>
                  <a:cubicBezTo>
                    <a:pt x="16627" y="1263"/>
                    <a:pt x="16135" y="1235"/>
                    <a:pt x="15671" y="1235"/>
                  </a:cubicBezTo>
                  <a:cubicBezTo>
                    <a:pt x="14799" y="1235"/>
                    <a:pt x="14024" y="1335"/>
                    <a:pt x="13197" y="1335"/>
                  </a:cubicBezTo>
                  <a:cubicBezTo>
                    <a:pt x="12689" y="1335"/>
                    <a:pt x="12161" y="1297"/>
                    <a:pt x="11580" y="1175"/>
                  </a:cubicBezTo>
                  <a:cubicBezTo>
                    <a:pt x="10090" y="844"/>
                    <a:pt x="8924" y="0"/>
                    <a:pt x="7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2842250" y="2542625"/>
              <a:ext cx="562050" cy="609050"/>
            </a:xfrm>
            <a:custGeom>
              <a:rect b="b" l="l" r="r" t="t"/>
              <a:pathLst>
                <a:path extrusionOk="0" h="24362" w="22482">
                  <a:moveTo>
                    <a:pt x="15966" y="1"/>
                  </a:moveTo>
                  <a:lnTo>
                    <a:pt x="15966" y="1"/>
                  </a:lnTo>
                  <a:cubicBezTo>
                    <a:pt x="18221" y="2357"/>
                    <a:pt x="19600" y="5515"/>
                    <a:pt x="19600" y="9049"/>
                  </a:cubicBezTo>
                  <a:cubicBezTo>
                    <a:pt x="19600" y="16242"/>
                    <a:pt x="13760" y="22106"/>
                    <a:pt x="6542" y="22106"/>
                  </a:cubicBezTo>
                  <a:cubicBezTo>
                    <a:pt x="4161" y="22106"/>
                    <a:pt x="1930" y="21455"/>
                    <a:pt x="1" y="20327"/>
                  </a:cubicBezTo>
                  <a:lnTo>
                    <a:pt x="1" y="20327"/>
                  </a:lnTo>
                  <a:cubicBezTo>
                    <a:pt x="2381" y="22808"/>
                    <a:pt x="5715" y="24362"/>
                    <a:pt x="9424" y="24362"/>
                  </a:cubicBezTo>
                  <a:cubicBezTo>
                    <a:pt x="16642" y="24362"/>
                    <a:pt x="22482" y="18497"/>
                    <a:pt x="22482" y="11304"/>
                  </a:cubicBezTo>
                  <a:cubicBezTo>
                    <a:pt x="22482" y="6467"/>
                    <a:pt x="19850" y="2257"/>
                    <a:pt x="15966" y="1"/>
                  </a:cubicBezTo>
                  <a:close/>
                </a:path>
              </a:pathLst>
            </a:custGeom>
            <a:solidFill>
              <a:srgbClr val="A6804B">
                <a:alpha val="57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 name="Google Shape;560;p11"/>
          <p:cNvGrpSpPr/>
          <p:nvPr/>
        </p:nvGrpSpPr>
        <p:grpSpPr>
          <a:xfrm>
            <a:off x="7955883" y="618584"/>
            <a:ext cx="799095" cy="799095"/>
            <a:chOff x="1565300" y="733100"/>
            <a:chExt cx="1143525" cy="1143525"/>
          </a:xfrm>
        </p:grpSpPr>
        <p:sp>
          <p:nvSpPr>
            <p:cNvPr id="561" name="Google Shape;561;p11"/>
            <p:cNvSpPr/>
            <p:nvPr/>
          </p:nvSpPr>
          <p:spPr>
            <a:xfrm>
              <a:off x="1565300" y="733100"/>
              <a:ext cx="1143525" cy="1143525"/>
            </a:xfrm>
            <a:custGeom>
              <a:rect b="b" l="l" r="r" t="t"/>
              <a:pathLst>
                <a:path extrusionOk="0" h="45741" w="45741">
                  <a:moveTo>
                    <a:pt x="22883" y="1"/>
                  </a:moveTo>
                  <a:cubicBezTo>
                    <a:pt x="10251" y="1"/>
                    <a:pt x="1" y="10251"/>
                    <a:pt x="1" y="22883"/>
                  </a:cubicBezTo>
                  <a:cubicBezTo>
                    <a:pt x="1" y="35515"/>
                    <a:pt x="10251" y="45740"/>
                    <a:pt x="22883" y="45740"/>
                  </a:cubicBezTo>
                  <a:cubicBezTo>
                    <a:pt x="35515" y="45740"/>
                    <a:pt x="45740" y="35515"/>
                    <a:pt x="45740" y="22883"/>
                  </a:cubicBezTo>
                  <a:cubicBezTo>
                    <a:pt x="45740" y="10251"/>
                    <a:pt x="35515" y="1"/>
                    <a:pt x="22883"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1"/>
            <p:cNvSpPr/>
            <p:nvPr/>
          </p:nvSpPr>
          <p:spPr>
            <a:xfrm>
              <a:off x="1565300" y="906675"/>
              <a:ext cx="1143525" cy="708025"/>
            </a:xfrm>
            <a:custGeom>
              <a:rect b="b" l="l" r="r" t="t"/>
              <a:pathLst>
                <a:path extrusionOk="0" h="28321" w="45741">
                  <a:moveTo>
                    <a:pt x="39299" y="0"/>
                  </a:moveTo>
                  <a:cubicBezTo>
                    <a:pt x="36417" y="2080"/>
                    <a:pt x="38547" y="6065"/>
                    <a:pt x="35189" y="7619"/>
                  </a:cubicBezTo>
                  <a:cubicBezTo>
                    <a:pt x="34542" y="7912"/>
                    <a:pt x="33927" y="8029"/>
                    <a:pt x="33333" y="8029"/>
                  </a:cubicBezTo>
                  <a:cubicBezTo>
                    <a:pt x="31015" y="8029"/>
                    <a:pt x="29010" y="6254"/>
                    <a:pt x="26643" y="6254"/>
                  </a:cubicBezTo>
                  <a:cubicBezTo>
                    <a:pt x="26089" y="6254"/>
                    <a:pt x="25515" y="6351"/>
                    <a:pt x="24913" y="6592"/>
                  </a:cubicBezTo>
                  <a:cubicBezTo>
                    <a:pt x="21328" y="8030"/>
                    <a:pt x="21583" y="9846"/>
                    <a:pt x="18617" y="9846"/>
                  </a:cubicBezTo>
                  <a:cubicBezTo>
                    <a:pt x="18431" y="9846"/>
                    <a:pt x="18233" y="9839"/>
                    <a:pt x="18021" y="9825"/>
                  </a:cubicBezTo>
                  <a:cubicBezTo>
                    <a:pt x="14437" y="9549"/>
                    <a:pt x="13534" y="6566"/>
                    <a:pt x="10752" y="5815"/>
                  </a:cubicBezTo>
                  <a:cubicBezTo>
                    <a:pt x="8798" y="5288"/>
                    <a:pt x="5690" y="4236"/>
                    <a:pt x="3559" y="3684"/>
                  </a:cubicBezTo>
                  <a:cubicBezTo>
                    <a:pt x="1304" y="7243"/>
                    <a:pt x="1" y="11429"/>
                    <a:pt x="1" y="15940"/>
                  </a:cubicBezTo>
                  <a:cubicBezTo>
                    <a:pt x="1" y="18095"/>
                    <a:pt x="301" y="20176"/>
                    <a:pt x="878" y="22156"/>
                  </a:cubicBezTo>
                  <a:cubicBezTo>
                    <a:pt x="1517" y="21811"/>
                    <a:pt x="2019" y="21669"/>
                    <a:pt x="2497" y="21669"/>
                  </a:cubicBezTo>
                  <a:cubicBezTo>
                    <a:pt x="3965" y="21669"/>
                    <a:pt x="5200" y="23014"/>
                    <a:pt x="9474" y="23960"/>
                  </a:cubicBezTo>
                  <a:cubicBezTo>
                    <a:pt x="14945" y="25173"/>
                    <a:pt x="18101" y="28321"/>
                    <a:pt x="23058" y="28321"/>
                  </a:cubicBezTo>
                  <a:cubicBezTo>
                    <a:pt x="23938" y="28321"/>
                    <a:pt x="24874" y="28222"/>
                    <a:pt x="25890" y="27995"/>
                  </a:cubicBezTo>
                  <a:cubicBezTo>
                    <a:pt x="31499" y="26744"/>
                    <a:pt x="30482" y="25909"/>
                    <a:pt x="34065" y="25909"/>
                  </a:cubicBezTo>
                  <a:cubicBezTo>
                    <a:pt x="34789" y="25909"/>
                    <a:pt x="35701" y="25944"/>
                    <a:pt x="36893" y="26015"/>
                  </a:cubicBezTo>
                  <a:cubicBezTo>
                    <a:pt x="40352" y="26216"/>
                    <a:pt x="41855" y="26767"/>
                    <a:pt x="42983" y="26842"/>
                  </a:cubicBezTo>
                  <a:cubicBezTo>
                    <a:pt x="44738" y="23609"/>
                    <a:pt x="45740" y="19875"/>
                    <a:pt x="45740" y="15940"/>
                  </a:cubicBezTo>
                  <a:cubicBezTo>
                    <a:pt x="45740" y="9749"/>
                    <a:pt x="43284" y="4135"/>
                    <a:pt x="39299"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1"/>
            <p:cNvSpPr/>
            <p:nvPr/>
          </p:nvSpPr>
          <p:spPr>
            <a:xfrm>
              <a:off x="1666800" y="1616175"/>
              <a:ext cx="896650" cy="260450"/>
            </a:xfrm>
            <a:custGeom>
              <a:rect b="b" l="l" r="r" t="t"/>
              <a:pathLst>
                <a:path extrusionOk="0" h="10418" w="35866">
                  <a:moveTo>
                    <a:pt x="3072" y="1"/>
                  </a:moveTo>
                  <a:cubicBezTo>
                    <a:pt x="2065" y="1"/>
                    <a:pt x="1090" y="233"/>
                    <a:pt x="1" y="542"/>
                  </a:cubicBezTo>
                  <a:cubicBezTo>
                    <a:pt x="4136" y="6507"/>
                    <a:pt x="11028" y="10417"/>
                    <a:pt x="18823" y="10417"/>
                  </a:cubicBezTo>
                  <a:cubicBezTo>
                    <a:pt x="25590" y="10417"/>
                    <a:pt x="31680" y="7460"/>
                    <a:pt x="35866" y="2798"/>
                  </a:cubicBezTo>
                  <a:lnTo>
                    <a:pt x="35866" y="2798"/>
                  </a:lnTo>
                  <a:cubicBezTo>
                    <a:pt x="32532" y="2823"/>
                    <a:pt x="28572" y="3450"/>
                    <a:pt x="27294" y="4101"/>
                  </a:cubicBezTo>
                  <a:cubicBezTo>
                    <a:pt x="24612" y="5530"/>
                    <a:pt x="25590" y="4928"/>
                    <a:pt x="21454" y="6056"/>
                  </a:cubicBezTo>
                  <a:cubicBezTo>
                    <a:pt x="20763" y="6246"/>
                    <a:pt x="20046" y="6333"/>
                    <a:pt x="19309" y="6333"/>
                  </a:cubicBezTo>
                  <a:cubicBezTo>
                    <a:pt x="15662" y="6333"/>
                    <a:pt x="11527" y="4189"/>
                    <a:pt x="7670" y="1645"/>
                  </a:cubicBezTo>
                  <a:cubicBezTo>
                    <a:pt x="5843" y="422"/>
                    <a:pt x="4429" y="1"/>
                    <a:pt x="3072"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1790250" y="733100"/>
              <a:ext cx="664800" cy="158550"/>
            </a:xfrm>
            <a:custGeom>
              <a:rect b="b" l="l" r="r" t="t"/>
              <a:pathLst>
                <a:path extrusionOk="0" h="6342" w="26592">
                  <a:moveTo>
                    <a:pt x="13885" y="1"/>
                  </a:moveTo>
                  <a:cubicBezTo>
                    <a:pt x="8647" y="1"/>
                    <a:pt x="3835" y="1755"/>
                    <a:pt x="0" y="4712"/>
                  </a:cubicBezTo>
                  <a:cubicBezTo>
                    <a:pt x="2207" y="5280"/>
                    <a:pt x="4502" y="5371"/>
                    <a:pt x="6220" y="5371"/>
                  </a:cubicBezTo>
                  <a:cubicBezTo>
                    <a:pt x="6551" y="5371"/>
                    <a:pt x="6860" y="5368"/>
                    <a:pt x="7143" y="5364"/>
                  </a:cubicBezTo>
                  <a:cubicBezTo>
                    <a:pt x="9624" y="5339"/>
                    <a:pt x="11955" y="4763"/>
                    <a:pt x="14336" y="4462"/>
                  </a:cubicBezTo>
                  <a:cubicBezTo>
                    <a:pt x="14485" y="4442"/>
                    <a:pt x="14630" y="4432"/>
                    <a:pt x="14774" y="4432"/>
                  </a:cubicBezTo>
                  <a:cubicBezTo>
                    <a:pt x="16811" y="4432"/>
                    <a:pt x="18330" y="6342"/>
                    <a:pt x="21077" y="6342"/>
                  </a:cubicBezTo>
                  <a:cubicBezTo>
                    <a:pt x="21255" y="6342"/>
                    <a:pt x="21440" y="6334"/>
                    <a:pt x="21629" y="6316"/>
                  </a:cubicBezTo>
                  <a:cubicBezTo>
                    <a:pt x="24136" y="6091"/>
                    <a:pt x="25439" y="5013"/>
                    <a:pt x="26592" y="3860"/>
                  </a:cubicBezTo>
                  <a:cubicBezTo>
                    <a:pt x="22958" y="1429"/>
                    <a:pt x="18597" y="1"/>
                    <a:pt x="13885"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1575325" y="1062675"/>
              <a:ext cx="1133500" cy="371550"/>
            </a:xfrm>
            <a:custGeom>
              <a:rect b="b" l="l" r="r" t="t"/>
              <a:pathLst>
                <a:path extrusionOk="0" h="14862" w="45340">
                  <a:moveTo>
                    <a:pt x="43184" y="1"/>
                  </a:moveTo>
                  <a:cubicBezTo>
                    <a:pt x="42883" y="251"/>
                    <a:pt x="42582" y="477"/>
                    <a:pt x="42281" y="702"/>
                  </a:cubicBezTo>
                  <a:cubicBezTo>
                    <a:pt x="40627" y="1905"/>
                    <a:pt x="38146" y="3986"/>
                    <a:pt x="36216" y="5364"/>
                  </a:cubicBezTo>
                  <a:cubicBezTo>
                    <a:pt x="35020" y="6207"/>
                    <a:pt x="33853" y="6460"/>
                    <a:pt x="31961" y="6460"/>
                  </a:cubicBezTo>
                  <a:cubicBezTo>
                    <a:pt x="30761" y="6460"/>
                    <a:pt x="29269" y="6358"/>
                    <a:pt x="27294" y="6241"/>
                  </a:cubicBezTo>
                  <a:cubicBezTo>
                    <a:pt x="26757" y="6210"/>
                    <a:pt x="26295" y="6195"/>
                    <a:pt x="25896" y="6195"/>
                  </a:cubicBezTo>
                  <a:cubicBezTo>
                    <a:pt x="22515" y="6195"/>
                    <a:pt x="23606" y="7271"/>
                    <a:pt x="21028" y="8347"/>
                  </a:cubicBezTo>
                  <a:cubicBezTo>
                    <a:pt x="18444" y="9416"/>
                    <a:pt x="17880" y="9713"/>
                    <a:pt x="15322" y="9713"/>
                  </a:cubicBezTo>
                  <a:cubicBezTo>
                    <a:pt x="15002" y="9713"/>
                    <a:pt x="14651" y="9708"/>
                    <a:pt x="14261" y="9700"/>
                  </a:cubicBezTo>
                  <a:cubicBezTo>
                    <a:pt x="10727" y="9625"/>
                    <a:pt x="9299" y="7670"/>
                    <a:pt x="6542" y="5790"/>
                  </a:cubicBezTo>
                  <a:cubicBezTo>
                    <a:pt x="4286" y="4286"/>
                    <a:pt x="2532" y="3560"/>
                    <a:pt x="452" y="3509"/>
                  </a:cubicBezTo>
                  <a:cubicBezTo>
                    <a:pt x="276" y="4161"/>
                    <a:pt x="126" y="4813"/>
                    <a:pt x="1" y="5489"/>
                  </a:cubicBezTo>
                  <a:cubicBezTo>
                    <a:pt x="1354" y="6166"/>
                    <a:pt x="1955" y="7946"/>
                    <a:pt x="3309" y="9123"/>
                  </a:cubicBezTo>
                  <a:cubicBezTo>
                    <a:pt x="5121" y="10657"/>
                    <a:pt x="11566" y="13182"/>
                    <a:pt x="15711" y="13182"/>
                  </a:cubicBezTo>
                  <a:cubicBezTo>
                    <a:pt x="16037" y="13182"/>
                    <a:pt x="16348" y="13166"/>
                    <a:pt x="16642" y="13134"/>
                  </a:cubicBezTo>
                  <a:cubicBezTo>
                    <a:pt x="20702" y="12682"/>
                    <a:pt x="20101" y="11254"/>
                    <a:pt x="23384" y="10126"/>
                  </a:cubicBezTo>
                  <a:cubicBezTo>
                    <a:pt x="24259" y="9828"/>
                    <a:pt x="24856" y="9689"/>
                    <a:pt x="25284" y="9689"/>
                  </a:cubicBezTo>
                  <a:cubicBezTo>
                    <a:pt x="26476" y="9689"/>
                    <a:pt x="26374" y="10761"/>
                    <a:pt x="27369" y="12457"/>
                  </a:cubicBezTo>
                  <a:cubicBezTo>
                    <a:pt x="28310" y="14077"/>
                    <a:pt x="31598" y="14861"/>
                    <a:pt x="34451" y="14861"/>
                  </a:cubicBezTo>
                  <a:cubicBezTo>
                    <a:pt x="35703" y="14861"/>
                    <a:pt x="36871" y="14710"/>
                    <a:pt x="37720" y="14412"/>
                  </a:cubicBezTo>
                  <a:cubicBezTo>
                    <a:pt x="40151" y="13560"/>
                    <a:pt x="42933" y="13735"/>
                    <a:pt x="45038" y="13334"/>
                  </a:cubicBezTo>
                  <a:cubicBezTo>
                    <a:pt x="45239" y="12156"/>
                    <a:pt x="45339" y="10928"/>
                    <a:pt x="45339" y="9700"/>
                  </a:cubicBezTo>
                  <a:cubicBezTo>
                    <a:pt x="45339" y="8923"/>
                    <a:pt x="45314" y="8196"/>
                    <a:pt x="45239" y="7444"/>
                  </a:cubicBezTo>
                  <a:cubicBezTo>
                    <a:pt x="45020" y="7225"/>
                    <a:pt x="44791" y="7132"/>
                    <a:pt x="44538" y="7132"/>
                  </a:cubicBezTo>
                  <a:cubicBezTo>
                    <a:pt x="43665" y="7132"/>
                    <a:pt x="42516" y="8248"/>
                    <a:pt x="40552" y="9123"/>
                  </a:cubicBezTo>
                  <a:cubicBezTo>
                    <a:pt x="37921" y="10251"/>
                    <a:pt x="37344" y="11404"/>
                    <a:pt x="34938" y="12006"/>
                  </a:cubicBezTo>
                  <a:cubicBezTo>
                    <a:pt x="34627" y="12084"/>
                    <a:pt x="34339" y="12120"/>
                    <a:pt x="34076" y="12120"/>
                  </a:cubicBezTo>
                  <a:cubicBezTo>
                    <a:pt x="32306" y="12120"/>
                    <a:pt x="31632" y="10478"/>
                    <a:pt x="32156" y="8798"/>
                  </a:cubicBezTo>
                  <a:cubicBezTo>
                    <a:pt x="32401" y="8001"/>
                    <a:pt x="32921" y="7804"/>
                    <a:pt x="33593" y="7804"/>
                  </a:cubicBezTo>
                  <a:cubicBezTo>
                    <a:pt x="34254" y="7804"/>
                    <a:pt x="35061" y="7994"/>
                    <a:pt x="35900" y="7994"/>
                  </a:cubicBezTo>
                  <a:cubicBezTo>
                    <a:pt x="36303" y="7994"/>
                    <a:pt x="36714" y="7950"/>
                    <a:pt x="37119" y="7820"/>
                  </a:cubicBezTo>
                  <a:cubicBezTo>
                    <a:pt x="39199" y="7144"/>
                    <a:pt x="41830" y="4738"/>
                    <a:pt x="42733" y="4111"/>
                  </a:cubicBezTo>
                  <a:cubicBezTo>
                    <a:pt x="43033" y="3885"/>
                    <a:pt x="43610" y="3284"/>
                    <a:pt x="44211" y="2557"/>
                  </a:cubicBezTo>
                  <a:cubicBezTo>
                    <a:pt x="43911" y="1680"/>
                    <a:pt x="43585" y="828"/>
                    <a:pt x="43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1569675" y="1373450"/>
              <a:ext cx="1104675" cy="161625"/>
            </a:xfrm>
            <a:custGeom>
              <a:rect b="b" l="l" r="r" t="t"/>
              <a:pathLst>
                <a:path extrusionOk="0" h="6465" w="44187">
                  <a:moveTo>
                    <a:pt x="1" y="1"/>
                  </a:moveTo>
                  <a:lnTo>
                    <a:pt x="1" y="1"/>
                  </a:lnTo>
                  <a:cubicBezTo>
                    <a:pt x="51" y="527"/>
                    <a:pt x="151" y="1053"/>
                    <a:pt x="252" y="1580"/>
                  </a:cubicBezTo>
                  <a:cubicBezTo>
                    <a:pt x="3184" y="1605"/>
                    <a:pt x="7094" y="1805"/>
                    <a:pt x="8773" y="3209"/>
                  </a:cubicBezTo>
                  <a:cubicBezTo>
                    <a:pt x="10805" y="4937"/>
                    <a:pt x="13686" y="5294"/>
                    <a:pt x="15753" y="5294"/>
                  </a:cubicBezTo>
                  <a:cubicBezTo>
                    <a:pt x="15904" y="5294"/>
                    <a:pt x="16050" y="5292"/>
                    <a:pt x="16192" y="5289"/>
                  </a:cubicBezTo>
                  <a:cubicBezTo>
                    <a:pt x="18060" y="5222"/>
                    <a:pt x="21348" y="4208"/>
                    <a:pt x="23624" y="4208"/>
                  </a:cubicBezTo>
                  <a:cubicBezTo>
                    <a:pt x="23913" y="4208"/>
                    <a:pt x="24186" y="4225"/>
                    <a:pt x="24437" y="4261"/>
                  </a:cubicBezTo>
                  <a:cubicBezTo>
                    <a:pt x="26550" y="4567"/>
                    <a:pt x="26420" y="6037"/>
                    <a:pt x="28310" y="6037"/>
                  </a:cubicBezTo>
                  <a:cubicBezTo>
                    <a:pt x="28438" y="6037"/>
                    <a:pt x="28575" y="6030"/>
                    <a:pt x="28723" y="6016"/>
                  </a:cubicBezTo>
                  <a:cubicBezTo>
                    <a:pt x="29352" y="5954"/>
                    <a:pt x="30473" y="5926"/>
                    <a:pt x="31823" y="5926"/>
                  </a:cubicBezTo>
                  <a:cubicBezTo>
                    <a:pt x="35422" y="5926"/>
                    <a:pt x="40648" y="6125"/>
                    <a:pt x="42507" y="6417"/>
                  </a:cubicBezTo>
                  <a:cubicBezTo>
                    <a:pt x="42734" y="6451"/>
                    <a:pt x="42929" y="6464"/>
                    <a:pt x="43104" y="6464"/>
                  </a:cubicBezTo>
                  <a:cubicBezTo>
                    <a:pt x="43315" y="6464"/>
                    <a:pt x="43495" y="6444"/>
                    <a:pt x="43660" y="6417"/>
                  </a:cubicBezTo>
                  <a:cubicBezTo>
                    <a:pt x="43836" y="5991"/>
                    <a:pt x="44036" y="5540"/>
                    <a:pt x="44187" y="5089"/>
                  </a:cubicBezTo>
                  <a:cubicBezTo>
                    <a:pt x="41605" y="4838"/>
                    <a:pt x="37169" y="4487"/>
                    <a:pt x="35615" y="4437"/>
                  </a:cubicBezTo>
                  <a:cubicBezTo>
                    <a:pt x="35091" y="4416"/>
                    <a:pt x="34654" y="4408"/>
                    <a:pt x="34260" y="4408"/>
                  </a:cubicBezTo>
                  <a:cubicBezTo>
                    <a:pt x="33185" y="4408"/>
                    <a:pt x="32435" y="4466"/>
                    <a:pt x="31118" y="4466"/>
                  </a:cubicBezTo>
                  <a:cubicBezTo>
                    <a:pt x="30636" y="4466"/>
                    <a:pt x="30078" y="4458"/>
                    <a:pt x="29400" y="4437"/>
                  </a:cubicBezTo>
                  <a:cubicBezTo>
                    <a:pt x="26449" y="4345"/>
                    <a:pt x="26254" y="2375"/>
                    <a:pt x="24069" y="2375"/>
                  </a:cubicBezTo>
                  <a:cubicBezTo>
                    <a:pt x="23861" y="2375"/>
                    <a:pt x="23634" y="2393"/>
                    <a:pt x="23385" y="2432"/>
                  </a:cubicBezTo>
                  <a:cubicBezTo>
                    <a:pt x="20552" y="2883"/>
                    <a:pt x="20402" y="3259"/>
                    <a:pt x="16567" y="3785"/>
                  </a:cubicBezTo>
                  <a:cubicBezTo>
                    <a:pt x="15992" y="3865"/>
                    <a:pt x="15484" y="3901"/>
                    <a:pt x="15028" y="3901"/>
                  </a:cubicBezTo>
                  <a:cubicBezTo>
                    <a:pt x="12467" y="3901"/>
                    <a:pt x="11533" y="2746"/>
                    <a:pt x="9299" y="1555"/>
                  </a:cubicBezTo>
                  <a:cubicBezTo>
                    <a:pt x="7420" y="552"/>
                    <a:pt x="3109" y="7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1"/>
            <p:cNvSpPr/>
            <p:nvPr/>
          </p:nvSpPr>
          <p:spPr>
            <a:xfrm>
              <a:off x="1731975" y="809550"/>
              <a:ext cx="976850" cy="1067075"/>
            </a:xfrm>
            <a:custGeom>
              <a:rect b="b" l="l" r="r" t="t"/>
              <a:pathLst>
                <a:path extrusionOk="0" h="42683" w="39074">
                  <a:moveTo>
                    <a:pt x="27619" y="0"/>
                  </a:moveTo>
                  <a:lnTo>
                    <a:pt x="27619" y="0"/>
                  </a:lnTo>
                  <a:cubicBezTo>
                    <a:pt x="31730" y="4136"/>
                    <a:pt x="34286" y="9825"/>
                    <a:pt x="34286" y="16141"/>
                  </a:cubicBezTo>
                  <a:cubicBezTo>
                    <a:pt x="34286" y="28747"/>
                    <a:pt x="24035" y="38998"/>
                    <a:pt x="11404" y="38998"/>
                  </a:cubicBezTo>
                  <a:cubicBezTo>
                    <a:pt x="7243" y="38998"/>
                    <a:pt x="3359" y="37870"/>
                    <a:pt x="0" y="35940"/>
                  </a:cubicBezTo>
                  <a:lnTo>
                    <a:pt x="0" y="35940"/>
                  </a:lnTo>
                  <a:cubicBezTo>
                    <a:pt x="4136" y="40101"/>
                    <a:pt x="9875" y="42682"/>
                    <a:pt x="16216" y="42682"/>
                  </a:cubicBezTo>
                  <a:cubicBezTo>
                    <a:pt x="28848" y="42682"/>
                    <a:pt x="39073" y="32457"/>
                    <a:pt x="39073" y="19825"/>
                  </a:cubicBezTo>
                  <a:cubicBezTo>
                    <a:pt x="39073" y="11354"/>
                    <a:pt x="34462" y="3960"/>
                    <a:pt x="27619" y="0"/>
                  </a:cubicBezTo>
                  <a:close/>
                </a:path>
              </a:pathLst>
            </a:custGeom>
            <a:solidFill>
              <a:srgbClr val="CB5568">
                <a:alpha val="39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8" name="Shape 56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
    <p:bg>
      <p:bgPr>
        <a:gradFill>
          <a:gsLst>
            <a:gs pos="0">
              <a:schemeClr val="accent2"/>
            </a:gs>
            <a:gs pos="100000">
              <a:schemeClr val="lt2"/>
            </a:gs>
          </a:gsLst>
          <a:lin ang="8099331" scaled="0"/>
        </a:gradFill>
      </p:bgPr>
    </p:bg>
    <p:spTree>
      <p:nvGrpSpPr>
        <p:cNvPr id="569" name="Shape 569"/>
        <p:cNvGrpSpPr/>
        <p:nvPr/>
      </p:nvGrpSpPr>
      <p:grpSpPr>
        <a:xfrm>
          <a:off x="0" y="0"/>
          <a:ext cx="0" cy="0"/>
          <a:chOff x="0" y="0"/>
          <a:chExt cx="0" cy="0"/>
        </a:xfrm>
      </p:grpSpPr>
      <p:sp>
        <p:nvSpPr>
          <p:cNvPr id="570" name="Google Shape;570;p13"/>
          <p:cNvSpPr/>
          <p:nvPr/>
        </p:nvSpPr>
        <p:spPr>
          <a:xfrm rot="-9370905">
            <a:off x="-108092" y="-662208"/>
            <a:ext cx="9732453" cy="5741531"/>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1" name="Google Shape;571;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72" name="Google Shape;572;p13"/>
          <p:cNvSpPr/>
          <p:nvPr/>
        </p:nvSpPr>
        <p:spPr>
          <a:xfrm>
            <a:off x="5276925" y="0"/>
            <a:ext cx="4423146" cy="5829284"/>
          </a:xfrm>
          <a:custGeom>
            <a:rect b="b" l="l" r="r" t="t"/>
            <a:pathLst>
              <a:path extrusionOk="0" h="140507" w="113414">
                <a:moveTo>
                  <a:pt x="91135" y="67459"/>
                </a:moveTo>
                <a:cubicBezTo>
                  <a:pt x="91498" y="67459"/>
                  <a:pt x="91809" y="67575"/>
                  <a:pt x="92030" y="67818"/>
                </a:cubicBezTo>
                <a:cubicBezTo>
                  <a:pt x="92726" y="68603"/>
                  <a:pt x="92244" y="70378"/>
                  <a:pt x="90950" y="71797"/>
                </a:cubicBezTo>
                <a:cubicBezTo>
                  <a:pt x="90064" y="72775"/>
                  <a:pt x="89022" y="73326"/>
                  <a:pt x="88231" y="73326"/>
                </a:cubicBezTo>
                <a:cubicBezTo>
                  <a:pt x="87867" y="73326"/>
                  <a:pt x="87556" y="73210"/>
                  <a:pt x="87337" y="72965"/>
                </a:cubicBezTo>
                <a:cubicBezTo>
                  <a:pt x="86632" y="72189"/>
                  <a:pt x="87114" y="70414"/>
                  <a:pt x="88408" y="68987"/>
                </a:cubicBezTo>
                <a:cubicBezTo>
                  <a:pt x="89296" y="68013"/>
                  <a:pt x="90340" y="67459"/>
                  <a:pt x="91135" y="67459"/>
                </a:cubicBezTo>
                <a:close/>
                <a:moveTo>
                  <a:pt x="81981" y="73877"/>
                </a:moveTo>
                <a:cubicBezTo>
                  <a:pt x="83619" y="73877"/>
                  <a:pt x="84918" y="74453"/>
                  <a:pt x="85500" y="75606"/>
                </a:cubicBezTo>
                <a:cubicBezTo>
                  <a:pt x="86686" y="77952"/>
                  <a:pt x="84474" y="81797"/>
                  <a:pt x="80557" y="84188"/>
                </a:cubicBezTo>
                <a:cubicBezTo>
                  <a:pt x="78580" y="85398"/>
                  <a:pt x="76545" y="86005"/>
                  <a:pt x="74865" y="86005"/>
                </a:cubicBezTo>
                <a:cubicBezTo>
                  <a:pt x="73225" y="86005"/>
                  <a:pt x="71923" y="85427"/>
                  <a:pt x="71342" y="84268"/>
                </a:cubicBezTo>
                <a:cubicBezTo>
                  <a:pt x="70155" y="81922"/>
                  <a:pt x="72368" y="78086"/>
                  <a:pt x="76284" y="75695"/>
                </a:cubicBezTo>
                <a:cubicBezTo>
                  <a:pt x="78264" y="74484"/>
                  <a:pt x="80300" y="73877"/>
                  <a:pt x="81981" y="73877"/>
                </a:cubicBezTo>
                <a:close/>
                <a:moveTo>
                  <a:pt x="88319" y="1"/>
                </a:moveTo>
                <a:cubicBezTo>
                  <a:pt x="88024" y="1713"/>
                  <a:pt x="91691" y="3944"/>
                  <a:pt x="96856" y="9840"/>
                </a:cubicBezTo>
                <a:cubicBezTo>
                  <a:pt x="102200" y="15925"/>
                  <a:pt x="104858" y="25006"/>
                  <a:pt x="103600" y="35042"/>
                </a:cubicBezTo>
                <a:cubicBezTo>
                  <a:pt x="102334" y="45069"/>
                  <a:pt x="92708" y="63063"/>
                  <a:pt x="74500" y="72921"/>
                </a:cubicBezTo>
                <a:cubicBezTo>
                  <a:pt x="70851" y="74901"/>
                  <a:pt x="66578" y="76364"/>
                  <a:pt x="64785" y="80379"/>
                </a:cubicBezTo>
                <a:cubicBezTo>
                  <a:pt x="63233" y="83831"/>
                  <a:pt x="63616" y="87890"/>
                  <a:pt x="63233" y="91708"/>
                </a:cubicBezTo>
                <a:cubicBezTo>
                  <a:pt x="62849" y="95536"/>
                  <a:pt x="61100" y="99827"/>
                  <a:pt x="57666" y="100567"/>
                </a:cubicBezTo>
                <a:cubicBezTo>
                  <a:pt x="57088" y="100693"/>
                  <a:pt x="56540" y="100752"/>
                  <a:pt x="56007" y="100752"/>
                </a:cubicBezTo>
                <a:cubicBezTo>
                  <a:pt x="53096" y="100752"/>
                  <a:pt x="50610" y="98978"/>
                  <a:pt x="46042" y="96490"/>
                </a:cubicBezTo>
                <a:cubicBezTo>
                  <a:pt x="44576" y="95691"/>
                  <a:pt x="43209" y="95309"/>
                  <a:pt x="41947" y="95309"/>
                </a:cubicBezTo>
                <a:cubicBezTo>
                  <a:pt x="38548" y="95309"/>
                  <a:pt x="35916" y="98079"/>
                  <a:pt x="34186" y="102913"/>
                </a:cubicBezTo>
                <a:cubicBezTo>
                  <a:pt x="28824" y="117909"/>
                  <a:pt x="23677" y="122450"/>
                  <a:pt x="16727" y="123182"/>
                </a:cubicBezTo>
                <a:cubicBezTo>
                  <a:pt x="16018" y="123258"/>
                  <a:pt x="15304" y="123289"/>
                  <a:pt x="14587" y="123289"/>
                </a:cubicBezTo>
                <a:cubicBezTo>
                  <a:pt x="11418" y="123289"/>
                  <a:pt x="8190" y="122683"/>
                  <a:pt x="5062" y="122683"/>
                </a:cubicBezTo>
                <a:cubicBezTo>
                  <a:pt x="3336" y="122683"/>
                  <a:pt x="1640" y="122867"/>
                  <a:pt x="0" y="123440"/>
                </a:cubicBezTo>
                <a:lnTo>
                  <a:pt x="0" y="140506"/>
                </a:lnTo>
                <a:lnTo>
                  <a:pt x="113413" y="140506"/>
                </a:lnTo>
                <a:lnTo>
                  <a:pt x="113413" y="1"/>
                </a:ln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a:off x="-3519225" y="0"/>
            <a:ext cx="5253633" cy="5276847"/>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37FEF"/>
              </a:solidFill>
            </a:endParaRPr>
          </a:p>
        </p:txBody>
      </p:sp>
      <p:sp>
        <p:nvSpPr>
          <p:cNvPr id="574" name="Google Shape;574;p13"/>
          <p:cNvSpPr txBox="1"/>
          <p:nvPr>
            <p:ph type="title"/>
          </p:nvPr>
        </p:nvSpPr>
        <p:spPr>
          <a:xfrm>
            <a:off x="2295600" y="3021563"/>
            <a:ext cx="4553100" cy="43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75" name="Google Shape;575;p13"/>
          <p:cNvSpPr txBox="1"/>
          <p:nvPr>
            <p:ph idx="1" type="subTitle"/>
          </p:nvPr>
        </p:nvSpPr>
        <p:spPr>
          <a:xfrm>
            <a:off x="2295450" y="1685138"/>
            <a:ext cx="4553100" cy="12351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100"/>
              <a:buNone/>
              <a:defRPr sz="20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576" name="Google Shape;576;p13"/>
          <p:cNvGrpSpPr/>
          <p:nvPr/>
        </p:nvGrpSpPr>
        <p:grpSpPr>
          <a:xfrm>
            <a:off x="1535429" y="583264"/>
            <a:ext cx="193699" cy="185318"/>
            <a:chOff x="3483800" y="1530650"/>
            <a:chExt cx="1459674" cy="1397574"/>
          </a:xfrm>
        </p:grpSpPr>
        <p:sp>
          <p:nvSpPr>
            <p:cNvPr id="577" name="Google Shape;577;p13"/>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13"/>
          <p:cNvGrpSpPr/>
          <p:nvPr/>
        </p:nvGrpSpPr>
        <p:grpSpPr>
          <a:xfrm>
            <a:off x="7089424" y="3405872"/>
            <a:ext cx="318260" cy="295560"/>
            <a:chOff x="3931664" y="3196564"/>
            <a:chExt cx="819834" cy="761359"/>
          </a:xfrm>
        </p:grpSpPr>
        <p:sp>
          <p:nvSpPr>
            <p:cNvPr id="587" name="Google Shape;587;p13"/>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13"/>
          <p:cNvGrpSpPr/>
          <p:nvPr/>
        </p:nvGrpSpPr>
        <p:grpSpPr>
          <a:xfrm>
            <a:off x="575339" y="1284522"/>
            <a:ext cx="500427" cy="464734"/>
            <a:chOff x="3931664" y="3196564"/>
            <a:chExt cx="819834" cy="761359"/>
          </a:xfrm>
        </p:grpSpPr>
        <p:sp>
          <p:nvSpPr>
            <p:cNvPr id="591" name="Google Shape;591;p13"/>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13"/>
          <p:cNvGrpSpPr/>
          <p:nvPr/>
        </p:nvGrpSpPr>
        <p:grpSpPr>
          <a:xfrm>
            <a:off x="7972429" y="2479089"/>
            <a:ext cx="193699" cy="185318"/>
            <a:chOff x="3483800" y="1530650"/>
            <a:chExt cx="1459674" cy="1397574"/>
          </a:xfrm>
        </p:grpSpPr>
        <p:sp>
          <p:nvSpPr>
            <p:cNvPr id="595" name="Google Shape;595;p13"/>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3"/>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3"/>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3"/>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3"/>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3"/>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13"/>
          <p:cNvGrpSpPr/>
          <p:nvPr/>
        </p:nvGrpSpPr>
        <p:grpSpPr>
          <a:xfrm rot="-2700000">
            <a:off x="2741984" y="4418164"/>
            <a:ext cx="307579" cy="294296"/>
            <a:chOff x="3483800" y="1530650"/>
            <a:chExt cx="1459674" cy="1397574"/>
          </a:xfrm>
        </p:grpSpPr>
        <p:sp>
          <p:nvSpPr>
            <p:cNvPr id="605" name="Google Shape;605;p13"/>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3"/>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3"/>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3"/>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3"/>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3"/>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3"/>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 name="Google Shape;614;p13"/>
          <p:cNvGrpSpPr/>
          <p:nvPr/>
        </p:nvGrpSpPr>
        <p:grpSpPr>
          <a:xfrm rot="-3121908">
            <a:off x="7407403" y="392194"/>
            <a:ext cx="318220" cy="295523"/>
            <a:chOff x="3931664" y="3196564"/>
            <a:chExt cx="819834" cy="761359"/>
          </a:xfrm>
        </p:grpSpPr>
        <p:sp>
          <p:nvSpPr>
            <p:cNvPr id="615" name="Google Shape;615;p13"/>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3"/>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13"/>
          <p:cNvGrpSpPr/>
          <p:nvPr/>
        </p:nvGrpSpPr>
        <p:grpSpPr>
          <a:xfrm>
            <a:off x="8370337" y="-422491"/>
            <a:ext cx="1143068" cy="1143068"/>
            <a:chOff x="1565300" y="733100"/>
            <a:chExt cx="1143525" cy="1143525"/>
          </a:xfrm>
        </p:grpSpPr>
        <p:sp>
          <p:nvSpPr>
            <p:cNvPr id="619" name="Google Shape;619;p13"/>
            <p:cNvSpPr/>
            <p:nvPr/>
          </p:nvSpPr>
          <p:spPr>
            <a:xfrm>
              <a:off x="1565300" y="733100"/>
              <a:ext cx="1143525" cy="1143525"/>
            </a:xfrm>
            <a:custGeom>
              <a:rect b="b" l="l" r="r" t="t"/>
              <a:pathLst>
                <a:path extrusionOk="0" h="45741" w="45741">
                  <a:moveTo>
                    <a:pt x="22883" y="1"/>
                  </a:moveTo>
                  <a:cubicBezTo>
                    <a:pt x="10251" y="1"/>
                    <a:pt x="1" y="10251"/>
                    <a:pt x="1" y="22883"/>
                  </a:cubicBezTo>
                  <a:cubicBezTo>
                    <a:pt x="1" y="35515"/>
                    <a:pt x="10251" y="45740"/>
                    <a:pt x="22883" y="45740"/>
                  </a:cubicBezTo>
                  <a:cubicBezTo>
                    <a:pt x="35515" y="45740"/>
                    <a:pt x="45740" y="35515"/>
                    <a:pt x="45740" y="22883"/>
                  </a:cubicBezTo>
                  <a:cubicBezTo>
                    <a:pt x="45740" y="10251"/>
                    <a:pt x="35515" y="1"/>
                    <a:pt x="22883"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3"/>
            <p:cNvSpPr/>
            <p:nvPr/>
          </p:nvSpPr>
          <p:spPr>
            <a:xfrm>
              <a:off x="1565300" y="906675"/>
              <a:ext cx="1143525" cy="708025"/>
            </a:xfrm>
            <a:custGeom>
              <a:rect b="b" l="l" r="r" t="t"/>
              <a:pathLst>
                <a:path extrusionOk="0" h="28321" w="45741">
                  <a:moveTo>
                    <a:pt x="39299" y="0"/>
                  </a:moveTo>
                  <a:cubicBezTo>
                    <a:pt x="36417" y="2080"/>
                    <a:pt x="38547" y="6065"/>
                    <a:pt x="35189" y="7619"/>
                  </a:cubicBezTo>
                  <a:cubicBezTo>
                    <a:pt x="34542" y="7912"/>
                    <a:pt x="33927" y="8029"/>
                    <a:pt x="33333" y="8029"/>
                  </a:cubicBezTo>
                  <a:cubicBezTo>
                    <a:pt x="31015" y="8029"/>
                    <a:pt x="29010" y="6254"/>
                    <a:pt x="26643" y="6254"/>
                  </a:cubicBezTo>
                  <a:cubicBezTo>
                    <a:pt x="26089" y="6254"/>
                    <a:pt x="25515" y="6351"/>
                    <a:pt x="24913" y="6592"/>
                  </a:cubicBezTo>
                  <a:cubicBezTo>
                    <a:pt x="21328" y="8030"/>
                    <a:pt x="21583" y="9846"/>
                    <a:pt x="18617" y="9846"/>
                  </a:cubicBezTo>
                  <a:cubicBezTo>
                    <a:pt x="18431" y="9846"/>
                    <a:pt x="18233" y="9839"/>
                    <a:pt x="18021" y="9825"/>
                  </a:cubicBezTo>
                  <a:cubicBezTo>
                    <a:pt x="14437" y="9549"/>
                    <a:pt x="13534" y="6566"/>
                    <a:pt x="10752" y="5815"/>
                  </a:cubicBezTo>
                  <a:cubicBezTo>
                    <a:pt x="8798" y="5288"/>
                    <a:pt x="5690" y="4236"/>
                    <a:pt x="3559" y="3684"/>
                  </a:cubicBezTo>
                  <a:cubicBezTo>
                    <a:pt x="1304" y="7243"/>
                    <a:pt x="1" y="11429"/>
                    <a:pt x="1" y="15940"/>
                  </a:cubicBezTo>
                  <a:cubicBezTo>
                    <a:pt x="1" y="18095"/>
                    <a:pt x="301" y="20176"/>
                    <a:pt x="878" y="22156"/>
                  </a:cubicBezTo>
                  <a:cubicBezTo>
                    <a:pt x="1517" y="21811"/>
                    <a:pt x="2019" y="21669"/>
                    <a:pt x="2497" y="21669"/>
                  </a:cubicBezTo>
                  <a:cubicBezTo>
                    <a:pt x="3965" y="21669"/>
                    <a:pt x="5200" y="23014"/>
                    <a:pt x="9474" y="23960"/>
                  </a:cubicBezTo>
                  <a:cubicBezTo>
                    <a:pt x="14945" y="25173"/>
                    <a:pt x="18101" y="28321"/>
                    <a:pt x="23058" y="28321"/>
                  </a:cubicBezTo>
                  <a:cubicBezTo>
                    <a:pt x="23938" y="28321"/>
                    <a:pt x="24874" y="28222"/>
                    <a:pt x="25890" y="27995"/>
                  </a:cubicBezTo>
                  <a:cubicBezTo>
                    <a:pt x="31499" y="26744"/>
                    <a:pt x="30482" y="25909"/>
                    <a:pt x="34065" y="25909"/>
                  </a:cubicBezTo>
                  <a:cubicBezTo>
                    <a:pt x="34789" y="25909"/>
                    <a:pt x="35701" y="25944"/>
                    <a:pt x="36893" y="26015"/>
                  </a:cubicBezTo>
                  <a:cubicBezTo>
                    <a:pt x="40352" y="26216"/>
                    <a:pt x="41855" y="26767"/>
                    <a:pt x="42983" y="26842"/>
                  </a:cubicBezTo>
                  <a:cubicBezTo>
                    <a:pt x="44738" y="23609"/>
                    <a:pt x="45740" y="19875"/>
                    <a:pt x="45740" y="15940"/>
                  </a:cubicBezTo>
                  <a:cubicBezTo>
                    <a:pt x="45740" y="9749"/>
                    <a:pt x="43284" y="4135"/>
                    <a:pt x="39299"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p:nvPr/>
          </p:nvSpPr>
          <p:spPr>
            <a:xfrm>
              <a:off x="1666800" y="1616175"/>
              <a:ext cx="896650" cy="260450"/>
            </a:xfrm>
            <a:custGeom>
              <a:rect b="b" l="l" r="r" t="t"/>
              <a:pathLst>
                <a:path extrusionOk="0" h="10418" w="35866">
                  <a:moveTo>
                    <a:pt x="3072" y="1"/>
                  </a:moveTo>
                  <a:cubicBezTo>
                    <a:pt x="2065" y="1"/>
                    <a:pt x="1090" y="233"/>
                    <a:pt x="1" y="542"/>
                  </a:cubicBezTo>
                  <a:cubicBezTo>
                    <a:pt x="4136" y="6507"/>
                    <a:pt x="11028" y="10417"/>
                    <a:pt x="18823" y="10417"/>
                  </a:cubicBezTo>
                  <a:cubicBezTo>
                    <a:pt x="25590" y="10417"/>
                    <a:pt x="31680" y="7460"/>
                    <a:pt x="35866" y="2798"/>
                  </a:cubicBezTo>
                  <a:lnTo>
                    <a:pt x="35866" y="2798"/>
                  </a:lnTo>
                  <a:cubicBezTo>
                    <a:pt x="32532" y="2823"/>
                    <a:pt x="28572" y="3450"/>
                    <a:pt x="27294" y="4101"/>
                  </a:cubicBezTo>
                  <a:cubicBezTo>
                    <a:pt x="24612" y="5530"/>
                    <a:pt x="25590" y="4928"/>
                    <a:pt x="21454" y="6056"/>
                  </a:cubicBezTo>
                  <a:cubicBezTo>
                    <a:pt x="20763" y="6246"/>
                    <a:pt x="20046" y="6333"/>
                    <a:pt x="19309" y="6333"/>
                  </a:cubicBezTo>
                  <a:cubicBezTo>
                    <a:pt x="15662" y="6333"/>
                    <a:pt x="11527" y="4189"/>
                    <a:pt x="7670" y="1645"/>
                  </a:cubicBezTo>
                  <a:cubicBezTo>
                    <a:pt x="5843" y="422"/>
                    <a:pt x="4429" y="1"/>
                    <a:pt x="3072"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3"/>
            <p:cNvSpPr/>
            <p:nvPr/>
          </p:nvSpPr>
          <p:spPr>
            <a:xfrm>
              <a:off x="1790250" y="733100"/>
              <a:ext cx="664800" cy="158550"/>
            </a:xfrm>
            <a:custGeom>
              <a:rect b="b" l="l" r="r" t="t"/>
              <a:pathLst>
                <a:path extrusionOk="0" h="6342" w="26592">
                  <a:moveTo>
                    <a:pt x="13885" y="1"/>
                  </a:moveTo>
                  <a:cubicBezTo>
                    <a:pt x="8647" y="1"/>
                    <a:pt x="3835" y="1755"/>
                    <a:pt x="0" y="4712"/>
                  </a:cubicBezTo>
                  <a:cubicBezTo>
                    <a:pt x="2207" y="5280"/>
                    <a:pt x="4502" y="5371"/>
                    <a:pt x="6220" y="5371"/>
                  </a:cubicBezTo>
                  <a:cubicBezTo>
                    <a:pt x="6551" y="5371"/>
                    <a:pt x="6860" y="5368"/>
                    <a:pt x="7143" y="5364"/>
                  </a:cubicBezTo>
                  <a:cubicBezTo>
                    <a:pt x="9624" y="5339"/>
                    <a:pt x="11955" y="4763"/>
                    <a:pt x="14336" y="4462"/>
                  </a:cubicBezTo>
                  <a:cubicBezTo>
                    <a:pt x="14485" y="4442"/>
                    <a:pt x="14630" y="4432"/>
                    <a:pt x="14774" y="4432"/>
                  </a:cubicBezTo>
                  <a:cubicBezTo>
                    <a:pt x="16811" y="4432"/>
                    <a:pt x="18330" y="6342"/>
                    <a:pt x="21077" y="6342"/>
                  </a:cubicBezTo>
                  <a:cubicBezTo>
                    <a:pt x="21255" y="6342"/>
                    <a:pt x="21440" y="6334"/>
                    <a:pt x="21629" y="6316"/>
                  </a:cubicBezTo>
                  <a:cubicBezTo>
                    <a:pt x="24136" y="6091"/>
                    <a:pt x="25439" y="5013"/>
                    <a:pt x="26592" y="3860"/>
                  </a:cubicBezTo>
                  <a:cubicBezTo>
                    <a:pt x="22958" y="1429"/>
                    <a:pt x="18597" y="1"/>
                    <a:pt x="13885"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3"/>
            <p:cNvSpPr/>
            <p:nvPr/>
          </p:nvSpPr>
          <p:spPr>
            <a:xfrm>
              <a:off x="1575325" y="1062675"/>
              <a:ext cx="1133500" cy="371550"/>
            </a:xfrm>
            <a:custGeom>
              <a:rect b="b" l="l" r="r" t="t"/>
              <a:pathLst>
                <a:path extrusionOk="0" h="14862" w="45340">
                  <a:moveTo>
                    <a:pt x="43184" y="1"/>
                  </a:moveTo>
                  <a:cubicBezTo>
                    <a:pt x="42883" y="251"/>
                    <a:pt x="42582" y="477"/>
                    <a:pt x="42281" y="702"/>
                  </a:cubicBezTo>
                  <a:cubicBezTo>
                    <a:pt x="40627" y="1905"/>
                    <a:pt x="38146" y="3986"/>
                    <a:pt x="36216" y="5364"/>
                  </a:cubicBezTo>
                  <a:cubicBezTo>
                    <a:pt x="35020" y="6207"/>
                    <a:pt x="33853" y="6460"/>
                    <a:pt x="31961" y="6460"/>
                  </a:cubicBezTo>
                  <a:cubicBezTo>
                    <a:pt x="30761" y="6460"/>
                    <a:pt x="29269" y="6358"/>
                    <a:pt x="27294" y="6241"/>
                  </a:cubicBezTo>
                  <a:cubicBezTo>
                    <a:pt x="26757" y="6210"/>
                    <a:pt x="26295" y="6195"/>
                    <a:pt x="25896" y="6195"/>
                  </a:cubicBezTo>
                  <a:cubicBezTo>
                    <a:pt x="22515" y="6195"/>
                    <a:pt x="23606" y="7271"/>
                    <a:pt x="21028" y="8347"/>
                  </a:cubicBezTo>
                  <a:cubicBezTo>
                    <a:pt x="18444" y="9416"/>
                    <a:pt x="17880" y="9713"/>
                    <a:pt x="15322" y="9713"/>
                  </a:cubicBezTo>
                  <a:cubicBezTo>
                    <a:pt x="15002" y="9713"/>
                    <a:pt x="14651" y="9708"/>
                    <a:pt x="14261" y="9700"/>
                  </a:cubicBezTo>
                  <a:cubicBezTo>
                    <a:pt x="10727" y="9625"/>
                    <a:pt x="9299" y="7670"/>
                    <a:pt x="6542" y="5790"/>
                  </a:cubicBezTo>
                  <a:cubicBezTo>
                    <a:pt x="4286" y="4286"/>
                    <a:pt x="2532" y="3560"/>
                    <a:pt x="452" y="3509"/>
                  </a:cubicBezTo>
                  <a:cubicBezTo>
                    <a:pt x="276" y="4161"/>
                    <a:pt x="126" y="4813"/>
                    <a:pt x="1" y="5489"/>
                  </a:cubicBezTo>
                  <a:cubicBezTo>
                    <a:pt x="1354" y="6166"/>
                    <a:pt x="1955" y="7946"/>
                    <a:pt x="3309" y="9123"/>
                  </a:cubicBezTo>
                  <a:cubicBezTo>
                    <a:pt x="5121" y="10657"/>
                    <a:pt x="11566" y="13182"/>
                    <a:pt x="15711" y="13182"/>
                  </a:cubicBezTo>
                  <a:cubicBezTo>
                    <a:pt x="16037" y="13182"/>
                    <a:pt x="16348" y="13166"/>
                    <a:pt x="16642" y="13134"/>
                  </a:cubicBezTo>
                  <a:cubicBezTo>
                    <a:pt x="20702" y="12682"/>
                    <a:pt x="20101" y="11254"/>
                    <a:pt x="23384" y="10126"/>
                  </a:cubicBezTo>
                  <a:cubicBezTo>
                    <a:pt x="24259" y="9828"/>
                    <a:pt x="24856" y="9689"/>
                    <a:pt x="25284" y="9689"/>
                  </a:cubicBezTo>
                  <a:cubicBezTo>
                    <a:pt x="26476" y="9689"/>
                    <a:pt x="26374" y="10761"/>
                    <a:pt x="27369" y="12457"/>
                  </a:cubicBezTo>
                  <a:cubicBezTo>
                    <a:pt x="28310" y="14077"/>
                    <a:pt x="31598" y="14861"/>
                    <a:pt x="34451" y="14861"/>
                  </a:cubicBezTo>
                  <a:cubicBezTo>
                    <a:pt x="35703" y="14861"/>
                    <a:pt x="36871" y="14710"/>
                    <a:pt x="37720" y="14412"/>
                  </a:cubicBezTo>
                  <a:cubicBezTo>
                    <a:pt x="40151" y="13560"/>
                    <a:pt x="42933" y="13735"/>
                    <a:pt x="45038" y="13334"/>
                  </a:cubicBezTo>
                  <a:cubicBezTo>
                    <a:pt x="45239" y="12156"/>
                    <a:pt x="45339" y="10928"/>
                    <a:pt x="45339" y="9700"/>
                  </a:cubicBezTo>
                  <a:cubicBezTo>
                    <a:pt x="45339" y="8923"/>
                    <a:pt x="45314" y="8196"/>
                    <a:pt x="45239" y="7444"/>
                  </a:cubicBezTo>
                  <a:cubicBezTo>
                    <a:pt x="45020" y="7225"/>
                    <a:pt x="44791" y="7132"/>
                    <a:pt x="44538" y="7132"/>
                  </a:cubicBezTo>
                  <a:cubicBezTo>
                    <a:pt x="43665" y="7132"/>
                    <a:pt x="42516" y="8248"/>
                    <a:pt x="40552" y="9123"/>
                  </a:cubicBezTo>
                  <a:cubicBezTo>
                    <a:pt x="37921" y="10251"/>
                    <a:pt x="37344" y="11404"/>
                    <a:pt x="34938" y="12006"/>
                  </a:cubicBezTo>
                  <a:cubicBezTo>
                    <a:pt x="34627" y="12084"/>
                    <a:pt x="34339" y="12120"/>
                    <a:pt x="34076" y="12120"/>
                  </a:cubicBezTo>
                  <a:cubicBezTo>
                    <a:pt x="32306" y="12120"/>
                    <a:pt x="31632" y="10478"/>
                    <a:pt x="32156" y="8798"/>
                  </a:cubicBezTo>
                  <a:cubicBezTo>
                    <a:pt x="32401" y="8001"/>
                    <a:pt x="32921" y="7804"/>
                    <a:pt x="33593" y="7804"/>
                  </a:cubicBezTo>
                  <a:cubicBezTo>
                    <a:pt x="34254" y="7804"/>
                    <a:pt x="35061" y="7994"/>
                    <a:pt x="35900" y="7994"/>
                  </a:cubicBezTo>
                  <a:cubicBezTo>
                    <a:pt x="36303" y="7994"/>
                    <a:pt x="36714" y="7950"/>
                    <a:pt x="37119" y="7820"/>
                  </a:cubicBezTo>
                  <a:cubicBezTo>
                    <a:pt x="39199" y="7144"/>
                    <a:pt x="41830" y="4738"/>
                    <a:pt x="42733" y="4111"/>
                  </a:cubicBezTo>
                  <a:cubicBezTo>
                    <a:pt x="43033" y="3885"/>
                    <a:pt x="43610" y="3284"/>
                    <a:pt x="44211" y="2557"/>
                  </a:cubicBezTo>
                  <a:cubicBezTo>
                    <a:pt x="43911" y="1680"/>
                    <a:pt x="43585" y="828"/>
                    <a:pt x="43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3"/>
            <p:cNvSpPr/>
            <p:nvPr/>
          </p:nvSpPr>
          <p:spPr>
            <a:xfrm>
              <a:off x="1569675" y="1373450"/>
              <a:ext cx="1104675" cy="161625"/>
            </a:xfrm>
            <a:custGeom>
              <a:rect b="b" l="l" r="r" t="t"/>
              <a:pathLst>
                <a:path extrusionOk="0" h="6465" w="44187">
                  <a:moveTo>
                    <a:pt x="1" y="1"/>
                  </a:moveTo>
                  <a:lnTo>
                    <a:pt x="1" y="1"/>
                  </a:lnTo>
                  <a:cubicBezTo>
                    <a:pt x="51" y="527"/>
                    <a:pt x="151" y="1053"/>
                    <a:pt x="252" y="1580"/>
                  </a:cubicBezTo>
                  <a:cubicBezTo>
                    <a:pt x="3184" y="1605"/>
                    <a:pt x="7094" y="1805"/>
                    <a:pt x="8773" y="3209"/>
                  </a:cubicBezTo>
                  <a:cubicBezTo>
                    <a:pt x="10805" y="4937"/>
                    <a:pt x="13686" y="5294"/>
                    <a:pt x="15753" y="5294"/>
                  </a:cubicBezTo>
                  <a:cubicBezTo>
                    <a:pt x="15904" y="5294"/>
                    <a:pt x="16050" y="5292"/>
                    <a:pt x="16192" y="5289"/>
                  </a:cubicBezTo>
                  <a:cubicBezTo>
                    <a:pt x="18060" y="5222"/>
                    <a:pt x="21348" y="4208"/>
                    <a:pt x="23624" y="4208"/>
                  </a:cubicBezTo>
                  <a:cubicBezTo>
                    <a:pt x="23913" y="4208"/>
                    <a:pt x="24186" y="4225"/>
                    <a:pt x="24437" y="4261"/>
                  </a:cubicBezTo>
                  <a:cubicBezTo>
                    <a:pt x="26550" y="4567"/>
                    <a:pt x="26420" y="6037"/>
                    <a:pt x="28310" y="6037"/>
                  </a:cubicBezTo>
                  <a:cubicBezTo>
                    <a:pt x="28438" y="6037"/>
                    <a:pt x="28575" y="6030"/>
                    <a:pt x="28723" y="6016"/>
                  </a:cubicBezTo>
                  <a:cubicBezTo>
                    <a:pt x="29352" y="5954"/>
                    <a:pt x="30473" y="5926"/>
                    <a:pt x="31823" y="5926"/>
                  </a:cubicBezTo>
                  <a:cubicBezTo>
                    <a:pt x="35422" y="5926"/>
                    <a:pt x="40648" y="6125"/>
                    <a:pt x="42507" y="6417"/>
                  </a:cubicBezTo>
                  <a:cubicBezTo>
                    <a:pt x="42734" y="6451"/>
                    <a:pt x="42929" y="6464"/>
                    <a:pt x="43104" y="6464"/>
                  </a:cubicBezTo>
                  <a:cubicBezTo>
                    <a:pt x="43315" y="6464"/>
                    <a:pt x="43495" y="6444"/>
                    <a:pt x="43660" y="6417"/>
                  </a:cubicBezTo>
                  <a:cubicBezTo>
                    <a:pt x="43836" y="5991"/>
                    <a:pt x="44036" y="5540"/>
                    <a:pt x="44187" y="5089"/>
                  </a:cubicBezTo>
                  <a:cubicBezTo>
                    <a:pt x="41605" y="4838"/>
                    <a:pt x="37169" y="4487"/>
                    <a:pt x="35615" y="4437"/>
                  </a:cubicBezTo>
                  <a:cubicBezTo>
                    <a:pt x="35091" y="4416"/>
                    <a:pt x="34654" y="4408"/>
                    <a:pt x="34260" y="4408"/>
                  </a:cubicBezTo>
                  <a:cubicBezTo>
                    <a:pt x="33185" y="4408"/>
                    <a:pt x="32435" y="4466"/>
                    <a:pt x="31118" y="4466"/>
                  </a:cubicBezTo>
                  <a:cubicBezTo>
                    <a:pt x="30636" y="4466"/>
                    <a:pt x="30078" y="4458"/>
                    <a:pt x="29400" y="4437"/>
                  </a:cubicBezTo>
                  <a:cubicBezTo>
                    <a:pt x="26449" y="4345"/>
                    <a:pt x="26254" y="2375"/>
                    <a:pt x="24069" y="2375"/>
                  </a:cubicBezTo>
                  <a:cubicBezTo>
                    <a:pt x="23861" y="2375"/>
                    <a:pt x="23634" y="2393"/>
                    <a:pt x="23385" y="2432"/>
                  </a:cubicBezTo>
                  <a:cubicBezTo>
                    <a:pt x="20552" y="2883"/>
                    <a:pt x="20402" y="3259"/>
                    <a:pt x="16567" y="3785"/>
                  </a:cubicBezTo>
                  <a:cubicBezTo>
                    <a:pt x="15992" y="3865"/>
                    <a:pt x="15484" y="3901"/>
                    <a:pt x="15028" y="3901"/>
                  </a:cubicBezTo>
                  <a:cubicBezTo>
                    <a:pt x="12467" y="3901"/>
                    <a:pt x="11533" y="2746"/>
                    <a:pt x="9299" y="1555"/>
                  </a:cubicBezTo>
                  <a:cubicBezTo>
                    <a:pt x="7420" y="552"/>
                    <a:pt x="3109" y="7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3"/>
            <p:cNvSpPr/>
            <p:nvPr/>
          </p:nvSpPr>
          <p:spPr>
            <a:xfrm>
              <a:off x="1731975" y="809550"/>
              <a:ext cx="976850" cy="1067075"/>
            </a:xfrm>
            <a:custGeom>
              <a:rect b="b" l="l" r="r" t="t"/>
              <a:pathLst>
                <a:path extrusionOk="0" h="42683" w="39074">
                  <a:moveTo>
                    <a:pt x="27619" y="0"/>
                  </a:moveTo>
                  <a:lnTo>
                    <a:pt x="27619" y="0"/>
                  </a:lnTo>
                  <a:cubicBezTo>
                    <a:pt x="31730" y="4136"/>
                    <a:pt x="34286" y="9825"/>
                    <a:pt x="34286" y="16141"/>
                  </a:cubicBezTo>
                  <a:cubicBezTo>
                    <a:pt x="34286" y="28747"/>
                    <a:pt x="24035" y="38998"/>
                    <a:pt x="11404" y="38998"/>
                  </a:cubicBezTo>
                  <a:cubicBezTo>
                    <a:pt x="7243" y="38998"/>
                    <a:pt x="3359" y="37870"/>
                    <a:pt x="0" y="35940"/>
                  </a:cubicBezTo>
                  <a:lnTo>
                    <a:pt x="0" y="35940"/>
                  </a:lnTo>
                  <a:cubicBezTo>
                    <a:pt x="4136" y="40101"/>
                    <a:pt x="9875" y="42682"/>
                    <a:pt x="16216" y="42682"/>
                  </a:cubicBezTo>
                  <a:cubicBezTo>
                    <a:pt x="28848" y="42682"/>
                    <a:pt x="39073" y="32457"/>
                    <a:pt x="39073" y="19825"/>
                  </a:cubicBezTo>
                  <a:cubicBezTo>
                    <a:pt x="39073" y="11354"/>
                    <a:pt x="34462" y="3960"/>
                    <a:pt x="27619" y="0"/>
                  </a:cubicBezTo>
                  <a:close/>
                </a:path>
              </a:pathLst>
            </a:custGeom>
            <a:solidFill>
              <a:srgbClr val="CB5568">
                <a:alpha val="39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 name="Google Shape;626;p13"/>
          <p:cNvGrpSpPr/>
          <p:nvPr/>
        </p:nvGrpSpPr>
        <p:grpSpPr>
          <a:xfrm>
            <a:off x="-324835" y="3402341"/>
            <a:ext cx="1933254" cy="1933222"/>
            <a:chOff x="3174950" y="3673600"/>
            <a:chExt cx="1481875" cy="1481850"/>
          </a:xfrm>
        </p:grpSpPr>
        <p:sp>
          <p:nvSpPr>
            <p:cNvPr id="627" name="Google Shape;627;p13"/>
            <p:cNvSpPr/>
            <p:nvPr/>
          </p:nvSpPr>
          <p:spPr>
            <a:xfrm>
              <a:off x="3174950" y="3673600"/>
              <a:ext cx="1481875" cy="1481850"/>
            </a:xfrm>
            <a:custGeom>
              <a:rect b="b" l="l" r="r" t="t"/>
              <a:pathLst>
                <a:path extrusionOk="0" h="59274" w="59275">
                  <a:moveTo>
                    <a:pt x="29625" y="0"/>
                  </a:moveTo>
                  <a:cubicBezTo>
                    <a:pt x="13259" y="0"/>
                    <a:pt x="1" y="13259"/>
                    <a:pt x="1" y="29650"/>
                  </a:cubicBezTo>
                  <a:cubicBezTo>
                    <a:pt x="1" y="46016"/>
                    <a:pt x="13259" y="59274"/>
                    <a:pt x="29625" y="59274"/>
                  </a:cubicBezTo>
                  <a:cubicBezTo>
                    <a:pt x="46016" y="59274"/>
                    <a:pt x="59274" y="46016"/>
                    <a:pt x="59274" y="29650"/>
                  </a:cubicBezTo>
                  <a:cubicBezTo>
                    <a:pt x="59274" y="13259"/>
                    <a:pt x="46016" y="0"/>
                    <a:pt x="296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3"/>
            <p:cNvSpPr/>
            <p:nvPr/>
          </p:nvSpPr>
          <p:spPr>
            <a:xfrm>
              <a:off x="3267075" y="3800150"/>
              <a:ext cx="1235600" cy="1232625"/>
            </a:xfrm>
            <a:custGeom>
              <a:rect b="b" l="l" r="r" t="t"/>
              <a:pathLst>
                <a:path extrusionOk="0" h="49305" w="49424">
                  <a:moveTo>
                    <a:pt x="26278" y="0"/>
                  </a:moveTo>
                  <a:cubicBezTo>
                    <a:pt x="24426" y="0"/>
                    <a:pt x="18194" y="1847"/>
                    <a:pt x="15589" y="3936"/>
                  </a:cubicBezTo>
                  <a:cubicBezTo>
                    <a:pt x="12807" y="6166"/>
                    <a:pt x="14887" y="7695"/>
                    <a:pt x="11278" y="10753"/>
                  </a:cubicBezTo>
                  <a:cubicBezTo>
                    <a:pt x="9558" y="12210"/>
                    <a:pt x="8055" y="12244"/>
                    <a:pt x="6727" y="12244"/>
                  </a:cubicBezTo>
                  <a:cubicBezTo>
                    <a:pt x="6661" y="12244"/>
                    <a:pt x="6597" y="12244"/>
                    <a:pt x="6532" y="12244"/>
                  </a:cubicBezTo>
                  <a:cubicBezTo>
                    <a:pt x="5157" y="12244"/>
                    <a:pt x="3973" y="12282"/>
                    <a:pt x="2932" y="13961"/>
                  </a:cubicBezTo>
                  <a:cubicBezTo>
                    <a:pt x="827" y="17294"/>
                    <a:pt x="276" y="23435"/>
                    <a:pt x="150" y="27319"/>
                  </a:cubicBezTo>
                  <a:cubicBezTo>
                    <a:pt x="0" y="31229"/>
                    <a:pt x="2782" y="29550"/>
                    <a:pt x="3208" y="33735"/>
                  </a:cubicBezTo>
                  <a:cubicBezTo>
                    <a:pt x="3609" y="37896"/>
                    <a:pt x="14612" y="47921"/>
                    <a:pt x="19223" y="49049"/>
                  </a:cubicBezTo>
                  <a:cubicBezTo>
                    <a:pt x="19967" y="49228"/>
                    <a:pt x="20571" y="49304"/>
                    <a:pt x="21077" y="49304"/>
                  </a:cubicBezTo>
                  <a:cubicBezTo>
                    <a:pt x="23692" y="49304"/>
                    <a:pt x="23673" y="47256"/>
                    <a:pt x="26592" y="46668"/>
                  </a:cubicBezTo>
                  <a:cubicBezTo>
                    <a:pt x="27196" y="46551"/>
                    <a:pt x="27766" y="46503"/>
                    <a:pt x="28321" y="46503"/>
                  </a:cubicBezTo>
                  <a:cubicBezTo>
                    <a:pt x="30611" y="46503"/>
                    <a:pt x="32634" y="47308"/>
                    <a:pt x="35679" y="47308"/>
                  </a:cubicBezTo>
                  <a:cubicBezTo>
                    <a:pt x="36149" y="47308"/>
                    <a:pt x="36644" y="47289"/>
                    <a:pt x="37168" y="47244"/>
                  </a:cubicBezTo>
                  <a:cubicBezTo>
                    <a:pt x="41905" y="46818"/>
                    <a:pt x="41780" y="43059"/>
                    <a:pt x="45389" y="38873"/>
                  </a:cubicBezTo>
                  <a:cubicBezTo>
                    <a:pt x="49023" y="34713"/>
                    <a:pt x="44562" y="29826"/>
                    <a:pt x="44010" y="28447"/>
                  </a:cubicBezTo>
                  <a:cubicBezTo>
                    <a:pt x="43434" y="27044"/>
                    <a:pt x="49148" y="25941"/>
                    <a:pt x="49299" y="22858"/>
                  </a:cubicBezTo>
                  <a:cubicBezTo>
                    <a:pt x="49424" y="19801"/>
                    <a:pt x="44136" y="7545"/>
                    <a:pt x="42456" y="5740"/>
                  </a:cubicBezTo>
                  <a:cubicBezTo>
                    <a:pt x="42001" y="5243"/>
                    <a:pt x="41480" y="5073"/>
                    <a:pt x="40913" y="5073"/>
                  </a:cubicBezTo>
                  <a:cubicBezTo>
                    <a:pt x="39687" y="5073"/>
                    <a:pt x="38241" y="5868"/>
                    <a:pt x="36757" y="5868"/>
                  </a:cubicBezTo>
                  <a:cubicBezTo>
                    <a:pt x="36435" y="5868"/>
                    <a:pt x="36113" y="5831"/>
                    <a:pt x="35790" y="5740"/>
                  </a:cubicBezTo>
                  <a:cubicBezTo>
                    <a:pt x="33283" y="5039"/>
                    <a:pt x="31128" y="1003"/>
                    <a:pt x="26592" y="26"/>
                  </a:cubicBezTo>
                  <a:cubicBezTo>
                    <a:pt x="26509" y="9"/>
                    <a:pt x="26403" y="0"/>
                    <a:pt x="26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3"/>
            <p:cNvSpPr/>
            <p:nvPr/>
          </p:nvSpPr>
          <p:spPr>
            <a:xfrm>
              <a:off x="3423700" y="3886675"/>
              <a:ext cx="915450" cy="938050"/>
            </a:xfrm>
            <a:custGeom>
              <a:rect b="b" l="l" r="r" t="t"/>
              <a:pathLst>
                <a:path extrusionOk="0" h="37522" w="36618">
                  <a:moveTo>
                    <a:pt x="21166" y="0"/>
                  </a:moveTo>
                  <a:cubicBezTo>
                    <a:pt x="20747" y="0"/>
                    <a:pt x="20260" y="99"/>
                    <a:pt x="19675" y="324"/>
                  </a:cubicBezTo>
                  <a:cubicBezTo>
                    <a:pt x="15740" y="1853"/>
                    <a:pt x="12983" y="6816"/>
                    <a:pt x="11555" y="7843"/>
                  </a:cubicBezTo>
                  <a:cubicBezTo>
                    <a:pt x="9074" y="9648"/>
                    <a:pt x="2783" y="11803"/>
                    <a:pt x="1805" y="14410"/>
                  </a:cubicBezTo>
                  <a:cubicBezTo>
                    <a:pt x="828" y="17041"/>
                    <a:pt x="1" y="21227"/>
                    <a:pt x="4312" y="23031"/>
                  </a:cubicBezTo>
                  <a:cubicBezTo>
                    <a:pt x="8622" y="24836"/>
                    <a:pt x="13234" y="28320"/>
                    <a:pt x="12808" y="31252"/>
                  </a:cubicBezTo>
                  <a:cubicBezTo>
                    <a:pt x="12382" y="34159"/>
                    <a:pt x="15690" y="37367"/>
                    <a:pt x="19675" y="37518"/>
                  </a:cubicBezTo>
                  <a:cubicBezTo>
                    <a:pt x="19749" y="37520"/>
                    <a:pt x="19825" y="37521"/>
                    <a:pt x="19903" y="37521"/>
                  </a:cubicBezTo>
                  <a:cubicBezTo>
                    <a:pt x="23989" y="37521"/>
                    <a:pt x="32572" y="34295"/>
                    <a:pt x="32031" y="29548"/>
                  </a:cubicBezTo>
                  <a:cubicBezTo>
                    <a:pt x="31480" y="24685"/>
                    <a:pt x="33008" y="20926"/>
                    <a:pt x="34813" y="18420"/>
                  </a:cubicBezTo>
                  <a:cubicBezTo>
                    <a:pt x="36618" y="15914"/>
                    <a:pt x="36066" y="12304"/>
                    <a:pt x="33560" y="9949"/>
                  </a:cubicBezTo>
                  <a:cubicBezTo>
                    <a:pt x="31054" y="7568"/>
                    <a:pt x="31179" y="5337"/>
                    <a:pt x="27144" y="4234"/>
                  </a:cubicBezTo>
                  <a:cubicBezTo>
                    <a:pt x="23705" y="3273"/>
                    <a:pt x="23579" y="0"/>
                    <a:pt x="211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3"/>
            <p:cNvSpPr/>
            <p:nvPr/>
          </p:nvSpPr>
          <p:spPr>
            <a:xfrm>
              <a:off x="3814675" y="4088925"/>
              <a:ext cx="406050" cy="481825"/>
            </a:xfrm>
            <a:custGeom>
              <a:rect b="b" l="l" r="r" t="t"/>
              <a:pathLst>
                <a:path extrusionOk="0" h="19273" w="16242">
                  <a:moveTo>
                    <a:pt x="5144" y="0"/>
                  </a:moveTo>
                  <a:cubicBezTo>
                    <a:pt x="5084" y="0"/>
                    <a:pt x="5024" y="1"/>
                    <a:pt x="4963" y="4"/>
                  </a:cubicBezTo>
                  <a:cubicBezTo>
                    <a:pt x="2282" y="104"/>
                    <a:pt x="1" y="2510"/>
                    <a:pt x="227" y="4214"/>
                  </a:cubicBezTo>
                  <a:cubicBezTo>
                    <a:pt x="502" y="6295"/>
                    <a:pt x="2883" y="10330"/>
                    <a:pt x="5114" y="11733"/>
                  </a:cubicBezTo>
                  <a:cubicBezTo>
                    <a:pt x="7274" y="13093"/>
                    <a:pt x="4991" y="19272"/>
                    <a:pt x="7123" y="19272"/>
                  </a:cubicBezTo>
                  <a:cubicBezTo>
                    <a:pt x="7192" y="19272"/>
                    <a:pt x="7266" y="19266"/>
                    <a:pt x="7344" y="19252"/>
                  </a:cubicBezTo>
                  <a:cubicBezTo>
                    <a:pt x="9851" y="18826"/>
                    <a:pt x="13034" y="15418"/>
                    <a:pt x="12482" y="13037"/>
                  </a:cubicBezTo>
                  <a:cubicBezTo>
                    <a:pt x="11931" y="10631"/>
                    <a:pt x="15139" y="7623"/>
                    <a:pt x="15690" y="7022"/>
                  </a:cubicBezTo>
                  <a:cubicBezTo>
                    <a:pt x="16242" y="6445"/>
                    <a:pt x="15966" y="4641"/>
                    <a:pt x="13886" y="3112"/>
                  </a:cubicBezTo>
                  <a:cubicBezTo>
                    <a:pt x="11780" y="1558"/>
                    <a:pt x="8598" y="1006"/>
                    <a:pt x="6768" y="305"/>
                  </a:cubicBezTo>
                  <a:cubicBezTo>
                    <a:pt x="6227" y="102"/>
                    <a:pt x="5685" y="0"/>
                    <a:pt x="51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3"/>
            <p:cNvSpPr/>
            <p:nvPr/>
          </p:nvSpPr>
          <p:spPr>
            <a:xfrm>
              <a:off x="3345375" y="3798900"/>
              <a:ext cx="1311450" cy="1356550"/>
            </a:xfrm>
            <a:custGeom>
              <a:rect b="b" l="l" r="r" t="t"/>
              <a:pathLst>
                <a:path extrusionOk="0" h="54262" w="52458">
                  <a:moveTo>
                    <a:pt x="39350" y="1"/>
                  </a:moveTo>
                  <a:lnTo>
                    <a:pt x="39350" y="1"/>
                  </a:lnTo>
                  <a:cubicBezTo>
                    <a:pt x="43610" y="5139"/>
                    <a:pt x="46167" y="11730"/>
                    <a:pt x="46167" y="18923"/>
                  </a:cubicBezTo>
                  <a:cubicBezTo>
                    <a:pt x="46167" y="35289"/>
                    <a:pt x="32883" y="48573"/>
                    <a:pt x="16517" y="48573"/>
                  </a:cubicBezTo>
                  <a:cubicBezTo>
                    <a:pt x="10402" y="48573"/>
                    <a:pt x="4713" y="46718"/>
                    <a:pt x="1" y="43535"/>
                  </a:cubicBezTo>
                  <a:lnTo>
                    <a:pt x="1" y="43535"/>
                  </a:lnTo>
                  <a:cubicBezTo>
                    <a:pt x="5440" y="50101"/>
                    <a:pt x="13635" y="54262"/>
                    <a:pt x="22808" y="54262"/>
                  </a:cubicBezTo>
                  <a:cubicBezTo>
                    <a:pt x="39199" y="54262"/>
                    <a:pt x="52457" y="41004"/>
                    <a:pt x="52457" y="24638"/>
                  </a:cubicBezTo>
                  <a:cubicBezTo>
                    <a:pt x="52457" y="14362"/>
                    <a:pt x="47244" y="5339"/>
                    <a:pt x="39350" y="1"/>
                  </a:cubicBezTo>
                  <a:close/>
                </a:path>
              </a:pathLst>
            </a:custGeom>
            <a:solidFill>
              <a:srgbClr val="AC476D">
                <a:alpha val="3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bg>
      <p:bgPr>
        <a:gradFill>
          <a:gsLst>
            <a:gs pos="0">
              <a:schemeClr val="accent2"/>
            </a:gs>
            <a:gs pos="100000">
              <a:schemeClr val="lt2"/>
            </a:gs>
          </a:gsLst>
          <a:lin ang="2698631" scaled="0"/>
        </a:gradFill>
      </p:bgPr>
    </p:bg>
    <p:spTree>
      <p:nvGrpSpPr>
        <p:cNvPr id="632" name="Shape 632"/>
        <p:cNvGrpSpPr/>
        <p:nvPr/>
      </p:nvGrpSpPr>
      <p:grpSpPr>
        <a:xfrm>
          <a:off x="0" y="0"/>
          <a:ext cx="0" cy="0"/>
          <a:chOff x="0" y="0"/>
          <a:chExt cx="0" cy="0"/>
        </a:xfrm>
      </p:grpSpPr>
      <p:sp>
        <p:nvSpPr>
          <p:cNvPr id="633" name="Google Shape;633;p14"/>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34" name="Google Shape;634;p1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635" name="Google Shape;635;p14"/>
          <p:cNvGrpSpPr/>
          <p:nvPr/>
        </p:nvGrpSpPr>
        <p:grpSpPr>
          <a:xfrm>
            <a:off x="239179" y="908649"/>
            <a:ext cx="309897" cy="287794"/>
            <a:chOff x="3931664" y="3196564"/>
            <a:chExt cx="819834" cy="761359"/>
          </a:xfrm>
        </p:grpSpPr>
        <p:sp>
          <p:nvSpPr>
            <p:cNvPr id="636" name="Google Shape;636;p14"/>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4"/>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4"/>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14"/>
          <p:cNvGrpSpPr/>
          <p:nvPr/>
        </p:nvGrpSpPr>
        <p:grpSpPr>
          <a:xfrm>
            <a:off x="8830437" y="4641113"/>
            <a:ext cx="406227" cy="388246"/>
            <a:chOff x="3483800" y="1530650"/>
            <a:chExt cx="1459674" cy="1397574"/>
          </a:xfrm>
        </p:grpSpPr>
        <p:sp>
          <p:nvSpPr>
            <p:cNvPr id="640" name="Google Shape;640;p14"/>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4"/>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4"/>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4"/>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4"/>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4"/>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4"/>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4"/>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4"/>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 name="Google Shape;649;p14"/>
          <p:cNvGrpSpPr/>
          <p:nvPr/>
        </p:nvGrpSpPr>
        <p:grpSpPr>
          <a:xfrm rot="3907081">
            <a:off x="128235" y="1501958"/>
            <a:ext cx="153542" cy="142591"/>
            <a:chOff x="3931664" y="3196564"/>
            <a:chExt cx="819834" cy="761359"/>
          </a:xfrm>
        </p:grpSpPr>
        <p:sp>
          <p:nvSpPr>
            <p:cNvPr id="650" name="Google Shape;650;p14"/>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14"/>
          <p:cNvGrpSpPr/>
          <p:nvPr/>
        </p:nvGrpSpPr>
        <p:grpSpPr>
          <a:xfrm rot="3907081">
            <a:off x="8616760" y="4004183"/>
            <a:ext cx="153542" cy="142591"/>
            <a:chOff x="3931664" y="3196564"/>
            <a:chExt cx="819834" cy="761359"/>
          </a:xfrm>
        </p:grpSpPr>
        <p:sp>
          <p:nvSpPr>
            <p:cNvPr id="654" name="Google Shape;654;p14"/>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14"/>
          <p:cNvGrpSpPr/>
          <p:nvPr/>
        </p:nvGrpSpPr>
        <p:grpSpPr>
          <a:xfrm rot="-2977161">
            <a:off x="8962885" y="3149974"/>
            <a:ext cx="288648" cy="268060"/>
            <a:chOff x="3931664" y="3196564"/>
            <a:chExt cx="819834" cy="761359"/>
          </a:xfrm>
        </p:grpSpPr>
        <p:sp>
          <p:nvSpPr>
            <p:cNvPr id="658" name="Google Shape;658;p14"/>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4"/>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 name="Google Shape;661;p14"/>
          <p:cNvSpPr txBox="1"/>
          <p:nvPr>
            <p:ph type="title"/>
          </p:nvPr>
        </p:nvSpPr>
        <p:spPr>
          <a:xfrm>
            <a:off x="720000" y="431350"/>
            <a:ext cx="7704000" cy="4773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2" name="Google Shape;662;p14"/>
          <p:cNvSpPr/>
          <p:nvPr/>
        </p:nvSpPr>
        <p:spPr>
          <a:xfrm>
            <a:off x="720825" y="1451400"/>
            <a:ext cx="7704000" cy="31521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txBox="1"/>
          <p:nvPr>
            <p:ph idx="1" type="subTitle"/>
          </p:nvPr>
        </p:nvSpPr>
        <p:spPr>
          <a:xfrm>
            <a:off x="1867611" y="2207550"/>
            <a:ext cx="2295600" cy="681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64" name="Google Shape;664;p14"/>
          <p:cNvSpPr txBox="1"/>
          <p:nvPr>
            <p:ph idx="2" type="title"/>
          </p:nvPr>
        </p:nvSpPr>
        <p:spPr>
          <a:xfrm>
            <a:off x="1867611" y="1865550"/>
            <a:ext cx="2295600" cy="342000"/>
          </a:xfrm>
          <a:prstGeom prst="rect">
            <a:avLst/>
          </a:prstGeom>
        </p:spPr>
        <p:txBody>
          <a:bodyPr anchorCtr="0" anchor="ctr" bIns="0" lIns="0" spcFirstLastPara="1" rIns="0" wrap="square" tIns="0">
            <a:noAutofit/>
          </a:bodyPr>
          <a:lstStyle>
            <a:lvl1pPr lvl="0" rtl="0" algn="l">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65" name="Google Shape;665;p14"/>
          <p:cNvSpPr txBox="1"/>
          <p:nvPr>
            <p:ph idx="3" type="subTitle"/>
          </p:nvPr>
        </p:nvSpPr>
        <p:spPr>
          <a:xfrm>
            <a:off x="5544486" y="2207550"/>
            <a:ext cx="2295600" cy="681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66" name="Google Shape;666;p14"/>
          <p:cNvSpPr txBox="1"/>
          <p:nvPr>
            <p:ph idx="4" type="title"/>
          </p:nvPr>
        </p:nvSpPr>
        <p:spPr>
          <a:xfrm>
            <a:off x="5544486" y="1865550"/>
            <a:ext cx="2295600" cy="342000"/>
          </a:xfrm>
          <a:prstGeom prst="rect">
            <a:avLst/>
          </a:prstGeom>
        </p:spPr>
        <p:txBody>
          <a:bodyPr anchorCtr="0" anchor="ctr" bIns="0" lIns="0" spcFirstLastPara="1" rIns="0" wrap="square" tIns="0">
            <a:noAutofit/>
          </a:bodyPr>
          <a:lstStyle>
            <a:lvl1pPr lvl="0" rtl="0" algn="l">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67" name="Google Shape;667;p14"/>
          <p:cNvSpPr txBox="1"/>
          <p:nvPr>
            <p:ph idx="5" type="subTitle"/>
          </p:nvPr>
        </p:nvSpPr>
        <p:spPr>
          <a:xfrm>
            <a:off x="1867611" y="3543425"/>
            <a:ext cx="2295600" cy="681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68" name="Google Shape;668;p14"/>
          <p:cNvSpPr txBox="1"/>
          <p:nvPr>
            <p:ph idx="6" type="title"/>
          </p:nvPr>
        </p:nvSpPr>
        <p:spPr>
          <a:xfrm>
            <a:off x="1867462" y="3201425"/>
            <a:ext cx="2295600" cy="342000"/>
          </a:xfrm>
          <a:prstGeom prst="rect">
            <a:avLst/>
          </a:prstGeom>
        </p:spPr>
        <p:txBody>
          <a:bodyPr anchorCtr="0" anchor="ctr" bIns="0" lIns="0" spcFirstLastPara="1" rIns="0" wrap="square" tIns="0">
            <a:noAutofit/>
          </a:bodyPr>
          <a:lstStyle>
            <a:lvl1pPr lvl="0" rtl="0" algn="l">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69" name="Google Shape;669;p14"/>
          <p:cNvSpPr txBox="1"/>
          <p:nvPr>
            <p:ph idx="7" type="subTitle"/>
          </p:nvPr>
        </p:nvSpPr>
        <p:spPr>
          <a:xfrm>
            <a:off x="5544486" y="3543425"/>
            <a:ext cx="2295600" cy="681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70" name="Google Shape;670;p14"/>
          <p:cNvSpPr txBox="1"/>
          <p:nvPr>
            <p:ph idx="8" type="title"/>
          </p:nvPr>
        </p:nvSpPr>
        <p:spPr>
          <a:xfrm>
            <a:off x="5544486" y="3201425"/>
            <a:ext cx="2295600" cy="342000"/>
          </a:xfrm>
          <a:prstGeom prst="rect">
            <a:avLst/>
          </a:prstGeom>
        </p:spPr>
        <p:txBody>
          <a:bodyPr anchorCtr="0" anchor="ctr" bIns="0" lIns="0" spcFirstLastPara="1" rIns="0" wrap="square" tIns="0">
            <a:noAutofit/>
          </a:bodyPr>
          <a:lstStyle>
            <a:lvl1pPr lvl="0" rtl="0" algn="l">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71" name="Google Shape;671;p14"/>
          <p:cNvSpPr txBox="1"/>
          <p:nvPr>
            <p:ph hasCustomPrompt="1" idx="9" type="title"/>
          </p:nvPr>
        </p:nvSpPr>
        <p:spPr>
          <a:xfrm>
            <a:off x="1303913" y="1865550"/>
            <a:ext cx="414600" cy="342000"/>
          </a:xfrm>
          <a:prstGeom prst="rect">
            <a:avLst/>
          </a:prstGeom>
        </p:spPr>
        <p:txBody>
          <a:bodyPr anchorCtr="0" anchor="ctr" bIns="0" lIns="0" spcFirstLastPara="1" rIns="0" wrap="square" tIns="0">
            <a:noAutofit/>
          </a:bodyPr>
          <a:lstStyle>
            <a:lvl1pPr lvl="0" rtl="0" algn="ctr">
              <a:spcBef>
                <a:spcPts val="0"/>
              </a:spcBef>
              <a:spcAft>
                <a:spcPts val="0"/>
              </a:spcAft>
              <a:buSzPts val="2400"/>
              <a:buNone/>
              <a:defRPr sz="3000">
                <a:solidFill>
                  <a:schemeClr val="accen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72" name="Google Shape;672;p14"/>
          <p:cNvSpPr txBox="1"/>
          <p:nvPr>
            <p:ph hasCustomPrompt="1" idx="13" type="title"/>
          </p:nvPr>
        </p:nvSpPr>
        <p:spPr>
          <a:xfrm>
            <a:off x="1303913" y="3201425"/>
            <a:ext cx="414600" cy="342000"/>
          </a:xfrm>
          <a:prstGeom prst="rect">
            <a:avLst/>
          </a:prstGeom>
        </p:spPr>
        <p:txBody>
          <a:bodyPr anchorCtr="0" anchor="ctr" bIns="0" lIns="0" spcFirstLastPara="1" rIns="0" wrap="square" tIns="0">
            <a:noAutofit/>
          </a:bodyPr>
          <a:lstStyle>
            <a:lvl1pPr lvl="0" rtl="0" algn="ctr">
              <a:spcBef>
                <a:spcPts val="0"/>
              </a:spcBef>
              <a:spcAft>
                <a:spcPts val="0"/>
              </a:spcAft>
              <a:buSzPts val="2400"/>
              <a:buNone/>
              <a:defRPr sz="3000">
                <a:solidFill>
                  <a:schemeClr val="accen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73" name="Google Shape;673;p14"/>
          <p:cNvSpPr txBox="1"/>
          <p:nvPr>
            <p:ph hasCustomPrompt="1" idx="14" type="title"/>
          </p:nvPr>
        </p:nvSpPr>
        <p:spPr>
          <a:xfrm>
            <a:off x="4980788" y="1865550"/>
            <a:ext cx="414600" cy="342000"/>
          </a:xfrm>
          <a:prstGeom prst="rect">
            <a:avLst/>
          </a:prstGeom>
        </p:spPr>
        <p:txBody>
          <a:bodyPr anchorCtr="0" anchor="ctr" bIns="0" lIns="0" spcFirstLastPara="1" rIns="0" wrap="square" tIns="0">
            <a:noAutofit/>
          </a:bodyPr>
          <a:lstStyle>
            <a:lvl1pPr lvl="0" rtl="0" algn="ctr">
              <a:spcBef>
                <a:spcPts val="0"/>
              </a:spcBef>
              <a:spcAft>
                <a:spcPts val="0"/>
              </a:spcAft>
              <a:buSzPts val="2400"/>
              <a:buNone/>
              <a:defRPr sz="3000">
                <a:solidFill>
                  <a:schemeClr val="accen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74" name="Google Shape;674;p14"/>
          <p:cNvSpPr txBox="1"/>
          <p:nvPr>
            <p:ph hasCustomPrompt="1" idx="15" type="title"/>
          </p:nvPr>
        </p:nvSpPr>
        <p:spPr>
          <a:xfrm>
            <a:off x="4980788" y="3201425"/>
            <a:ext cx="414600" cy="342000"/>
          </a:xfrm>
          <a:prstGeom prst="rect">
            <a:avLst/>
          </a:prstGeom>
        </p:spPr>
        <p:txBody>
          <a:bodyPr anchorCtr="0" anchor="ctr" bIns="0" lIns="0" spcFirstLastPara="1" rIns="0" wrap="square" tIns="0">
            <a:noAutofit/>
          </a:bodyPr>
          <a:lstStyle>
            <a:lvl1pPr lvl="0" rtl="0" algn="ctr">
              <a:spcBef>
                <a:spcPts val="0"/>
              </a:spcBef>
              <a:spcAft>
                <a:spcPts val="0"/>
              </a:spcAft>
              <a:buSzPts val="2400"/>
              <a:buNone/>
              <a:defRPr sz="3000">
                <a:solidFill>
                  <a:schemeClr val="accen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grpSp>
        <p:nvGrpSpPr>
          <p:cNvPr id="675" name="Google Shape;675;p14"/>
          <p:cNvGrpSpPr/>
          <p:nvPr/>
        </p:nvGrpSpPr>
        <p:grpSpPr>
          <a:xfrm>
            <a:off x="-244345" y="-118031"/>
            <a:ext cx="898724" cy="898750"/>
            <a:chOff x="4876725" y="2387875"/>
            <a:chExt cx="874075" cy="874100"/>
          </a:xfrm>
        </p:grpSpPr>
        <p:sp>
          <p:nvSpPr>
            <p:cNvPr id="676" name="Google Shape;676;p14"/>
            <p:cNvSpPr/>
            <p:nvPr/>
          </p:nvSpPr>
          <p:spPr>
            <a:xfrm>
              <a:off x="4876725" y="2387875"/>
              <a:ext cx="874075" cy="874100"/>
            </a:xfrm>
            <a:custGeom>
              <a:rect b="b" l="l" r="r" t="t"/>
              <a:pathLst>
                <a:path extrusionOk="0" h="34964" w="34963">
                  <a:moveTo>
                    <a:pt x="17469" y="0"/>
                  </a:moveTo>
                  <a:cubicBezTo>
                    <a:pt x="7820" y="0"/>
                    <a:pt x="0" y="7845"/>
                    <a:pt x="0" y="17494"/>
                  </a:cubicBezTo>
                  <a:cubicBezTo>
                    <a:pt x="0" y="27143"/>
                    <a:pt x="7820" y="34963"/>
                    <a:pt x="17469" y="34963"/>
                  </a:cubicBezTo>
                  <a:cubicBezTo>
                    <a:pt x="27118" y="34963"/>
                    <a:pt x="34963" y="27143"/>
                    <a:pt x="34963" y="17494"/>
                  </a:cubicBezTo>
                  <a:cubicBezTo>
                    <a:pt x="34963" y="7845"/>
                    <a:pt x="27118" y="0"/>
                    <a:pt x="174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4"/>
            <p:cNvSpPr/>
            <p:nvPr/>
          </p:nvSpPr>
          <p:spPr>
            <a:xfrm>
              <a:off x="4881725" y="2387875"/>
              <a:ext cx="853425" cy="674625"/>
            </a:xfrm>
            <a:custGeom>
              <a:rect b="b" l="l" r="r" t="t"/>
              <a:pathLst>
                <a:path extrusionOk="0" h="26985" w="34137">
                  <a:moveTo>
                    <a:pt x="17269" y="0"/>
                  </a:moveTo>
                  <a:cubicBezTo>
                    <a:pt x="8472" y="0"/>
                    <a:pt x="1204" y="6542"/>
                    <a:pt x="1" y="15013"/>
                  </a:cubicBezTo>
                  <a:cubicBezTo>
                    <a:pt x="1931" y="15088"/>
                    <a:pt x="4462" y="15013"/>
                    <a:pt x="5440" y="16341"/>
                  </a:cubicBezTo>
                  <a:cubicBezTo>
                    <a:pt x="7008" y="18495"/>
                    <a:pt x="6478" y="22112"/>
                    <a:pt x="8850" y="22112"/>
                  </a:cubicBezTo>
                  <a:cubicBezTo>
                    <a:pt x="9018" y="22112"/>
                    <a:pt x="9200" y="22094"/>
                    <a:pt x="9399" y="22056"/>
                  </a:cubicBezTo>
                  <a:cubicBezTo>
                    <a:pt x="12349" y="21495"/>
                    <a:pt x="16793" y="19796"/>
                    <a:pt x="18902" y="19796"/>
                  </a:cubicBezTo>
                  <a:cubicBezTo>
                    <a:pt x="18961" y="19796"/>
                    <a:pt x="19018" y="19797"/>
                    <a:pt x="19074" y="19800"/>
                  </a:cubicBezTo>
                  <a:cubicBezTo>
                    <a:pt x="21104" y="19875"/>
                    <a:pt x="22432" y="24437"/>
                    <a:pt x="24487" y="26517"/>
                  </a:cubicBezTo>
                  <a:cubicBezTo>
                    <a:pt x="24810" y="26844"/>
                    <a:pt x="25109" y="26984"/>
                    <a:pt x="25390" y="26984"/>
                  </a:cubicBezTo>
                  <a:cubicBezTo>
                    <a:pt x="26873" y="26984"/>
                    <a:pt x="27869" y="23067"/>
                    <a:pt x="29450" y="22056"/>
                  </a:cubicBezTo>
                  <a:cubicBezTo>
                    <a:pt x="31304" y="20853"/>
                    <a:pt x="34136" y="14286"/>
                    <a:pt x="32106" y="12958"/>
                  </a:cubicBezTo>
                  <a:cubicBezTo>
                    <a:pt x="30051" y="11630"/>
                    <a:pt x="27244" y="8948"/>
                    <a:pt x="28197" y="6792"/>
                  </a:cubicBezTo>
                  <a:cubicBezTo>
                    <a:pt x="28472" y="6191"/>
                    <a:pt x="29074" y="5690"/>
                    <a:pt x="29725" y="5239"/>
                  </a:cubicBezTo>
                  <a:cubicBezTo>
                    <a:pt x="26567" y="2005"/>
                    <a:pt x="22156" y="0"/>
                    <a:pt x="17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4"/>
            <p:cNvSpPr/>
            <p:nvPr/>
          </p:nvSpPr>
          <p:spPr>
            <a:xfrm>
              <a:off x="5011425" y="2387875"/>
              <a:ext cx="511325" cy="495050"/>
            </a:xfrm>
            <a:custGeom>
              <a:rect b="b" l="l" r="r" t="t"/>
              <a:pathLst>
                <a:path extrusionOk="0" h="19802" w="20453">
                  <a:moveTo>
                    <a:pt x="12081" y="0"/>
                  </a:moveTo>
                  <a:cubicBezTo>
                    <a:pt x="7620" y="0"/>
                    <a:pt x="3560" y="1705"/>
                    <a:pt x="477" y="4462"/>
                  </a:cubicBezTo>
                  <a:cubicBezTo>
                    <a:pt x="1" y="5640"/>
                    <a:pt x="277" y="6567"/>
                    <a:pt x="1555" y="6792"/>
                  </a:cubicBezTo>
                  <a:cubicBezTo>
                    <a:pt x="4412" y="7294"/>
                    <a:pt x="8121" y="8973"/>
                    <a:pt x="6267" y="10652"/>
                  </a:cubicBezTo>
                  <a:cubicBezTo>
                    <a:pt x="4412" y="12356"/>
                    <a:pt x="2432" y="11805"/>
                    <a:pt x="3510" y="14111"/>
                  </a:cubicBezTo>
                  <a:cubicBezTo>
                    <a:pt x="4576" y="16392"/>
                    <a:pt x="5274" y="19801"/>
                    <a:pt x="8031" y="19801"/>
                  </a:cubicBezTo>
                  <a:cubicBezTo>
                    <a:pt x="8061" y="19801"/>
                    <a:pt x="8091" y="19801"/>
                    <a:pt x="8121" y="19800"/>
                  </a:cubicBezTo>
                  <a:cubicBezTo>
                    <a:pt x="10953" y="19700"/>
                    <a:pt x="13084" y="15439"/>
                    <a:pt x="14587" y="13058"/>
                  </a:cubicBezTo>
                  <a:cubicBezTo>
                    <a:pt x="16091" y="10652"/>
                    <a:pt x="17971" y="11855"/>
                    <a:pt x="18848" y="9173"/>
                  </a:cubicBezTo>
                  <a:cubicBezTo>
                    <a:pt x="19725" y="6492"/>
                    <a:pt x="20452" y="4462"/>
                    <a:pt x="17695" y="4186"/>
                  </a:cubicBezTo>
                  <a:cubicBezTo>
                    <a:pt x="17423" y="4161"/>
                    <a:pt x="17159" y="4151"/>
                    <a:pt x="16906" y="4151"/>
                  </a:cubicBezTo>
                  <a:cubicBezTo>
                    <a:pt x="15645" y="4151"/>
                    <a:pt x="14622" y="4406"/>
                    <a:pt x="13852" y="4406"/>
                  </a:cubicBezTo>
                  <a:cubicBezTo>
                    <a:pt x="13211" y="4406"/>
                    <a:pt x="12744" y="4230"/>
                    <a:pt x="12457" y="3584"/>
                  </a:cubicBezTo>
                  <a:cubicBezTo>
                    <a:pt x="11956" y="2432"/>
                    <a:pt x="12432" y="1203"/>
                    <a:pt x="12933" y="51"/>
                  </a:cubicBezTo>
                  <a:cubicBezTo>
                    <a:pt x="12633" y="51"/>
                    <a:pt x="12382" y="0"/>
                    <a:pt x="12081" y="0"/>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4"/>
            <p:cNvSpPr/>
            <p:nvPr/>
          </p:nvSpPr>
          <p:spPr>
            <a:xfrm>
              <a:off x="5453575" y="2644250"/>
              <a:ext cx="297225" cy="386575"/>
            </a:xfrm>
            <a:custGeom>
              <a:rect b="b" l="l" r="r" t="t"/>
              <a:pathLst>
                <a:path extrusionOk="0" h="15463" w="11889">
                  <a:moveTo>
                    <a:pt x="9459" y="1"/>
                  </a:moveTo>
                  <a:cubicBezTo>
                    <a:pt x="9239" y="1"/>
                    <a:pt x="9012" y="15"/>
                    <a:pt x="8781" y="46"/>
                  </a:cubicBezTo>
                  <a:cubicBezTo>
                    <a:pt x="5799" y="472"/>
                    <a:pt x="2616" y="497"/>
                    <a:pt x="3217" y="3605"/>
                  </a:cubicBezTo>
                  <a:cubicBezTo>
                    <a:pt x="3819" y="6688"/>
                    <a:pt x="4821" y="9269"/>
                    <a:pt x="3217" y="9545"/>
                  </a:cubicBezTo>
                  <a:cubicBezTo>
                    <a:pt x="3093" y="9564"/>
                    <a:pt x="2967" y="9573"/>
                    <a:pt x="2839" y="9573"/>
                  </a:cubicBezTo>
                  <a:cubicBezTo>
                    <a:pt x="1961" y="9573"/>
                    <a:pt x="1025" y="9173"/>
                    <a:pt x="517" y="9173"/>
                  </a:cubicBezTo>
                  <a:cubicBezTo>
                    <a:pt x="142" y="9173"/>
                    <a:pt x="0" y="9391"/>
                    <a:pt x="285" y="10147"/>
                  </a:cubicBezTo>
                  <a:cubicBezTo>
                    <a:pt x="987" y="12101"/>
                    <a:pt x="2390" y="13881"/>
                    <a:pt x="3719" y="14407"/>
                  </a:cubicBezTo>
                  <a:cubicBezTo>
                    <a:pt x="5047" y="14934"/>
                    <a:pt x="6375" y="15385"/>
                    <a:pt x="7102" y="15460"/>
                  </a:cubicBezTo>
                  <a:cubicBezTo>
                    <a:pt x="7114" y="15462"/>
                    <a:pt x="7126" y="15462"/>
                    <a:pt x="7138" y="15462"/>
                  </a:cubicBezTo>
                  <a:cubicBezTo>
                    <a:pt x="7851" y="15462"/>
                    <a:pt x="9213" y="12653"/>
                    <a:pt x="11012" y="12653"/>
                  </a:cubicBezTo>
                  <a:cubicBezTo>
                    <a:pt x="11563" y="10949"/>
                    <a:pt x="11889" y="9119"/>
                    <a:pt x="11889" y="7239"/>
                  </a:cubicBezTo>
                  <a:cubicBezTo>
                    <a:pt x="11889" y="4683"/>
                    <a:pt x="11313" y="2252"/>
                    <a:pt x="10335" y="71"/>
                  </a:cubicBezTo>
                  <a:cubicBezTo>
                    <a:pt x="10058" y="28"/>
                    <a:pt x="9765" y="1"/>
                    <a:pt x="9459"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4"/>
            <p:cNvSpPr/>
            <p:nvPr/>
          </p:nvSpPr>
          <p:spPr>
            <a:xfrm>
              <a:off x="4896150" y="2939125"/>
              <a:ext cx="609050" cy="322850"/>
            </a:xfrm>
            <a:custGeom>
              <a:rect b="b" l="l" r="r" t="t"/>
              <a:pathLst>
                <a:path extrusionOk="0" h="12914" w="24362">
                  <a:moveTo>
                    <a:pt x="2449" y="1"/>
                  </a:moveTo>
                  <a:cubicBezTo>
                    <a:pt x="1605" y="1"/>
                    <a:pt x="763" y="234"/>
                    <a:pt x="0" y="557"/>
                  </a:cubicBezTo>
                  <a:cubicBezTo>
                    <a:pt x="2181" y="7700"/>
                    <a:pt x="8848" y="12913"/>
                    <a:pt x="16692" y="12913"/>
                  </a:cubicBezTo>
                  <a:cubicBezTo>
                    <a:pt x="19449" y="12913"/>
                    <a:pt x="22056" y="12261"/>
                    <a:pt x="24361" y="11134"/>
                  </a:cubicBezTo>
                  <a:cubicBezTo>
                    <a:pt x="23234" y="10833"/>
                    <a:pt x="21630" y="10607"/>
                    <a:pt x="21153" y="9805"/>
                  </a:cubicBezTo>
                  <a:cubicBezTo>
                    <a:pt x="20176" y="8126"/>
                    <a:pt x="21780" y="7474"/>
                    <a:pt x="21153" y="4918"/>
                  </a:cubicBezTo>
                  <a:cubicBezTo>
                    <a:pt x="20527" y="2337"/>
                    <a:pt x="19299" y="3239"/>
                    <a:pt x="17168" y="1459"/>
                  </a:cubicBezTo>
                  <a:cubicBezTo>
                    <a:pt x="16653" y="1029"/>
                    <a:pt x="16143" y="843"/>
                    <a:pt x="15653" y="843"/>
                  </a:cubicBezTo>
                  <a:cubicBezTo>
                    <a:pt x="14117" y="843"/>
                    <a:pt x="12771" y="2662"/>
                    <a:pt x="12030" y="4467"/>
                  </a:cubicBezTo>
                  <a:cubicBezTo>
                    <a:pt x="11784" y="5061"/>
                    <a:pt x="11397" y="5311"/>
                    <a:pt x="10915" y="5311"/>
                  </a:cubicBezTo>
                  <a:cubicBezTo>
                    <a:pt x="9486" y="5311"/>
                    <a:pt x="7219" y="3114"/>
                    <a:pt x="5289" y="1184"/>
                  </a:cubicBezTo>
                  <a:cubicBezTo>
                    <a:pt x="4424" y="319"/>
                    <a:pt x="3436" y="1"/>
                    <a:pt x="2449"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4"/>
            <p:cNvSpPr/>
            <p:nvPr/>
          </p:nvSpPr>
          <p:spPr>
            <a:xfrm>
              <a:off x="5159300" y="2454100"/>
              <a:ext cx="224975" cy="353875"/>
            </a:xfrm>
            <a:custGeom>
              <a:rect b="b" l="l" r="r" t="t"/>
              <a:pathLst>
                <a:path extrusionOk="0" h="14155" w="8999">
                  <a:moveTo>
                    <a:pt x="4556" y="1"/>
                  </a:moveTo>
                  <a:cubicBezTo>
                    <a:pt x="4412" y="1"/>
                    <a:pt x="4240" y="11"/>
                    <a:pt x="4036" y="33"/>
                  </a:cubicBezTo>
                  <a:cubicBezTo>
                    <a:pt x="1680" y="309"/>
                    <a:pt x="176" y="209"/>
                    <a:pt x="76" y="1186"/>
                  </a:cubicBezTo>
                  <a:cubicBezTo>
                    <a:pt x="1" y="2163"/>
                    <a:pt x="1053" y="4118"/>
                    <a:pt x="2031" y="5046"/>
                  </a:cubicBezTo>
                  <a:cubicBezTo>
                    <a:pt x="3008" y="5973"/>
                    <a:pt x="3635" y="8404"/>
                    <a:pt x="2557" y="9457"/>
                  </a:cubicBezTo>
                  <a:cubicBezTo>
                    <a:pt x="1129" y="10835"/>
                    <a:pt x="1" y="11211"/>
                    <a:pt x="1580" y="12640"/>
                  </a:cubicBezTo>
                  <a:cubicBezTo>
                    <a:pt x="2492" y="13438"/>
                    <a:pt x="2950" y="14155"/>
                    <a:pt x="3434" y="14155"/>
                  </a:cubicBezTo>
                  <a:cubicBezTo>
                    <a:pt x="3801" y="14155"/>
                    <a:pt x="4182" y="13742"/>
                    <a:pt x="4788" y="12640"/>
                  </a:cubicBezTo>
                  <a:cubicBezTo>
                    <a:pt x="6166" y="10058"/>
                    <a:pt x="7344" y="8880"/>
                    <a:pt x="7971" y="7602"/>
                  </a:cubicBezTo>
                  <a:cubicBezTo>
                    <a:pt x="8597" y="6324"/>
                    <a:pt x="8998" y="4444"/>
                    <a:pt x="7520" y="4143"/>
                  </a:cubicBezTo>
                  <a:cubicBezTo>
                    <a:pt x="6041" y="3843"/>
                    <a:pt x="4863" y="4194"/>
                    <a:pt x="4687" y="2615"/>
                  </a:cubicBezTo>
                  <a:cubicBezTo>
                    <a:pt x="4527" y="1151"/>
                    <a:pt x="6057" y="1"/>
                    <a:pt x="4556"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4"/>
            <p:cNvSpPr/>
            <p:nvPr/>
          </p:nvSpPr>
          <p:spPr>
            <a:xfrm>
              <a:off x="5386800" y="2744225"/>
              <a:ext cx="73900" cy="54075"/>
            </a:xfrm>
            <a:custGeom>
              <a:rect b="b" l="l" r="r" t="t"/>
              <a:pathLst>
                <a:path extrusionOk="0" h="2163" w="2956">
                  <a:moveTo>
                    <a:pt x="973" y="0"/>
                  </a:moveTo>
                  <a:cubicBezTo>
                    <a:pt x="35" y="0"/>
                    <a:pt x="1" y="2163"/>
                    <a:pt x="901" y="2163"/>
                  </a:cubicBezTo>
                  <a:cubicBezTo>
                    <a:pt x="1978" y="2163"/>
                    <a:pt x="2956" y="1185"/>
                    <a:pt x="1527" y="208"/>
                  </a:cubicBezTo>
                  <a:cubicBezTo>
                    <a:pt x="1317" y="62"/>
                    <a:pt x="1132" y="0"/>
                    <a:pt x="973"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4"/>
            <p:cNvSpPr/>
            <p:nvPr/>
          </p:nvSpPr>
          <p:spPr>
            <a:xfrm>
              <a:off x="4970275" y="2601850"/>
              <a:ext cx="91300" cy="88200"/>
            </a:xfrm>
            <a:custGeom>
              <a:rect b="b" l="l" r="r" t="t"/>
              <a:pathLst>
                <a:path extrusionOk="0" h="3528" w="3652">
                  <a:moveTo>
                    <a:pt x="1971" y="0"/>
                  </a:moveTo>
                  <a:cubicBezTo>
                    <a:pt x="1052" y="0"/>
                    <a:pt x="1" y="864"/>
                    <a:pt x="18" y="1692"/>
                  </a:cubicBezTo>
                  <a:cubicBezTo>
                    <a:pt x="18" y="2641"/>
                    <a:pt x="642" y="3528"/>
                    <a:pt x="1336" y="3528"/>
                  </a:cubicBezTo>
                  <a:cubicBezTo>
                    <a:pt x="1521" y="3528"/>
                    <a:pt x="1712" y="3464"/>
                    <a:pt x="1898" y="3321"/>
                  </a:cubicBezTo>
                  <a:cubicBezTo>
                    <a:pt x="2775" y="2645"/>
                    <a:pt x="3652" y="1717"/>
                    <a:pt x="3025" y="614"/>
                  </a:cubicBezTo>
                  <a:cubicBezTo>
                    <a:pt x="2775" y="177"/>
                    <a:pt x="2387" y="0"/>
                    <a:pt x="1971"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4"/>
            <p:cNvSpPr/>
            <p:nvPr/>
          </p:nvSpPr>
          <p:spPr>
            <a:xfrm>
              <a:off x="5477600" y="3095475"/>
              <a:ext cx="87400" cy="55100"/>
            </a:xfrm>
            <a:custGeom>
              <a:rect b="b" l="l" r="r" t="t"/>
              <a:pathLst>
                <a:path extrusionOk="0" h="2204" w="3496">
                  <a:moveTo>
                    <a:pt x="3155" y="1"/>
                  </a:moveTo>
                  <a:cubicBezTo>
                    <a:pt x="2775" y="1"/>
                    <a:pt x="2118" y="334"/>
                    <a:pt x="1605" y="719"/>
                  </a:cubicBezTo>
                  <a:cubicBezTo>
                    <a:pt x="828" y="1296"/>
                    <a:pt x="1" y="2123"/>
                    <a:pt x="978" y="2198"/>
                  </a:cubicBezTo>
                  <a:cubicBezTo>
                    <a:pt x="1018" y="2202"/>
                    <a:pt x="1058" y="2204"/>
                    <a:pt x="1099" y="2204"/>
                  </a:cubicBezTo>
                  <a:cubicBezTo>
                    <a:pt x="2088" y="2204"/>
                    <a:pt x="3363" y="1066"/>
                    <a:pt x="3459" y="368"/>
                  </a:cubicBezTo>
                  <a:cubicBezTo>
                    <a:pt x="3495" y="106"/>
                    <a:pt x="3369" y="1"/>
                    <a:pt x="3155"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4"/>
            <p:cNvSpPr/>
            <p:nvPr/>
          </p:nvSpPr>
          <p:spPr>
            <a:xfrm>
              <a:off x="4966325" y="3037325"/>
              <a:ext cx="392250" cy="224000"/>
            </a:xfrm>
            <a:custGeom>
              <a:rect b="b" l="l" r="r" t="t"/>
              <a:pathLst>
                <a:path extrusionOk="0" h="8960" w="15690">
                  <a:moveTo>
                    <a:pt x="566" y="1"/>
                  </a:moveTo>
                  <a:cubicBezTo>
                    <a:pt x="356" y="1"/>
                    <a:pt x="218" y="155"/>
                    <a:pt x="176" y="539"/>
                  </a:cubicBezTo>
                  <a:cubicBezTo>
                    <a:pt x="0" y="1993"/>
                    <a:pt x="1905" y="3972"/>
                    <a:pt x="3534" y="5551"/>
                  </a:cubicBezTo>
                  <a:cubicBezTo>
                    <a:pt x="6291" y="7582"/>
                    <a:pt x="9650" y="8835"/>
                    <a:pt x="13309" y="8960"/>
                  </a:cubicBezTo>
                  <a:cubicBezTo>
                    <a:pt x="14737" y="8534"/>
                    <a:pt x="15690" y="7055"/>
                    <a:pt x="15414" y="5877"/>
                  </a:cubicBezTo>
                  <a:cubicBezTo>
                    <a:pt x="15063" y="4298"/>
                    <a:pt x="14787" y="4449"/>
                    <a:pt x="15063" y="2694"/>
                  </a:cubicBezTo>
                  <a:cubicBezTo>
                    <a:pt x="15339" y="940"/>
                    <a:pt x="14361" y="1441"/>
                    <a:pt x="13033" y="990"/>
                  </a:cubicBezTo>
                  <a:cubicBezTo>
                    <a:pt x="12853" y="932"/>
                    <a:pt x="12694" y="905"/>
                    <a:pt x="12551" y="905"/>
                  </a:cubicBezTo>
                  <a:cubicBezTo>
                    <a:pt x="11637" y="905"/>
                    <a:pt x="11360" y="2019"/>
                    <a:pt x="10276" y="3471"/>
                  </a:cubicBezTo>
                  <a:cubicBezTo>
                    <a:pt x="9931" y="3943"/>
                    <a:pt x="9429" y="4128"/>
                    <a:pt x="8845" y="4128"/>
                  </a:cubicBezTo>
                  <a:cubicBezTo>
                    <a:pt x="7351" y="4128"/>
                    <a:pt x="5318" y="2921"/>
                    <a:pt x="3985" y="2218"/>
                  </a:cubicBezTo>
                  <a:cubicBezTo>
                    <a:pt x="2582" y="1497"/>
                    <a:pt x="1221" y="1"/>
                    <a:pt x="566"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4"/>
            <p:cNvSpPr/>
            <p:nvPr/>
          </p:nvSpPr>
          <p:spPr>
            <a:xfrm>
              <a:off x="5548400" y="2691750"/>
              <a:ext cx="202400" cy="260600"/>
            </a:xfrm>
            <a:custGeom>
              <a:rect b="b" l="l" r="r" t="t"/>
              <a:pathLst>
                <a:path extrusionOk="0" h="10424" w="8096">
                  <a:moveTo>
                    <a:pt x="7319" y="226"/>
                  </a:moveTo>
                  <a:cubicBezTo>
                    <a:pt x="7144" y="252"/>
                    <a:pt x="6918" y="302"/>
                    <a:pt x="6667" y="377"/>
                  </a:cubicBezTo>
                  <a:cubicBezTo>
                    <a:pt x="4362" y="1079"/>
                    <a:pt x="3309" y="1"/>
                    <a:pt x="3209" y="2683"/>
                  </a:cubicBezTo>
                  <a:cubicBezTo>
                    <a:pt x="3134" y="5339"/>
                    <a:pt x="2682" y="8698"/>
                    <a:pt x="2682" y="8698"/>
                  </a:cubicBezTo>
                  <a:cubicBezTo>
                    <a:pt x="1179" y="9324"/>
                    <a:pt x="1" y="9876"/>
                    <a:pt x="1003" y="10277"/>
                  </a:cubicBezTo>
                  <a:cubicBezTo>
                    <a:pt x="1269" y="10376"/>
                    <a:pt x="1521" y="10423"/>
                    <a:pt x="1779" y="10423"/>
                  </a:cubicBezTo>
                  <a:cubicBezTo>
                    <a:pt x="2495" y="10423"/>
                    <a:pt x="3260" y="10064"/>
                    <a:pt x="4512" y="9475"/>
                  </a:cubicBezTo>
                  <a:cubicBezTo>
                    <a:pt x="6041" y="8773"/>
                    <a:pt x="6843" y="8923"/>
                    <a:pt x="7745" y="8773"/>
                  </a:cubicBezTo>
                  <a:cubicBezTo>
                    <a:pt x="7971" y="7645"/>
                    <a:pt x="8096" y="6517"/>
                    <a:pt x="8096" y="5339"/>
                  </a:cubicBezTo>
                  <a:cubicBezTo>
                    <a:pt x="8096" y="3560"/>
                    <a:pt x="7820" y="1856"/>
                    <a:pt x="7319" y="226"/>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4"/>
            <p:cNvSpPr/>
            <p:nvPr/>
          </p:nvSpPr>
          <p:spPr>
            <a:xfrm>
              <a:off x="5017075" y="2429225"/>
              <a:ext cx="733725" cy="832750"/>
            </a:xfrm>
            <a:custGeom>
              <a:rect b="b" l="l" r="r" t="t"/>
              <a:pathLst>
                <a:path extrusionOk="0" h="33310" w="29349">
                  <a:moveTo>
                    <a:pt x="19224" y="1"/>
                  </a:moveTo>
                  <a:lnTo>
                    <a:pt x="19224" y="1"/>
                  </a:lnTo>
                  <a:cubicBezTo>
                    <a:pt x="22657" y="3184"/>
                    <a:pt x="24813" y="7720"/>
                    <a:pt x="24813" y="12783"/>
                  </a:cubicBezTo>
                  <a:cubicBezTo>
                    <a:pt x="24813" y="22432"/>
                    <a:pt x="16993" y="30251"/>
                    <a:pt x="7344" y="30251"/>
                  </a:cubicBezTo>
                  <a:cubicBezTo>
                    <a:pt x="4712" y="30251"/>
                    <a:pt x="2231" y="29675"/>
                    <a:pt x="0" y="28622"/>
                  </a:cubicBezTo>
                  <a:lnTo>
                    <a:pt x="0" y="28622"/>
                  </a:lnTo>
                  <a:cubicBezTo>
                    <a:pt x="3108" y="31530"/>
                    <a:pt x="7269" y="33309"/>
                    <a:pt x="11855" y="33309"/>
                  </a:cubicBezTo>
                  <a:cubicBezTo>
                    <a:pt x="21504" y="33309"/>
                    <a:pt x="29349" y="25489"/>
                    <a:pt x="29349" y="15840"/>
                  </a:cubicBezTo>
                  <a:cubicBezTo>
                    <a:pt x="29349" y="8798"/>
                    <a:pt x="25189" y="2783"/>
                    <a:pt x="19224" y="1"/>
                  </a:cubicBezTo>
                  <a:close/>
                </a:path>
              </a:pathLst>
            </a:custGeom>
            <a:solidFill>
              <a:srgbClr val="AC476D">
                <a:alpha val="3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bg>
      <p:bgPr>
        <a:gradFill>
          <a:gsLst>
            <a:gs pos="0">
              <a:schemeClr val="accent2"/>
            </a:gs>
            <a:gs pos="100000">
              <a:schemeClr val="lt2"/>
            </a:gs>
          </a:gsLst>
          <a:lin ang="8099331" scaled="0"/>
        </a:gradFill>
      </p:bgPr>
    </p:bg>
    <p:spTree>
      <p:nvGrpSpPr>
        <p:cNvPr id="688" name="Shape 688"/>
        <p:cNvGrpSpPr/>
        <p:nvPr/>
      </p:nvGrpSpPr>
      <p:grpSpPr>
        <a:xfrm>
          <a:off x="0" y="0"/>
          <a:ext cx="0" cy="0"/>
          <a:chOff x="0" y="0"/>
          <a:chExt cx="0" cy="0"/>
        </a:xfrm>
      </p:grpSpPr>
      <p:sp>
        <p:nvSpPr>
          <p:cNvPr id="689" name="Google Shape;689;p15"/>
          <p:cNvSpPr/>
          <p:nvPr/>
        </p:nvSpPr>
        <p:spPr>
          <a:xfrm rot="-9370905">
            <a:off x="-108092" y="-662208"/>
            <a:ext cx="9732453" cy="5741531"/>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90" name="Google Shape;690;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691" name="Google Shape;691;p15"/>
          <p:cNvSpPr/>
          <p:nvPr/>
        </p:nvSpPr>
        <p:spPr>
          <a:xfrm flipH="1" rot="5400000">
            <a:off x="-2054751" y="-2695254"/>
            <a:ext cx="6090356" cy="6730506"/>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 name="Google Shape;692;p15"/>
          <p:cNvGrpSpPr/>
          <p:nvPr/>
        </p:nvGrpSpPr>
        <p:grpSpPr>
          <a:xfrm>
            <a:off x="8830437" y="4641113"/>
            <a:ext cx="406227" cy="388246"/>
            <a:chOff x="3483800" y="1530650"/>
            <a:chExt cx="1459674" cy="1397574"/>
          </a:xfrm>
        </p:grpSpPr>
        <p:sp>
          <p:nvSpPr>
            <p:cNvPr id="693" name="Google Shape;693;p15"/>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5"/>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5"/>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5"/>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5"/>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15"/>
          <p:cNvGrpSpPr/>
          <p:nvPr/>
        </p:nvGrpSpPr>
        <p:grpSpPr>
          <a:xfrm rot="3907081">
            <a:off x="8616760" y="4004183"/>
            <a:ext cx="153542" cy="142591"/>
            <a:chOff x="3931664" y="3196564"/>
            <a:chExt cx="819834" cy="761359"/>
          </a:xfrm>
        </p:grpSpPr>
        <p:sp>
          <p:nvSpPr>
            <p:cNvPr id="703" name="Google Shape;703;p15"/>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15"/>
          <p:cNvGrpSpPr/>
          <p:nvPr/>
        </p:nvGrpSpPr>
        <p:grpSpPr>
          <a:xfrm rot="-2977161">
            <a:off x="8962885" y="3149974"/>
            <a:ext cx="288648" cy="268060"/>
            <a:chOff x="3931664" y="3196564"/>
            <a:chExt cx="819834" cy="761359"/>
          </a:xfrm>
        </p:grpSpPr>
        <p:sp>
          <p:nvSpPr>
            <p:cNvPr id="707" name="Google Shape;707;p15"/>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5"/>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15"/>
          <p:cNvGrpSpPr/>
          <p:nvPr/>
        </p:nvGrpSpPr>
        <p:grpSpPr>
          <a:xfrm>
            <a:off x="239179" y="908649"/>
            <a:ext cx="309897" cy="287794"/>
            <a:chOff x="3931664" y="3196564"/>
            <a:chExt cx="819834" cy="761359"/>
          </a:xfrm>
        </p:grpSpPr>
        <p:sp>
          <p:nvSpPr>
            <p:cNvPr id="711" name="Google Shape;711;p15"/>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5"/>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5"/>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15"/>
          <p:cNvGrpSpPr/>
          <p:nvPr/>
        </p:nvGrpSpPr>
        <p:grpSpPr>
          <a:xfrm rot="3907081">
            <a:off x="128235" y="1501958"/>
            <a:ext cx="153542" cy="142591"/>
            <a:chOff x="3931664" y="3196564"/>
            <a:chExt cx="819834" cy="761359"/>
          </a:xfrm>
        </p:grpSpPr>
        <p:sp>
          <p:nvSpPr>
            <p:cNvPr id="715" name="Google Shape;715;p15"/>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5"/>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5"/>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 name="Google Shape;718;p15"/>
          <p:cNvSpPr txBox="1"/>
          <p:nvPr>
            <p:ph idx="1" type="subTitle"/>
          </p:nvPr>
        </p:nvSpPr>
        <p:spPr>
          <a:xfrm>
            <a:off x="720000" y="1875650"/>
            <a:ext cx="5969100" cy="27279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accent1"/>
              </a:buClr>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p:txBody>
      </p:sp>
      <p:sp>
        <p:nvSpPr>
          <p:cNvPr id="719" name="Google Shape;719;p15"/>
          <p:cNvSpPr txBox="1"/>
          <p:nvPr>
            <p:ph type="title"/>
          </p:nvPr>
        </p:nvSpPr>
        <p:spPr>
          <a:xfrm>
            <a:off x="4572000" y="431350"/>
            <a:ext cx="3852000" cy="477300"/>
          </a:xfrm>
          <a:prstGeom prst="rect">
            <a:avLst/>
          </a:prstGeom>
        </p:spPr>
        <p:txBody>
          <a:bodyPr anchorCtr="0" anchor="t" bIns="0" lIns="0" spcFirstLastPara="1" rIns="0" wrap="square" tIns="0">
            <a:noAutofit/>
          </a:bodyPr>
          <a:lstStyle>
            <a:lvl1pPr lvl="0" rtl="0" algn="r">
              <a:spcBef>
                <a:spcPts val="0"/>
              </a:spcBef>
              <a:spcAft>
                <a:spcPts val="0"/>
              </a:spcAft>
              <a:buSzPts val="36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grpSp>
        <p:nvGrpSpPr>
          <p:cNvPr id="720" name="Google Shape;720;p15"/>
          <p:cNvGrpSpPr/>
          <p:nvPr/>
        </p:nvGrpSpPr>
        <p:grpSpPr>
          <a:xfrm rot="-895738">
            <a:off x="715843" y="-317192"/>
            <a:ext cx="1016157" cy="1012457"/>
            <a:chOff x="4134250" y="882850"/>
            <a:chExt cx="843375" cy="844025"/>
          </a:xfrm>
        </p:grpSpPr>
        <p:sp>
          <p:nvSpPr>
            <p:cNvPr id="721" name="Google Shape;721;p15"/>
            <p:cNvSpPr/>
            <p:nvPr/>
          </p:nvSpPr>
          <p:spPr>
            <a:xfrm>
              <a:off x="4134250" y="882850"/>
              <a:ext cx="843375" cy="844025"/>
            </a:xfrm>
            <a:custGeom>
              <a:rect b="b" l="l" r="r" t="t"/>
              <a:pathLst>
                <a:path extrusionOk="0" h="33761" w="33735">
                  <a:moveTo>
                    <a:pt x="16867" y="1"/>
                  </a:moveTo>
                  <a:cubicBezTo>
                    <a:pt x="7544" y="1"/>
                    <a:pt x="0" y="7570"/>
                    <a:pt x="0" y="16893"/>
                  </a:cubicBezTo>
                  <a:cubicBezTo>
                    <a:pt x="0" y="26191"/>
                    <a:pt x="7544" y="33760"/>
                    <a:pt x="16867" y="33760"/>
                  </a:cubicBezTo>
                  <a:cubicBezTo>
                    <a:pt x="26191" y="33760"/>
                    <a:pt x="33735" y="26191"/>
                    <a:pt x="33735" y="16893"/>
                  </a:cubicBezTo>
                  <a:cubicBezTo>
                    <a:pt x="33735" y="7570"/>
                    <a:pt x="26191" y="1"/>
                    <a:pt x="16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5"/>
            <p:cNvSpPr/>
            <p:nvPr/>
          </p:nvSpPr>
          <p:spPr>
            <a:xfrm>
              <a:off x="4752650" y="944875"/>
              <a:ext cx="224975" cy="670475"/>
            </a:xfrm>
            <a:custGeom>
              <a:rect b="b" l="l" r="r" t="t"/>
              <a:pathLst>
                <a:path extrusionOk="0" h="26819" w="8999">
                  <a:moveTo>
                    <a:pt x="878" y="1"/>
                  </a:moveTo>
                  <a:lnTo>
                    <a:pt x="878" y="1"/>
                  </a:lnTo>
                  <a:cubicBezTo>
                    <a:pt x="1" y="1580"/>
                    <a:pt x="803" y="2432"/>
                    <a:pt x="2031" y="6617"/>
                  </a:cubicBezTo>
                  <a:cubicBezTo>
                    <a:pt x="3610" y="11931"/>
                    <a:pt x="6693" y="10051"/>
                    <a:pt x="5264" y="14412"/>
                  </a:cubicBezTo>
                  <a:cubicBezTo>
                    <a:pt x="3836" y="18748"/>
                    <a:pt x="3259" y="19951"/>
                    <a:pt x="3059" y="22407"/>
                  </a:cubicBezTo>
                  <a:cubicBezTo>
                    <a:pt x="2883" y="24587"/>
                    <a:pt x="2758" y="23359"/>
                    <a:pt x="3510" y="26818"/>
                  </a:cubicBezTo>
                  <a:cubicBezTo>
                    <a:pt x="6893" y="23735"/>
                    <a:pt x="8999" y="19324"/>
                    <a:pt x="8999" y="14412"/>
                  </a:cubicBezTo>
                  <a:cubicBezTo>
                    <a:pt x="8999" y="8297"/>
                    <a:pt x="5740" y="2958"/>
                    <a:pt x="878"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5"/>
            <p:cNvSpPr/>
            <p:nvPr/>
          </p:nvSpPr>
          <p:spPr>
            <a:xfrm>
              <a:off x="4350400" y="882850"/>
              <a:ext cx="397275" cy="844025"/>
            </a:xfrm>
            <a:custGeom>
              <a:rect b="b" l="l" r="r" t="t"/>
              <a:pathLst>
                <a:path extrusionOk="0" h="33761" w="15891">
                  <a:moveTo>
                    <a:pt x="8221" y="1"/>
                  </a:moveTo>
                  <a:cubicBezTo>
                    <a:pt x="6091" y="1"/>
                    <a:pt x="4061" y="427"/>
                    <a:pt x="2181" y="1154"/>
                  </a:cubicBezTo>
                  <a:cubicBezTo>
                    <a:pt x="2106" y="2407"/>
                    <a:pt x="2457" y="3885"/>
                    <a:pt x="2457" y="7144"/>
                  </a:cubicBezTo>
                  <a:cubicBezTo>
                    <a:pt x="2457" y="12081"/>
                    <a:pt x="3359" y="10427"/>
                    <a:pt x="2156" y="13885"/>
                  </a:cubicBezTo>
                  <a:cubicBezTo>
                    <a:pt x="978" y="17344"/>
                    <a:pt x="1" y="18748"/>
                    <a:pt x="828" y="22056"/>
                  </a:cubicBezTo>
                  <a:cubicBezTo>
                    <a:pt x="1655" y="25339"/>
                    <a:pt x="2833" y="24462"/>
                    <a:pt x="2306" y="28046"/>
                  </a:cubicBezTo>
                  <a:cubicBezTo>
                    <a:pt x="2056" y="29800"/>
                    <a:pt x="803" y="30803"/>
                    <a:pt x="101" y="31680"/>
                  </a:cubicBezTo>
                  <a:cubicBezTo>
                    <a:pt x="2507" y="33008"/>
                    <a:pt x="5289" y="33760"/>
                    <a:pt x="8221" y="33760"/>
                  </a:cubicBezTo>
                  <a:cubicBezTo>
                    <a:pt x="10577" y="33760"/>
                    <a:pt x="12808" y="33284"/>
                    <a:pt x="14863" y="32407"/>
                  </a:cubicBezTo>
                  <a:cubicBezTo>
                    <a:pt x="14687" y="29399"/>
                    <a:pt x="13835" y="25264"/>
                    <a:pt x="14011" y="23109"/>
                  </a:cubicBezTo>
                  <a:cubicBezTo>
                    <a:pt x="14236" y="20251"/>
                    <a:pt x="15890" y="18597"/>
                    <a:pt x="15439" y="16216"/>
                  </a:cubicBezTo>
                  <a:cubicBezTo>
                    <a:pt x="14988" y="13810"/>
                    <a:pt x="13785" y="12081"/>
                    <a:pt x="13484" y="9550"/>
                  </a:cubicBezTo>
                  <a:cubicBezTo>
                    <a:pt x="13184" y="6993"/>
                    <a:pt x="13710" y="7219"/>
                    <a:pt x="14086" y="3459"/>
                  </a:cubicBezTo>
                  <a:cubicBezTo>
                    <a:pt x="14161" y="2607"/>
                    <a:pt x="14462" y="1930"/>
                    <a:pt x="14838" y="1354"/>
                  </a:cubicBezTo>
                  <a:cubicBezTo>
                    <a:pt x="12808" y="502"/>
                    <a:pt x="10577" y="1"/>
                    <a:pt x="8221"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5"/>
            <p:cNvSpPr/>
            <p:nvPr/>
          </p:nvSpPr>
          <p:spPr>
            <a:xfrm>
              <a:off x="4483225" y="882850"/>
              <a:ext cx="139975" cy="844025"/>
            </a:xfrm>
            <a:custGeom>
              <a:rect b="b" l="l" r="r" t="t"/>
              <a:pathLst>
                <a:path extrusionOk="0" h="33761" w="5599">
                  <a:moveTo>
                    <a:pt x="2908" y="1"/>
                  </a:moveTo>
                  <a:cubicBezTo>
                    <a:pt x="2257" y="1"/>
                    <a:pt x="1605" y="51"/>
                    <a:pt x="953" y="126"/>
                  </a:cubicBezTo>
                  <a:cubicBezTo>
                    <a:pt x="452" y="1329"/>
                    <a:pt x="302" y="3159"/>
                    <a:pt x="978" y="4888"/>
                  </a:cubicBezTo>
                  <a:cubicBezTo>
                    <a:pt x="1956" y="7369"/>
                    <a:pt x="1204" y="11279"/>
                    <a:pt x="1129" y="15013"/>
                  </a:cubicBezTo>
                  <a:cubicBezTo>
                    <a:pt x="1054" y="18748"/>
                    <a:pt x="1354" y="17921"/>
                    <a:pt x="1129" y="21530"/>
                  </a:cubicBezTo>
                  <a:cubicBezTo>
                    <a:pt x="1064" y="22558"/>
                    <a:pt x="1210" y="22891"/>
                    <a:pt x="1456" y="22891"/>
                  </a:cubicBezTo>
                  <a:cubicBezTo>
                    <a:pt x="1908" y="22891"/>
                    <a:pt x="2700" y="21765"/>
                    <a:pt x="3146" y="21765"/>
                  </a:cubicBezTo>
                  <a:cubicBezTo>
                    <a:pt x="3303" y="21765"/>
                    <a:pt x="3418" y="21905"/>
                    <a:pt x="3460" y="22281"/>
                  </a:cubicBezTo>
                  <a:cubicBezTo>
                    <a:pt x="3685" y="24312"/>
                    <a:pt x="4362" y="24763"/>
                    <a:pt x="2708" y="27745"/>
                  </a:cubicBezTo>
                  <a:cubicBezTo>
                    <a:pt x="1054" y="30753"/>
                    <a:pt x="1" y="30778"/>
                    <a:pt x="1054" y="32256"/>
                  </a:cubicBezTo>
                  <a:cubicBezTo>
                    <a:pt x="1379" y="32708"/>
                    <a:pt x="1705" y="33234"/>
                    <a:pt x="2056" y="33710"/>
                  </a:cubicBezTo>
                  <a:cubicBezTo>
                    <a:pt x="2332" y="33735"/>
                    <a:pt x="2608" y="33760"/>
                    <a:pt x="2908" y="33760"/>
                  </a:cubicBezTo>
                  <a:cubicBezTo>
                    <a:pt x="3184" y="33760"/>
                    <a:pt x="3460" y="33735"/>
                    <a:pt x="3735" y="33710"/>
                  </a:cubicBezTo>
                  <a:cubicBezTo>
                    <a:pt x="3560" y="33159"/>
                    <a:pt x="3284" y="32482"/>
                    <a:pt x="3785" y="31129"/>
                  </a:cubicBezTo>
                  <a:cubicBezTo>
                    <a:pt x="4562" y="28873"/>
                    <a:pt x="5389" y="25565"/>
                    <a:pt x="5314" y="23936"/>
                  </a:cubicBezTo>
                  <a:cubicBezTo>
                    <a:pt x="5245" y="22418"/>
                    <a:pt x="5598" y="18960"/>
                    <a:pt x="4573" y="18960"/>
                  </a:cubicBezTo>
                  <a:cubicBezTo>
                    <a:pt x="4481" y="18960"/>
                    <a:pt x="4378" y="18988"/>
                    <a:pt x="4262" y="19048"/>
                  </a:cubicBezTo>
                  <a:cubicBezTo>
                    <a:pt x="3924" y="19232"/>
                    <a:pt x="3685" y="19320"/>
                    <a:pt x="3509" y="19320"/>
                  </a:cubicBezTo>
                  <a:cubicBezTo>
                    <a:pt x="2968" y="19320"/>
                    <a:pt x="3042" y="18482"/>
                    <a:pt x="2758" y="17043"/>
                  </a:cubicBezTo>
                  <a:cubicBezTo>
                    <a:pt x="2407" y="15164"/>
                    <a:pt x="2482" y="10427"/>
                    <a:pt x="2933" y="7369"/>
                  </a:cubicBezTo>
                  <a:cubicBezTo>
                    <a:pt x="3234" y="5189"/>
                    <a:pt x="3660" y="1905"/>
                    <a:pt x="3760" y="51"/>
                  </a:cubicBezTo>
                  <a:cubicBezTo>
                    <a:pt x="3485" y="26"/>
                    <a:pt x="3209" y="1"/>
                    <a:pt x="29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5"/>
            <p:cNvSpPr/>
            <p:nvPr/>
          </p:nvSpPr>
          <p:spPr>
            <a:xfrm>
              <a:off x="4270825" y="927350"/>
              <a:ext cx="706800" cy="799525"/>
            </a:xfrm>
            <a:custGeom>
              <a:rect b="b" l="l" r="r" t="t"/>
              <a:pathLst>
                <a:path extrusionOk="0" h="31981" w="28272">
                  <a:moveTo>
                    <a:pt x="18923" y="0"/>
                  </a:moveTo>
                  <a:lnTo>
                    <a:pt x="18923" y="0"/>
                  </a:lnTo>
                  <a:cubicBezTo>
                    <a:pt x="22256" y="3083"/>
                    <a:pt x="24387" y="7494"/>
                    <a:pt x="24387" y="12406"/>
                  </a:cubicBezTo>
                  <a:cubicBezTo>
                    <a:pt x="24387" y="21730"/>
                    <a:pt x="16818" y="29298"/>
                    <a:pt x="7520" y="29298"/>
                  </a:cubicBezTo>
                  <a:cubicBezTo>
                    <a:pt x="4813" y="29298"/>
                    <a:pt x="2256" y="28647"/>
                    <a:pt x="1" y="27519"/>
                  </a:cubicBezTo>
                  <a:lnTo>
                    <a:pt x="1" y="27519"/>
                  </a:lnTo>
                  <a:cubicBezTo>
                    <a:pt x="3008" y="30276"/>
                    <a:pt x="6993" y="31980"/>
                    <a:pt x="11404" y="31980"/>
                  </a:cubicBezTo>
                  <a:cubicBezTo>
                    <a:pt x="20728" y="31980"/>
                    <a:pt x="28272" y="24411"/>
                    <a:pt x="28272" y="15113"/>
                  </a:cubicBezTo>
                  <a:cubicBezTo>
                    <a:pt x="28272" y="8496"/>
                    <a:pt x="24462" y="2782"/>
                    <a:pt x="18923" y="0"/>
                  </a:cubicBezTo>
                  <a:close/>
                </a:path>
              </a:pathLst>
            </a:custGeom>
            <a:solidFill>
              <a:srgbClr val="5D4682">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bg>
      <p:bgPr>
        <a:gradFill>
          <a:gsLst>
            <a:gs pos="0">
              <a:schemeClr val="accent2"/>
            </a:gs>
            <a:gs pos="100000">
              <a:schemeClr val="lt2"/>
            </a:gs>
          </a:gsLst>
          <a:lin ang="13500032" scaled="0"/>
        </a:gradFill>
      </p:bgPr>
    </p:bg>
    <p:spTree>
      <p:nvGrpSpPr>
        <p:cNvPr id="726" name="Shape 726"/>
        <p:cNvGrpSpPr/>
        <p:nvPr/>
      </p:nvGrpSpPr>
      <p:grpSpPr>
        <a:xfrm>
          <a:off x="0" y="0"/>
          <a:ext cx="0" cy="0"/>
          <a:chOff x="0" y="0"/>
          <a:chExt cx="0" cy="0"/>
        </a:xfrm>
      </p:grpSpPr>
      <p:sp>
        <p:nvSpPr>
          <p:cNvPr id="727" name="Google Shape;727;p16"/>
          <p:cNvSpPr/>
          <p:nvPr/>
        </p:nvSpPr>
        <p:spPr>
          <a:xfrm>
            <a:off x="-294392" y="15192"/>
            <a:ext cx="9732795" cy="5741733"/>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8" name="Google Shape;728;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729" name="Google Shape;729;p16"/>
          <p:cNvSpPr txBox="1"/>
          <p:nvPr>
            <p:ph type="title"/>
          </p:nvPr>
        </p:nvSpPr>
        <p:spPr>
          <a:xfrm>
            <a:off x="1135200" y="431350"/>
            <a:ext cx="6873600" cy="477300"/>
          </a:xfrm>
          <a:prstGeom prst="rect">
            <a:avLst/>
          </a:prstGeom>
        </p:spPr>
        <p:txBody>
          <a:bodyPr anchorCtr="0" anchor="t" bIns="0" lIns="0" spcFirstLastPara="1" rIns="0" wrap="square" tIns="0">
            <a:noAutofit/>
          </a:bodyPr>
          <a:lstStyle>
            <a:lvl1pPr lvl="0" rtl="0" algn="ctr">
              <a:spcBef>
                <a:spcPts val="0"/>
              </a:spcBef>
              <a:spcAft>
                <a:spcPts val="0"/>
              </a:spcAft>
              <a:buSzPts val="36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30" name="Google Shape;730;p16"/>
          <p:cNvSpPr/>
          <p:nvPr/>
        </p:nvSpPr>
        <p:spPr>
          <a:xfrm>
            <a:off x="624900" y="2005450"/>
            <a:ext cx="2388900" cy="23439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6"/>
          <p:cNvSpPr/>
          <p:nvPr/>
        </p:nvSpPr>
        <p:spPr>
          <a:xfrm>
            <a:off x="6130200" y="2005450"/>
            <a:ext cx="2388900" cy="23439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6"/>
          <p:cNvSpPr/>
          <p:nvPr/>
        </p:nvSpPr>
        <p:spPr>
          <a:xfrm>
            <a:off x="3377550" y="2005450"/>
            <a:ext cx="2388900" cy="23439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6"/>
          <p:cNvSpPr txBox="1"/>
          <p:nvPr>
            <p:ph idx="1" type="subTitle"/>
          </p:nvPr>
        </p:nvSpPr>
        <p:spPr>
          <a:xfrm>
            <a:off x="720000" y="3533788"/>
            <a:ext cx="2198700" cy="52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34" name="Google Shape;734;p16"/>
          <p:cNvSpPr txBox="1"/>
          <p:nvPr>
            <p:ph idx="2" type="title"/>
          </p:nvPr>
        </p:nvSpPr>
        <p:spPr>
          <a:xfrm>
            <a:off x="720000" y="3117163"/>
            <a:ext cx="2198700" cy="342000"/>
          </a:xfrm>
          <a:prstGeom prst="rect">
            <a:avLst/>
          </a:prstGeom>
        </p:spPr>
        <p:txBody>
          <a:bodyPr anchorCtr="0" anchor="ctr" bIns="0" lIns="0" spcFirstLastPara="1" rIns="0" wrap="square" tIns="0">
            <a:noAutofit/>
          </a:bodyPr>
          <a:lstStyle>
            <a:lvl1pPr lvl="0" rtl="0" algn="ctr">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35" name="Google Shape;735;p16"/>
          <p:cNvSpPr txBox="1"/>
          <p:nvPr>
            <p:ph idx="3" type="subTitle"/>
          </p:nvPr>
        </p:nvSpPr>
        <p:spPr>
          <a:xfrm>
            <a:off x="3472649" y="3536050"/>
            <a:ext cx="2198700" cy="52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36" name="Google Shape;736;p16"/>
          <p:cNvSpPr txBox="1"/>
          <p:nvPr>
            <p:ph idx="4" type="title"/>
          </p:nvPr>
        </p:nvSpPr>
        <p:spPr>
          <a:xfrm>
            <a:off x="3472650" y="3119425"/>
            <a:ext cx="2198700" cy="342000"/>
          </a:xfrm>
          <a:prstGeom prst="rect">
            <a:avLst/>
          </a:prstGeom>
        </p:spPr>
        <p:txBody>
          <a:bodyPr anchorCtr="0" anchor="ctr" bIns="0" lIns="0" spcFirstLastPara="1" rIns="0" wrap="square" tIns="0">
            <a:noAutofit/>
          </a:bodyPr>
          <a:lstStyle>
            <a:lvl1pPr lvl="0" rtl="0" algn="ctr">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37" name="Google Shape;737;p16"/>
          <p:cNvSpPr txBox="1"/>
          <p:nvPr>
            <p:ph idx="5" type="subTitle"/>
          </p:nvPr>
        </p:nvSpPr>
        <p:spPr>
          <a:xfrm>
            <a:off x="6225299" y="3536050"/>
            <a:ext cx="2198700" cy="52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38" name="Google Shape;738;p16"/>
          <p:cNvSpPr txBox="1"/>
          <p:nvPr>
            <p:ph idx="6" type="title"/>
          </p:nvPr>
        </p:nvSpPr>
        <p:spPr>
          <a:xfrm>
            <a:off x="6225300" y="3119425"/>
            <a:ext cx="2198700" cy="342000"/>
          </a:xfrm>
          <a:prstGeom prst="rect">
            <a:avLst/>
          </a:prstGeom>
        </p:spPr>
        <p:txBody>
          <a:bodyPr anchorCtr="0" anchor="ctr" bIns="0" lIns="0" spcFirstLastPara="1" rIns="0" wrap="square" tIns="0">
            <a:noAutofit/>
          </a:bodyPr>
          <a:lstStyle>
            <a:lvl1pPr lvl="0" rtl="0" algn="ctr">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739" name="Google Shape;739;p16"/>
          <p:cNvGrpSpPr/>
          <p:nvPr/>
        </p:nvGrpSpPr>
        <p:grpSpPr>
          <a:xfrm flipH="1">
            <a:off x="67046" y="1212064"/>
            <a:ext cx="193699" cy="185318"/>
            <a:chOff x="3483800" y="1530650"/>
            <a:chExt cx="1459674" cy="1397574"/>
          </a:xfrm>
        </p:grpSpPr>
        <p:sp>
          <p:nvSpPr>
            <p:cNvPr id="740" name="Google Shape;740;p16"/>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6"/>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6"/>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6"/>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16"/>
          <p:cNvGrpSpPr/>
          <p:nvPr/>
        </p:nvGrpSpPr>
        <p:grpSpPr>
          <a:xfrm flipH="1">
            <a:off x="8629015" y="4491897"/>
            <a:ext cx="318260" cy="295560"/>
            <a:chOff x="3931664" y="3196564"/>
            <a:chExt cx="819834" cy="761359"/>
          </a:xfrm>
        </p:grpSpPr>
        <p:sp>
          <p:nvSpPr>
            <p:cNvPr id="750" name="Google Shape;750;p16"/>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6"/>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16"/>
          <p:cNvGrpSpPr/>
          <p:nvPr/>
        </p:nvGrpSpPr>
        <p:grpSpPr>
          <a:xfrm flipH="1">
            <a:off x="-67743" y="586194"/>
            <a:ext cx="351053" cy="326014"/>
            <a:chOff x="3931664" y="3196564"/>
            <a:chExt cx="819834" cy="761359"/>
          </a:xfrm>
        </p:grpSpPr>
        <p:sp>
          <p:nvSpPr>
            <p:cNvPr id="754" name="Google Shape;754;p16"/>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6"/>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6"/>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16"/>
          <p:cNvGrpSpPr/>
          <p:nvPr/>
        </p:nvGrpSpPr>
        <p:grpSpPr>
          <a:xfrm flipH="1">
            <a:off x="8691296" y="2386439"/>
            <a:ext cx="193699" cy="185318"/>
            <a:chOff x="3483800" y="1530650"/>
            <a:chExt cx="1459674" cy="1397574"/>
          </a:xfrm>
        </p:grpSpPr>
        <p:sp>
          <p:nvSpPr>
            <p:cNvPr id="758" name="Google Shape;758;p16"/>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6"/>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6"/>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6"/>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6"/>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6"/>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6"/>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16"/>
          <p:cNvGrpSpPr/>
          <p:nvPr/>
        </p:nvGrpSpPr>
        <p:grpSpPr>
          <a:xfrm flipH="1">
            <a:off x="7828954" y="4747047"/>
            <a:ext cx="117212" cy="111946"/>
            <a:chOff x="3483800" y="1530650"/>
            <a:chExt cx="1459674" cy="1397574"/>
          </a:xfrm>
        </p:grpSpPr>
        <p:sp>
          <p:nvSpPr>
            <p:cNvPr id="768" name="Google Shape;768;p16"/>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6"/>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6"/>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6"/>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6"/>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6"/>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6"/>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 name="Google Shape;777;p16"/>
          <p:cNvGrpSpPr/>
          <p:nvPr/>
        </p:nvGrpSpPr>
        <p:grpSpPr>
          <a:xfrm flipH="1">
            <a:off x="8519096" y="447339"/>
            <a:ext cx="193699" cy="185318"/>
            <a:chOff x="3483800" y="1530650"/>
            <a:chExt cx="1459674" cy="1397574"/>
          </a:xfrm>
        </p:grpSpPr>
        <p:sp>
          <p:nvSpPr>
            <p:cNvPr id="778" name="Google Shape;778;p16"/>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6"/>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6"/>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6"/>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6"/>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6"/>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6"/>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bg>
      <p:bgPr>
        <a:gradFill>
          <a:gsLst>
            <a:gs pos="0">
              <a:schemeClr val="accent2"/>
            </a:gs>
            <a:gs pos="100000">
              <a:schemeClr val="lt2"/>
            </a:gs>
          </a:gsLst>
          <a:lin ang="8099331" scaled="0"/>
        </a:gradFill>
      </p:bgPr>
    </p:bg>
    <p:spTree>
      <p:nvGrpSpPr>
        <p:cNvPr id="787" name="Shape 787"/>
        <p:cNvGrpSpPr/>
        <p:nvPr/>
      </p:nvGrpSpPr>
      <p:grpSpPr>
        <a:xfrm>
          <a:off x="0" y="0"/>
          <a:ext cx="0" cy="0"/>
          <a:chOff x="0" y="0"/>
          <a:chExt cx="0" cy="0"/>
        </a:xfrm>
      </p:grpSpPr>
      <p:sp>
        <p:nvSpPr>
          <p:cNvPr id="788" name="Google Shape;788;p17"/>
          <p:cNvSpPr/>
          <p:nvPr/>
        </p:nvSpPr>
        <p:spPr>
          <a:xfrm rot="-9370905">
            <a:off x="-108092" y="-662208"/>
            <a:ext cx="9732453" cy="5741531"/>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89" name="Google Shape;789;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790" name="Google Shape;790;p17"/>
          <p:cNvSpPr txBox="1"/>
          <p:nvPr>
            <p:ph type="title"/>
          </p:nvPr>
        </p:nvSpPr>
        <p:spPr>
          <a:xfrm>
            <a:off x="720000" y="1149300"/>
            <a:ext cx="4430700" cy="1671300"/>
          </a:xfrm>
          <a:prstGeom prst="rect">
            <a:avLst/>
          </a:prstGeom>
        </p:spPr>
        <p:txBody>
          <a:bodyPr anchorCtr="0" anchor="t" bIns="0" lIns="0" spcFirstLastPara="1" rIns="0" wrap="square" tIns="0">
            <a:noAutofit/>
          </a:bodyPr>
          <a:lstStyle>
            <a:lvl1pPr lvl="0" rtl="0" algn="l">
              <a:spcBef>
                <a:spcPts val="0"/>
              </a:spcBef>
              <a:spcAft>
                <a:spcPts val="0"/>
              </a:spcAft>
              <a:buSzPts val="36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91" name="Google Shape;791;p17"/>
          <p:cNvSpPr txBox="1"/>
          <p:nvPr>
            <p:ph idx="1" type="subTitle"/>
          </p:nvPr>
        </p:nvSpPr>
        <p:spPr>
          <a:xfrm>
            <a:off x="720000" y="3179707"/>
            <a:ext cx="2920500" cy="8145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792" name="Google Shape;792;p17"/>
          <p:cNvGrpSpPr/>
          <p:nvPr/>
        </p:nvGrpSpPr>
        <p:grpSpPr>
          <a:xfrm>
            <a:off x="623154" y="244439"/>
            <a:ext cx="193699" cy="185318"/>
            <a:chOff x="3483800" y="1530650"/>
            <a:chExt cx="1459674" cy="1397574"/>
          </a:xfrm>
        </p:grpSpPr>
        <p:sp>
          <p:nvSpPr>
            <p:cNvPr id="793" name="Google Shape;793;p17"/>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7"/>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7"/>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7"/>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7"/>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7"/>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17"/>
          <p:cNvGrpSpPr/>
          <p:nvPr/>
        </p:nvGrpSpPr>
        <p:grpSpPr>
          <a:xfrm>
            <a:off x="138749" y="4109622"/>
            <a:ext cx="318260" cy="295560"/>
            <a:chOff x="3931664" y="3196564"/>
            <a:chExt cx="819834" cy="761359"/>
          </a:xfrm>
        </p:grpSpPr>
        <p:sp>
          <p:nvSpPr>
            <p:cNvPr id="803" name="Google Shape;803;p17"/>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7"/>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17"/>
          <p:cNvGrpSpPr/>
          <p:nvPr/>
        </p:nvGrpSpPr>
        <p:grpSpPr>
          <a:xfrm>
            <a:off x="-180561" y="641597"/>
            <a:ext cx="500427" cy="464734"/>
            <a:chOff x="3931664" y="3196564"/>
            <a:chExt cx="819834" cy="761359"/>
          </a:xfrm>
        </p:grpSpPr>
        <p:sp>
          <p:nvSpPr>
            <p:cNvPr id="807" name="Google Shape;807;p17"/>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7"/>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7"/>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17"/>
          <p:cNvGrpSpPr/>
          <p:nvPr/>
        </p:nvGrpSpPr>
        <p:grpSpPr>
          <a:xfrm>
            <a:off x="457004" y="4794839"/>
            <a:ext cx="193699" cy="185318"/>
            <a:chOff x="3483800" y="1530650"/>
            <a:chExt cx="1459674" cy="1397574"/>
          </a:xfrm>
        </p:grpSpPr>
        <p:sp>
          <p:nvSpPr>
            <p:cNvPr id="811" name="Google Shape;811;p17"/>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7"/>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7"/>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7"/>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7"/>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7"/>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17"/>
          <p:cNvGrpSpPr/>
          <p:nvPr/>
        </p:nvGrpSpPr>
        <p:grpSpPr>
          <a:xfrm>
            <a:off x="8323174" y="244447"/>
            <a:ext cx="318260" cy="295560"/>
            <a:chOff x="3931664" y="3196564"/>
            <a:chExt cx="819834" cy="761359"/>
          </a:xfrm>
        </p:grpSpPr>
        <p:sp>
          <p:nvSpPr>
            <p:cNvPr id="821" name="Google Shape;821;p17"/>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7"/>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7"/>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17"/>
          <p:cNvGrpSpPr/>
          <p:nvPr/>
        </p:nvGrpSpPr>
        <p:grpSpPr>
          <a:xfrm>
            <a:off x="8716329" y="963989"/>
            <a:ext cx="193699" cy="185318"/>
            <a:chOff x="3483800" y="1530650"/>
            <a:chExt cx="1459674" cy="1397574"/>
          </a:xfrm>
        </p:grpSpPr>
        <p:sp>
          <p:nvSpPr>
            <p:cNvPr id="825" name="Google Shape;825;p17"/>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7"/>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7"/>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7"/>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7"/>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7"/>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7"/>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5">
    <p:spTree>
      <p:nvGrpSpPr>
        <p:cNvPr id="834" name="Shape 834"/>
        <p:cNvGrpSpPr/>
        <p:nvPr/>
      </p:nvGrpSpPr>
      <p:grpSpPr>
        <a:xfrm>
          <a:off x="0" y="0"/>
          <a:ext cx="0" cy="0"/>
          <a:chOff x="0" y="0"/>
          <a:chExt cx="0" cy="0"/>
        </a:xfrm>
      </p:grpSpPr>
      <p:sp>
        <p:nvSpPr>
          <p:cNvPr id="835" name="Google Shape;835;p18"/>
          <p:cNvSpPr txBox="1"/>
          <p:nvPr>
            <p:ph type="title"/>
          </p:nvPr>
        </p:nvSpPr>
        <p:spPr>
          <a:xfrm>
            <a:off x="2126700" y="1729525"/>
            <a:ext cx="4890600" cy="1268100"/>
          </a:xfrm>
          <a:prstGeom prst="rect">
            <a:avLst/>
          </a:prstGeom>
        </p:spPr>
        <p:txBody>
          <a:bodyPr anchorCtr="0" anchor="t" bIns="0" lIns="0" spcFirstLastPara="1" rIns="0" wrap="square" tIns="0">
            <a:noAutofit/>
          </a:bodyPr>
          <a:lstStyle>
            <a:lvl1pPr lvl="0" rtl="0">
              <a:spcBef>
                <a:spcPts val="0"/>
              </a:spcBef>
              <a:spcAft>
                <a:spcPts val="0"/>
              </a:spcAft>
              <a:buClr>
                <a:srgbClr val="F3F3F3"/>
              </a:buClr>
              <a:buSzPts val="3600"/>
              <a:buNone/>
              <a:defRPr sz="4400">
                <a:solidFill>
                  <a:srgbClr val="F3F3F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6" name="Google Shape;836;p18"/>
          <p:cNvSpPr/>
          <p:nvPr/>
        </p:nvSpPr>
        <p:spPr>
          <a:xfrm>
            <a:off x="4825125" y="0"/>
            <a:ext cx="4423146" cy="5829284"/>
          </a:xfrm>
          <a:custGeom>
            <a:rect b="b" l="l" r="r" t="t"/>
            <a:pathLst>
              <a:path extrusionOk="0" h="140507" w="113414">
                <a:moveTo>
                  <a:pt x="91135" y="67459"/>
                </a:moveTo>
                <a:cubicBezTo>
                  <a:pt x="91498" y="67459"/>
                  <a:pt x="91809" y="67575"/>
                  <a:pt x="92030" y="67818"/>
                </a:cubicBezTo>
                <a:cubicBezTo>
                  <a:pt x="92726" y="68603"/>
                  <a:pt x="92244" y="70378"/>
                  <a:pt x="90950" y="71797"/>
                </a:cubicBezTo>
                <a:cubicBezTo>
                  <a:pt x="90064" y="72775"/>
                  <a:pt x="89022" y="73326"/>
                  <a:pt x="88231" y="73326"/>
                </a:cubicBezTo>
                <a:cubicBezTo>
                  <a:pt x="87867" y="73326"/>
                  <a:pt x="87556" y="73210"/>
                  <a:pt x="87337" y="72965"/>
                </a:cubicBezTo>
                <a:cubicBezTo>
                  <a:pt x="86632" y="72189"/>
                  <a:pt x="87114" y="70414"/>
                  <a:pt x="88408" y="68987"/>
                </a:cubicBezTo>
                <a:cubicBezTo>
                  <a:pt x="89296" y="68013"/>
                  <a:pt x="90340" y="67459"/>
                  <a:pt x="91135" y="67459"/>
                </a:cubicBezTo>
                <a:close/>
                <a:moveTo>
                  <a:pt x="81981" y="73877"/>
                </a:moveTo>
                <a:cubicBezTo>
                  <a:pt x="83619" y="73877"/>
                  <a:pt x="84918" y="74453"/>
                  <a:pt x="85500" y="75606"/>
                </a:cubicBezTo>
                <a:cubicBezTo>
                  <a:pt x="86686" y="77952"/>
                  <a:pt x="84474" y="81797"/>
                  <a:pt x="80557" y="84188"/>
                </a:cubicBezTo>
                <a:cubicBezTo>
                  <a:pt x="78580" y="85398"/>
                  <a:pt x="76545" y="86005"/>
                  <a:pt x="74865" y="86005"/>
                </a:cubicBezTo>
                <a:cubicBezTo>
                  <a:pt x="73225" y="86005"/>
                  <a:pt x="71923" y="85427"/>
                  <a:pt x="71342" y="84268"/>
                </a:cubicBezTo>
                <a:cubicBezTo>
                  <a:pt x="70155" y="81922"/>
                  <a:pt x="72368" y="78086"/>
                  <a:pt x="76284" y="75695"/>
                </a:cubicBezTo>
                <a:cubicBezTo>
                  <a:pt x="78264" y="74484"/>
                  <a:pt x="80300" y="73877"/>
                  <a:pt x="81981" y="73877"/>
                </a:cubicBezTo>
                <a:close/>
                <a:moveTo>
                  <a:pt x="88319" y="1"/>
                </a:moveTo>
                <a:cubicBezTo>
                  <a:pt x="88024" y="1713"/>
                  <a:pt x="91691" y="3944"/>
                  <a:pt x="96856" y="9840"/>
                </a:cubicBezTo>
                <a:cubicBezTo>
                  <a:pt x="102200" y="15925"/>
                  <a:pt x="104858" y="25006"/>
                  <a:pt x="103600" y="35042"/>
                </a:cubicBezTo>
                <a:cubicBezTo>
                  <a:pt x="102334" y="45069"/>
                  <a:pt x="92708" y="63063"/>
                  <a:pt x="74500" y="72921"/>
                </a:cubicBezTo>
                <a:cubicBezTo>
                  <a:pt x="70851" y="74901"/>
                  <a:pt x="66578" y="76364"/>
                  <a:pt x="64785" y="80379"/>
                </a:cubicBezTo>
                <a:cubicBezTo>
                  <a:pt x="63233" y="83831"/>
                  <a:pt x="63616" y="87890"/>
                  <a:pt x="63233" y="91708"/>
                </a:cubicBezTo>
                <a:cubicBezTo>
                  <a:pt x="62849" y="95536"/>
                  <a:pt x="61100" y="99827"/>
                  <a:pt x="57666" y="100567"/>
                </a:cubicBezTo>
                <a:cubicBezTo>
                  <a:pt x="57088" y="100693"/>
                  <a:pt x="56540" y="100752"/>
                  <a:pt x="56007" y="100752"/>
                </a:cubicBezTo>
                <a:cubicBezTo>
                  <a:pt x="53096" y="100752"/>
                  <a:pt x="50610" y="98978"/>
                  <a:pt x="46042" y="96490"/>
                </a:cubicBezTo>
                <a:cubicBezTo>
                  <a:pt x="44576" y="95691"/>
                  <a:pt x="43209" y="95309"/>
                  <a:pt x="41947" y="95309"/>
                </a:cubicBezTo>
                <a:cubicBezTo>
                  <a:pt x="38548" y="95309"/>
                  <a:pt x="35916" y="98079"/>
                  <a:pt x="34186" y="102913"/>
                </a:cubicBezTo>
                <a:cubicBezTo>
                  <a:pt x="28824" y="117909"/>
                  <a:pt x="23677" y="122450"/>
                  <a:pt x="16727" y="123182"/>
                </a:cubicBezTo>
                <a:cubicBezTo>
                  <a:pt x="16018" y="123258"/>
                  <a:pt x="15304" y="123289"/>
                  <a:pt x="14587" y="123289"/>
                </a:cubicBezTo>
                <a:cubicBezTo>
                  <a:pt x="11418" y="123289"/>
                  <a:pt x="8190" y="122683"/>
                  <a:pt x="5062" y="122683"/>
                </a:cubicBezTo>
                <a:cubicBezTo>
                  <a:pt x="3336" y="122683"/>
                  <a:pt x="1640" y="122867"/>
                  <a:pt x="0" y="123440"/>
                </a:cubicBezTo>
                <a:lnTo>
                  <a:pt x="0" y="140506"/>
                </a:lnTo>
                <a:lnTo>
                  <a:pt x="113413" y="140506"/>
                </a:lnTo>
                <a:lnTo>
                  <a:pt x="113413" y="1"/>
                </a:ln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8"/>
          <p:cNvSpPr/>
          <p:nvPr/>
        </p:nvSpPr>
        <p:spPr>
          <a:xfrm flipH="1" rot="10800000">
            <a:off x="-3321749" y="-740555"/>
            <a:ext cx="5253633" cy="5884059"/>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37FEF"/>
              </a:solidFill>
            </a:endParaRPr>
          </a:p>
        </p:txBody>
      </p:sp>
      <p:grpSp>
        <p:nvGrpSpPr>
          <p:cNvPr id="838" name="Google Shape;838;p18"/>
          <p:cNvGrpSpPr/>
          <p:nvPr/>
        </p:nvGrpSpPr>
        <p:grpSpPr>
          <a:xfrm>
            <a:off x="708085" y="4068918"/>
            <a:ext cx="858890" cy="858890"/>
            <a:chOff x="2751400" y="2498775"/>
            <a:chExt cx="652900" cy="652900"/>
          </a:xfrm>
        </p:grpSpPr>
        <p:sp>
          <p:nvSpPr>
            <p:cNvPr id="839" name="Google Shape;839;p18"/>
            <p:cNvSpPr/>
            <p:nvPr/>
          </p:nvSpPr>
          <p:spPr>
            <a:xfrm>
              <a:off x="2751400" y="2498775"/>
              <a:ext cx="652900" cy="652900"/>
            </a:xfrm>
            <a:custGeom>
              <a:rect b="b" l="l" r="r" t="t"/>
              <a:pathLst>
                <a:path extrusionOk="0" h="26116" w="26116">
                  <a:moveTo>
                    <a:pt x="13058" y="1"/>
                  </a:moveTo>
                  <a:cubicBezTo>
                    <a:pt x="5840" y="1"/>
                    <a:pt x="0" y="5840"/>
                    <a:pt x="0" y="13058"/>
                  </a:cubicBezTo>
                  <a:cubicBezTo>
                    <a:pt x="0" y="20251"/>
                    <a:pt x="5840" y="26116"/>
                    <a:pt x="13058" y="26116"/>
                  </a:cubicBezTo>
                  <a:cubicBezTo>
                    <a:pt x="20276" y="26116"/>
                    <a:pt x="26116" y="20251"/>
                    <a:pt x="26116" y="13058"/>
                  </a:cubicBezTo>
                  <a:cubicBezTo>
                    <a:pt x="26116" y="5840"/>
                    <a:pt x="20276" y="1"/>
                    <a:pt x="130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8"/>
            <p:cNvSpPr/>
            <p:nvPr/>
          </p:nvSpPr>
          <p:spPr>
            <a:xfrm>
              <a:off x="2758925" y="2889025"/>
              <a:ext cx="637875" cy="187500"/>
            </a:xfrm>
            <a:custGeom>
              <a:rect b="b" l="l" r="r" t="t"/>
              <a:pathLst>
                <a:path extrusionOk="0" h="7500" w="25515">
                  <a:moveTo>
                    <a:pt x="20492" y="0"/>
                  </a:moveTo>
                  <a:cubicBezTo>
                    <a:pt x="19762" y="0"/>
                    <a:pt x="19009" y="29"/>
                    <a:pt x="18246" y="105"/>
                  </a:cubicBezTo>
                  <a:cubicBezTo>
                    <a:pt x="14486" y="451"/>
                    <a:pt x="12558" y="4117"/>
                    <a:pt x="9135" y="4117"/>
                  </a:cubicBezTo>
                  <a:cubicBezTo>
                    <a:pt x="9090" y="4117"/>
                    <a:pt x="9044" y="4116"/>
                    <a:pt x="8998" y="4115"/>
                  </a:cubicBezTo>
                  <a:cubicBezTo>
                    <a:pt x="6291" y="4065"/>
                    <a:pt x="3183" y="1534"/>
                    <a:pt x="0" y="230"/>
                  </a:cubicBezTo>
                  <a:lnTo>
                    <a:pt x="0" y="230"/>
                  </a:lnTo>
                  <a:cubicBezTo>
                    <a:pt x="351" y="1809"/>
                    <a:pt x="978" y="3263"/>
                    <a:pt x="1830" y="4566"/>
                  </a:cubicBezTo>
                  <a:cubicBezTo>
                    <a:pt x="5238" y="5042"/>
                    <a:pt x="7920" y="6772"/>
                    <a:pt x="10953" y="7348"/>
                  </a:cubicBezTo>
                  <a:cubicBezTo>
                    <a:pt x="11518" y="7453"/>
                    <a:pt x="11996" y="7499"/>
                    <a:pt x="12409" y="7499"/>
                  </a:cubicBezTo>
                  <a:cubicBezTo>
                    <a:pt x="14646" y="7499"/>
                    <a:pt x="14969" y="6152"/>
                    <a:pt x="17043" y="5644"/>
                  </a:cubicBezTo>
                  <a:cubicBezTo>
                    <a:pt x="17262" y="5591"/>
                    <a:pt x="17491" y="5567"/>
                    <a:pt x="17729" y="5567"/>
                  </a:cubicBezTo>
                  <a:cubicBezTo>
                    <a:pt x="18962" y="5567"/>
                    <a:pt x="20426" y="6208"/>
                    <a:pt x="21855" y="6797"/>
                  </a:cubicBezTo>
                  <a:cubicBezTo>
                    <a:pt x="23659" y="5042"/>
                    <a:pt x="24963" y="2762"/>
                    <a:pt x="25514" y="230"/>
                  </a:cubicBezTo>
                  <a:cubicBezTo>
                    <a:pt x="24154" y="194"/>
                    <a:pt x="22401" y="0"/>
                    <a:pt x="20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8"/>
            <p:cNvSpPr/>
            <p:nvPr/>
          </p:nvSpPr>
          <p:spPr>
            <a:xfrm>
              <a:off x="2761425" y="2606275"/>
              <a:ext cx="637250" cy="224850"/>
            </a:xfrm>
            <a:custGeom>
              <a:rect b="b" l="l" r="r" t="t"/>
              <a:pathLst>
                <a:path extrusionOk="0" h="8994" w="25490">
                  <a:moveTo>
                    <a:pt x="16340" y="0"/>
                  </a:moveTo>
                  <a:cubicBezTo>
                    <a:pt x="16049" y="0"/>
                    <a:pt x="15700" y="56"/>
                    <a:pt x="15264" y="187"/>
                  </a:cubicBezTo>
                  <a:cubicBezTo>
                    <a:pt x="12906" y="907"/>
                    <a:pt x="11308" y="4234"/>
                    <a:pt x="8202" y="4234"/>
                  </a:cubicBezTo>
                  <a:cubicBezTo>
                    <a:pt x="7742" y="4234"/>
                    <a:pt x="7250" y="4161"/>
                    <a:pt x="6717" y="3996"/>
                  </a:cubicBezTo>
                  <a:cubicBezTo>
                    <a:pt x="4311" y="3270"/>
                    <a:pt x="3785" y="1440"/>
                    <a:pt x="2908" y="87"/>
                  </a:cubicBezTo>
                  <a:cubicBezTo>
                    <a:pt x="1529" y="1615"/>
                    <a:pt x="527" y="3495"/>
                    <a:pt x="0" y="5575"/>
                  </a:cubicBezTo>
                  <a:cubicBezTo>
                    <a:pt x="2121" y="6949"/>
                    <a:pt x="4797" y="8994"/>
                    <a:pt x="6738" y="8994"/>
                  </a:cubicBezTo>
                  <a:cubicBezTo>
                    <a:pt x="6816" y="8994"/>
                    <a:pt x="6892" y="8991"/>
                    <a:pt x="6968" y="8984"/>
                  </a:cubicBezTo>
                  <a:cubicBezTo>
                    <a:pt x="9750" y="8758"/>
                    <a:pt x="13058" y="6728"/>
                    <a:pt x="16016" y="5375"/>
                  </a:cubicBezTo>
                  <a:cubicBezTo>
                    <a:pt x="16522" y="5139"/>
                    <a:pt x="16912" y="5041"/>
                    <a:pt x="17230" y="5041"/>
                  </a:cubicBezTo>
                  <a:cubicBezTo>
                    <a:pt x="18766" y="5041"/>
                    <a:pt x="18593" y="7334"/>
                    <a:pt x="21605" y="7355"/>
                  </a:cubicBezTo>
                  <a:cubicBezTo>
                    <a:pt x="21654" y="7355"/>
                    <a:pt x="21702" y="7356"/>
                    <a:pt x="21751" y="7356"/>
                  </a:cubicBezTo>
                  <a:cubicBezTo>
                    <a:pt x="23334" y="7356"/>
                    <a:pt x="24565" y="6962"/>
                    <a:pt x="25489" y="6427"/>
                  </a:cubicBezTo>
                  <a:cubicBezTo>
                    <a:pt x="25088" y="4222"/>
                    <a:pt x="24161" y="2192"/>
                    <a:pt x="22783" y="513"/>
                  </a:cubicBezTo>
                  <a:cubicBezTo>
                    <a:pt x="22610" y="1333"/>
                    <a:pt x="22233" y="2023"/>
                    <a:pt x="21156" y="2023"/>
                  </a:cubicBezTo>
                  <a:cubicBezTo>
                    <a:pt x="20982" y="2023"/>
                    <a:pt x="20789" y="2005"/>
                    <a:pt x="20577" y="1966"/>
                  </a:cubicBezTo>
                  <a:cubicBezTo>
                    <a:pt x="17828" y="1484"/>
                    <a:pt x="17837" y="0"/>
                    <a:pt x="16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8"/>
            <p:cNvSpPr/>
            <p:nvPr/>
          </p:nvSpPr>
          <p:spPr>
            <a:xfrm>
              <a:off x="2907425" y="2498775"/>
              <a:ext cx="319575" cy="93675"/>
            </a:xfrm>
            <a:custGeom>
              <a:rect b="b" l="l" r="r" t="t"/>
              <a:pathLst>
                <a:path extrusionOk="0" h="3747" w="12783">
                  <a:moveTo>
                    <a:pt x="6817" y="1"/>
                  </a:moveTo>
                  <a:cubicBezTo>
                    <a:pt x="4311" y="1"/>
                    <a:pt x="2005" y="702"/>
                    <a:pt x="0" y="1930"/>
                  </a:cubicBezTo>
                  <a:cubicBezTo>
                    <a:pt x="619" y="2848"/>
                    <a:pt x="1510" y="3747"/>
                    <a:pt x="2426" y="3747"/>
                  </a:cubicBezTo>
                  <a:cubicBezTo>
                    <a:pt x="2586" y="3747"/>
                    <a:pt x="2747" y="3719"/>
                    <a:pt x="2907" y="3660"/>
                  </a:cubicBezTo>
                  <a:cubicBezTo>
                    <a:pt x="4837" y="2883"/>
                    <a:pt x="5013" y="1955"/>
                    <a:pt x="8145" y="1855"/>
                  </a:cubicBezTo>
                  <a:cubicBezTo>
                    <a:pt x="9524" y="1830"/>
                    <a:pt x="11479" y="1780"/>
                    <a:pt x="12782" y="1454"/>
                  </a:cubicBezTo>
                  <a:cubicBezTo>
                    <a:pt x="11003" y="527"/>
                    <a:pt x="8973" y="1"/>
                    <a:pt x="6817"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8"/>
            <p:cNvSpPr/>
            <p:nvPr/>
          </p:nvSpPr>
          <p:spPr>
            <a:xfrm>
              <a:off x="2754525" y="2694275"/>
              <a:ext cx="632875" cy="116125"/>
            </a:xfrm>
            <a:custGeom>
              <a:rect b="b" l="l" r="r" t="t"/>
              <a:pathLst>
                <a:path extrusionOk="0" h="4645" w="25315">
                  <a:moveTo>
                    <a:pt x="24888" y="0"/>
                  </a:moveTo>
                  <a:cubicBezTo>
                    <a:pt x="23044" y="1480"/>
                    <a:pt x="20871" y="2937"/>
                    <a:pt x="19529" y="2937"/>
                  </a:cubicBezTo>
                  <a:cubicBezTo>
                    <a:pt x="19485" y="2937"/>
                    <a:pt x="19442" y="2936"/>
                    <a:pt x="19399" y="2932"/>
                  </a:cubicBezTo>
                  <a:cubicBezTo>
                    <a:pt x="16718" y="2682"/>
                    <a:pt x="14938" y="326"/>
                    <a:pt x="11204" y="25"/>
                  </a:cubicBezTo>
                  <a:cubicBezTo>
                    <a:pt x="11044" y="12"/>
                    <a:pt x="10887" y="6"/>
                    <a:pt x="10732" y="6"/>
                  </a:cubicBezTo>
                  <a:cubicBezTo>
                    <a:pt x="7762" y="6"/>
                    <a:pt x="5763" y="2284"/>
                    <a:pt x="3208" y="2284"/>
                  </a:cubicBezTo>
                  <a:cubicBezTo>
                    <a:pt x="2814" y="2284"/>
                    <a:pt x="2407" y="2230"/>
                    <a:pt x="1981" y="2105"/>
                  </a:cubicBezTo>
                  <a:cubicBezTo>
                    <a:pt x="1379" y="1905"/>
                    <a:pt x="853" y="1780"/>
                    <a:pt x="377" y="1654"/>
                  </a:cubicBezTo>
                  <a:cubicBezTo>
                    <a:pt x="226" y="2231"/>
                    <a:pt x="101" y="2832"/>
                    <a:pt x="1" y="3434"/>
                  </a:cubicBezTo>
                  <a:cubicBezTo>
                    <a:pt x="953" y="3659"/>
                    <a:pt x="2031" y="3835"/>
                    <a:pt x="2983" y="3835"/>
                  </a:cubicBezTo>
                  <a:cubicBezTo>
                    <a:pt x="3011" y="3835"/>
                    <a:pt x="3038" y="3836"/>
                    <a:pt x="3065" y="3836"/>
                  </a:cubicBezTo>
                  <a:cubicBezTo>
                    <a:pt x="5573" y="3836"/>
                    <a:pt x="7105" y="1577"/>
                    <a:pt x="10452" y="1429"/>
                  </a:cubicBezTo>
                  <a:cubicBezTo>
                    <a:pt x="10524" y="1425"/>
                    <a:pt x="10597" y="1423"/>
                    <a:pt x="10669" y="1423"/>
                  </a:cubicBezTo>
                  <a:cubicBezTo>
                    <a:pt x="13691" y="1423"/>
                    <a:pt x="16374" y="4644"/>
                    <a:pt x="18918" y="4644"/>
                  </a:cubicBezTo>
                  <a:cubicBezTo>
                    <a:pt x="19146" y="4644"/>
                    <a:pt x="19374" y="4618"/>
                    <a:pt x="19600" y="4562"/>
                  </a:cubicBezTo>
                  <a:cubicBezTo>
                    <a:pt x="20953" y="4186"/>
                    <a:pt x="23284" y="2607"/>
                    <a:pt x="25314" y="1078"/>
                  </a:cubicBezTo>
                  <a:cubicBezTo>
                    <a:pt x="25189" y="702"/>
                    <a:pt x="25038" y="351"/>
                    <a:pt x="248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8"/>
            <p:cNvSpPr/>
            <p:nvPr/>
          </p:nvSpPr>
          <p:spPr>
            <a:xfrm>
              <a:off x="2752025" y="2829175"/>
              <a:ext cx="619075" cy="167125"/>
            </a:xfrm>
            <a:custGeom>
              <a:rect b="b" l="l" r="r" t="t"/>
              <a:pathLst>
                <a:path extrusionOk="0" h="6685" w="24763">
                  <a:moveTo>
                    <a:pt x="14912" y="1"/>
                  </a:moveTo>
                  <a:cubicBezTo>
                    <a:pt x="14695" y="1"/>
                    <a:pt x="14486" y="30"/>
                    <a:pt x="14286" y="93"/>
                  </a:cubicBezTo>
                  <a:cubicBezTo>
                    <a:pt x="11352" y="1005"/>
                    <a:pt x="9922" y="3228"/>
                    <a:pt x="7370" y="3228"/>
                  </a:cubicBezTo>
                  <a:cubicBezTo>
                    <a:pt x="7328" y="3228"/>
                    <a:pt x="7286" y="3227"/>
                    <a:pt x="7244" y="3226"/>
                  </a:cubicBezTo>
                  <a:cubicBezTo>
                    <a:pt x="5188" y="3151"/>
                    <a:pt x="2657" y="995"/>
                    <a:pt x="0" y="168"/>
                  </a:cubicBezTo>
                  <a:lnTo>
                    <a:pt x="0" y="168"/>
                  </a:lnTo>
                  <a:cubicBezTo>
                    <a:pt x="0" y="770"/>
                    <a:pt x="76" y="1371"/>
                    <a:pt x="151" y="1973"/>
                  </a:cubicBezTo>
                  <a:cubicBezTo>
                    <a:pt x="2793" y="2784"/>
                    <a:pt x="5906" y="4259"/>
                    <a:pt x="8163" y="4259"/>
                  </a:cubicBezTo>
                  <a:cubicBezTo>
                    <a:pt x="8347" y="4259"/>
                    <a:pt x="8525" y="4249"/>
                    <a:pt x="8697" y="4228"/>
                  </a:cubicBezTo>
                  <a:cubicBezTo>
                    <a:pt x="11380" y="3933"/>
                    <a:pt x="13651" y="1801"/>
                    <a:pt x="15303" y="1801"/>
                  </a:cubicBezTo>
                  <a:cubicBezTo>
                    <a:pt x="15472" y="1801"/>
                    <a:pt x="15634" y="1824"/>
                    <a:pt x="15790" y="1872"/>
                  </a:cubicBezTo>
                  <a:cubicBezTo>
                    <a:pt x="17494" y="2374"/>
                    <a:pt x="19875" y="4228"/>
                    <a:pt x="21905" y="5582"/>
                  </a:cubicBezTo>
                  <a:cubicBezTo>
                    <a:pt x="22457" y="5958"/>
                    <a:pt x="23259" y="6334"/>
                    <a:pt x="24136" y="6684"/>
                  </a:cubicBezTo>
                  <a:cubicBezTo>
                    <a:pt x="24362" y="6308"/>
                    <a:pt x="24562" y="5933"/>
                    <a:pt x="24763" y="5532"/>
                  </a:cubicBezTo>
                  <a:lnTo>
                    <a:pt x="24763" y="5532"/>
                  </a:lnTo>
                  <a:cubicBezTo>
                    <a:pt x="24757" y="5532"/>
                    <a:pt x="24752" y="5532"/>
                    <a:pt x="24747" y="5532"/>
                  </a:cubicBezTo>
                  <a:cubicBezTo>
                    <a:pt x="22290" y="5532"/>
                    <a:pt x="17888" y="1"/>
                    <a:pt x="149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8"/>
            <p:cNvSpPr/>
            <p:nvPr/>
          </p:nvSpPr>
          <p:spPr>
            <a:xfrm>
              <a:off x="2817825" y="2553600"/>
              <a:ext cx="483100" cy="74275"/>
            </a:xfrm>
            <a:custGeom>
              <a:rect b="b" l="l" r="r" t="t"/>
              <a:pathLst>
                <a:path extrusionOk="0" h="2971" w="19324">
                  <a:moveTo>
                    <a:pt x="8727" y="1"/>
                  </a:moveTo>
                  <a:cubicBezTo>
                    <a:pt x="7522" y="1"/>
                    <a:pt x="5857" y="1578"/>
                    <a:pt x="4588" y="1578"/>
                  </a:cubicBezTo>
                  <a:cubicBezTo>
                    <a:pt x="4449" y="1578"/>
                    <a:pt x="4314" y="1559"/>
                    <a:pt x="4186" y="1517"/>
                  </a:cubicBezTo>
                  <a:cubicBezTo>
                    <a:pt x="3484" y="1266"/>
                    <a:pt x="2582" y="1191"/>
                    <a:pt x="1654" y="1166"/>
                  </a:cubicBezTo>
                  <a:cubicBezTo>
                    <a:pt x="1053" y="1717"/>
                    <a:pt x="501" y="2319"/>
                    <a:pt x="0" y="2970"/>
                  </a:cubicBezTo>
                  <a:cubicBezTo>
                    <a:pt x="2331" y="2920"/>
                    <a:pt x="5138" y="2595"/>
                    <a:pt x="6817" y="1542"/>
                  </a:cubicBezTo>
                  <a:cubicBezTo>
                    <a:pt x="7552" y="1091"/>
                    <a:pt x="8146" y="919"/>
                    <a:pt x="8680" y="919"/>
                  </a:cubicBezTo>
                  <a:cubicBezTo>
                    <a:pt x="9895" y="919"/>
                    <a:pt x="10799" y="1806"/>
                    <a:pt x="12331" y="2294"/>
                  </a:cubicBezTo>
                  <a:cubicBezTo>
                    <a:pt x="12976" y="2498"/>
                    <a:pt x="13813" y="2598"/>
                    <a:pt x="14691" y="2598"/>
                  </a:cubicBezTo>
                  <a:cubicBezTo>
                    <a:pt x="16506" y="2598"/>
                    <a:pt x="18496" y="2169"/>
                    <a:pt x="19323" y="1341"/>
                  </a:cubicBezTo>
                  <a:cubicBezTo>
                    <a:pt x="18847" y="890"/>
                    <a:pt x="18321" y="464"/>
                    <a:pt x="17770" y="88"/>
                  </a:cubicBezTo>
                  <a:cubicBezTo>
                    <a:pt x="17305" y="613"/>
                    <a:pt x="16629" y="1203"/>
                    <a:pt x="15677" y="1203"/>
                  </a:cubicBezTo>
                  <a:cubicBezTo>
                    <a:pt x="15447" y="1203"/>
                    <a:pt x="15201" y="1169"/>
                    <a:pt x="14937" y="1091"/>
                  </a:cubicBezTo>
                  <a:cubicBezTo>
                    <a:pt x="12832" y="439"/>
                    <a:pt x="10526" y="665"/>
                    <a:pt x="9173" y="88"/>
                  </a:cubicBezTo>
                  <a:cubicBezTo>
                    <a:pt x="9033" y="28"/>
                    <a:pt x="8884" y="1"/>
                    <a:pt x="8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8"/>
            <p:cNvSpPr/>
            <p:nvPr/>
          </p:nvSpPr>
          <p:spPr>
            <a:xfrm>
              <a:off x="2823450" y="2981950"/>
              <a:ext cx="492500" cy="130900"/>
            </a:xfrm>
            <a:custGeom>
              <a:rect b="b" l="l" r="r" t="t"/>
              <a:pathLst>
                <a:path extrusionOk="0" h="5236" w="19700">
                  <a:moveTo>
                    <a:pt x="7736" y="0"/>
                  </a:moveTo>
                  <a:cubicBezTo>
                    <a:pt x="7305" y="0"/>
                    <a:pt x="6870" y="111"/>
                    <a:pt x="6417" y="398"/>
                  </a:cubicBezTo>
                  <a:cubicBezTo>
                    <a:pt x="5154" y="1232"/>
                    <a:pt x="3212" y="1907"/>
                    <a:pt x="439" y="1907"/>
                  </a:cubicBezTo>
                  <a:cubicBezTo>
                    <a:pt x="295" y="1907"/>
                    <a:pt x="149" y="1905"/>
                    <a:pt x="1" y="1902"/>
                  </a:cubicBezTo>
                  <a:lnTo>
                    <a:pt x="1" y="1902"/>
                  </a:lnTo>
                  <a:cubicBezTo>
                    <a:pt x="1103" y="3255"/>
                    <a:pt x="2457" y="4383"/>
                    <a:pt x="3986" y="5235"/>
                  </a:cubicBezTo>
                  <a:cubicBezTo>
                    <a:pt x="4211" y="5110"/>
                    <a:pt x="4462" y="4959"/>
                    <a:pt x="4738" y="4834"/>
                  </a:cubicBezTo>
                  <a:cubicBezTo>
                    <a:pt x="7695" y="3431"/>
                    <a:pt x="6517" y="1501"/>
                    <a:pt x="7870" y="1501"/>
                  </a:cubicBezTo>
                  <a:cubicBezTo>
                    <a:pt x="9085" y="1501"/>
                    <a:pt x="12054" y="2469"/>
                    <a:pt x="13774" y="2469"/>
                  </a:cubicBezTo>
                  <a:cubicBezTo>
                    <a:pt x="13971" y="2469"/>
                    <a:pt x="14152" y="2456"/>
                    <a:pt x="14311" y="2428"/>
                  </a:cubicBezTo>
                  <a:cubicBezTo>
                    <a:pt x="14906" y="2321"/>
                    <a:pt x="15383" y="2259"/>
                    <a:pt x="15814" y="2259"/>
                  </a:cubicBezTo>
                  <a:cubicBezTo>
                    <a:pt x="16490" y="2259"/>
                    <a:pt x="17050" y="2411"/>
                    <a:pt x="17770" y="2779"/>
                  </a:cubicBezTo>
                  <a:cubicBezTo>
                    <a:pt x="18121" y="2954"/>
                    <a:pt x="18447" y="3255"/>
                    <a:pt x="18723" y="3581"/>
                  </a:cubicBezTo>
                  <a:cubicBezTo>
                    <a:pt x="19048" y="3280"/>
                    <a:pt x="19374" y="2979"/>
                    <a:pt x="19700" y="2629"/>
                  </a:cubicBezTo>
                  <a:cubicBezTo>
                    <a:pt x="19023" y="2027"/>
                    <a:pt x="18121" y="1476"/>
                    <a:pt x="17169" y="1350"/>
                  </a:cubicBezTo>
                  <a:cubicBezTo>
                    <a:pt x="16627" y="1263"/>
                    <a:pt x="16135" y="1235"/>
                    <a:pt x="15671" y="1235"/>
                  </a:cubicBezTo>
                  <a:cubicBezTo>
                    <a:pt x="14799" y="1235"/>
                    <a:pt x="14024" y="1335"/>
                    <a:pt x="13197" y="1335"/>
                  </a:cubicBezTo>
                  <a:cubicBezTo>
                    <a:pt x="12689" y="1335"/>
                    <a:pt x="12161" y="1297"/>
                    <a:pt x="11580" y="1175"/>
                  </a:cubicBezTo>
                  <a:cubicBezTo>
                    <a:pt x="10090" y="844"/>
                    <a:pt x="8924" y="0"/>
                    <a:pt x="7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8"/>
            <p:cNvSpPr/>
            <p:nvPr/>
          </p:nvSpPr>
          <p:spPr>
            <a:xfrm>
              <a:off x="2842250" y="2542625"/>
              <a:ext cx="562050" cy="609050"/>
            </a:xfrm>
            <a:custGeom>
              <a:rect b="b" l="l" r="r" t="t"/>
              <a:pathLst>
                <a:path extrusionOk="0" h="24362" w="22482">
                  <a:moveTo>
                    <a:pt x="15966" y="1"/>
                  </a:moveTo>
                  <a:lnTo>
                    <a:pt x="15966" y="1"/>
                  </a:lnTo>
                  <a:cubicBezTo>
                    <a:pt x="18221" y="2357"/>
                    <a:pt x="19600" y="5515"/>
                    <a:pt x="19600" y="9049"/>
                  </a:cubicBezTo>
                  <a:cubicBezTo>
                    <a:pt x="19600" y="16242"/>
                    <a:pt x="13760" y="22106"/>
                    <a:pt x="6542" y="22106"/>
                  </a:cubicBezTo>
                  <a:cubicBezTo>
                    <a:pt x="4161" y="22106"/>
                    <a:pt x="1930" y="21455"/>
                    <a:pt x="1" y="20327"/>
                  </a:cubicBezTo>
                  <a:lnTo>
                    <a:pt x="1" y="20327"/>
                  </a:lnTo>
                  <a:cubicBezTo>
                    <a:pt x="2381" y="22808"/>
                    <a:pt x="5715" y="24362"/>
                    <a:pt x="9424" y="24362"/>
                  </a:cubicBezTo>
                  <a:cubicBezTo>
                    <a:pt x="16642" y="24362"/>
                    <a:pt x="22482" y="18497"/>
                    <a:pt x="22482" y="11304"/>
                  </a:cubicBezTo>
                  <a:cubicBezTo>
                    <a:pt x="22482" y="6467"/>
                    <a:pt x="19850" y="2257"/>
                    <a:pt x="15966" y="1"/>
                  </a:cubicBezTo>
                  <a:close/>
                </a:path>
              </a:pathLst>
            </a:custGeom>
            <a:solidFill>
              <a:srgbClr val="A6804B">
                <a:alpha val="57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18"/>
          <p:cNvGrpSpPr/>
          <p:nvPr/>
        </p:nvGrpSpPr>
        <p:grpSpPr>
          <a:xfrm>
            <a:off x="8250814" y="-120033"/>
            <a:ext cx="1021881" cy="1021910"/>
            <a:chOff x="4876725" y="2387875"/>
            <a:chExt cx="874075" cy="874100"/>
          </a:xfrm>
        </p:grpSpPr>
        <p:sp>
          <p:nvSpPr>
            <p:cNvPr id="849" name="Google Shape;849;p18"/>
            <p:cNvSpPr/>
            <p:nvPr/>
          </p:nvSpPr>
          <p:spPr>
            <a:xfrm>
              <a:off x="4876725" y="2387875"/>
              <a:ext cx="874075" cy="874100"/>
            </a:xfrm>
            <a:custGeom>
              <a:rect b="b" l="l" r="r" t="t"/>
              <a:pathLst>
                <a:path extrusionOk="0" h="34964" w="34963">
                  <a:moveTo>
                    <a:pt x="17469" y="0"/>
                  </a:moveTo>
                  <a:cubicBezTo>
                    <a:pt x="7820" y="0"/>
                    <a:pt x="0" y="7845"/>
                    <a:pt x="0" y="17494"/>
                  </a:cubicBezTo>
                  <a:cubicBezTo>
                    <a:pt x="0" y="27143"/>
                    <a:pt x="7820" y="34963"/>
                    <a:pt x="17469" y="34963"/>
                  </a:cubicBezTo>
                  <a:cubicBezTo>
                    <a:pt x="27118" y="34963"/>
                    <a:pt x="34963" y="27143"/>
                    <a:pt x="34963" y="17494"/>
                  </a:cubicBezTo>
                  <a:cubicBezTo>
                    <a:pt x="34963" y="7845"/>
                    <a:pt x="27118" y="0"/>
                    <a:pt x="174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8"/>
            <p:cNvSpPr/>
            <p:nvPr/>
          </p:nvSpPr>
          <p:spPr>
            <a:xfrm>
              <a:off x="4881725" y="2387875"/>
              <a:ext cx="853425" cy="674625"/>
            </a:xfrm>
            <a:custGeom>
              <a:rect b="b" l="l" r="r" t="t"/>
              <a:pathLst>
                <a:path extrusionOk="0" h="26985" w="34137">
                  <a:moveTo>
                    <a:pt x="17269" y="0"/>
                  </a:moveTo>
                  <a:cubicBezTo>
                    <a:pt x="8472" y="0"/>
                    <a:pt x="1204" y="6542"/>
                    <a:pt x="1" y="15013"/>
                  </a:cubicBezTo>
                  <a:cubicBezTo>
                    <a:pt x="1931" y="15088"/>
                    <a:pt x="4462" y="15013"/>
                    <a:pt x="5440" y="16341"/>
                  </a:cubicBezTo>
                  <a:cubicBezTo>
                    <a:pt x="7008" y="18495"/>
                    <a:pt x="6478" y="22112"/>
                    <a:pt x="8850" y="22112"/>
                  </a:cubicBezTo>
                  <a:cubicBezTo>
                    <a:pt x="9018" y="22112"/>
                    <a:pt x="9200" y="22094"/>
                    <a:pt x="9399" y="22056"/>
                  </a:cubicBezTo>
                  <a:cubicBezTo>
                    <a:pt x="12349" y="21495"/>
                    <a:pt x="16793" y="19796"/>
                    <a:pt x="18902" y="19796"/>
                  </a:cubicBezTo>
                  <a:cubicBezTo>
                    <a:pt x="18961" y="19796"/>
                    <a:pt x="19018" y="19797"/>
                    <a:pt x="19074" y="19800"/>
                  </a:cubicBezTo>
                  <a:cubicBezTo>
                    <a:pt x="21104" y="19875"/>
                    <a:pt x="22432" y="24437"/>
                    <a:pt x="24487" y="26517"/>
                  </a:cubicBezTo>
                  <a:cubicBezTo>
                    <a:pt x="24810" y="26844"/>
                    <a:pt x="25109" y="26984"/>
                    <a:pt x="25390" y="26984"/>
                  </a:cubicBezTo>
                  <a:cubicBezTo>
                    <a:pt x="26873" y="26984"/>
                    <a:pt x="27869" y="23067"/>
                    <a:pt x="29450" y="22056"/>
                  </a:cubicBezTo>
                  <a:cubicBezTo>
                    <a:pt x="31304" y="20853"/>
                    <a:pt x="34136" y="14286"/>
                    <a:pt x="32106" y="12958"/>
                  </a:cubicBezTo>
                  <a:cubicBezTo>
                    <a:pt x="30051" y="11630"/>
                    <a:pt x="27244" y="8948"/>
                    <a:pt x="28197" y="6792"/>
                  </a:cubicBezTo>
                  <a:cubicBezTo>
                    <a:pt x="28472" y="6191"/>
                    <a:pt x="29074" y="5690"/>
                    <a:pt x="29725" y="5239"/>
                  </a:cubicBezTo>
                  <a:cubicBezTo>
                    <a:pt x="26567" y="2005"/>
                    <a:pt x="22156" y="0"/>
                    <a:pt x="17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8"/>
            <p:cNvSpPr/>
            <p:nvPr/>
          </p:nvSpPr>
          <p:spPr>
            <a:xfrm>
              <a:off x="5011425" y="2387875"/>
              <a:ext cx="511325" cy="495050"/>
            </a:xfrm>
            <a:custGeom>
              <a:rect b="b" l="l" r="r" t="t"/>
              <a:pathLst>
                <a:path extrusionOk="0" h="19802" w="20453">
                  <a:moveTo>
                    <a:pt x="12081" y="0"/>
                  </a:moveTo>
                  <a:cubicBezTo>
                    <a:pt x="7620" y="0"/>
                    <a:pt x="3560" y="1705"/>
                    <a:pt x="477" y="4462"/>
                  </a:cubicBezTo>
                  <a:cubicBezTo>
                    <a:pt x="1" y="5640"/>
                    <a:pt x="277" y="6567"/>
                    <a:pt x="1555" y="6792"/>
                  </a:cubicBezTo>
                  <a:cubicBezTo>
                    <a:pt x="4412" y="7294"/>
                    <a:pt x="8121" y="8973"/>
                    <a:pt x="6267" y="10652"/>
                  </a:cubicBezTo>
                  <a:cubicBezTo>
                    <a:pt x="4412" y="12356"/>
                    <a:pt x="2432" y="11805"/>
                    <a:pt x="3510" y="14111"/>
                  </a:cubicBezTo>
                  <a:cubicBezTo>
                    <a:pt x="4576" y="16392"/>
                    <a:pt x="5274" y="19801"/>
                    <a:pt x="8031" y="19801"/>
                  </a:cubicBezTo>
                  <a:cubicBezTo>
                    <a:pt x="8061" y="19801"/>
                    <a:pt x="8091" y="19801"/>
                    <a:pt x="8121" y="19800"/>
                  </a:cubicBezTo>
                  <a:cubicBezTo>
                    <a:pt x="10953" y="19700"/>
                    <a:pt x="13084" y="15439"/>
                    <a:pt x="14587" y="13058"/>
                  </a:cubicBezTo>
                  <a:cubicBezTo>
                    <a:pt x="16091" y="10652"/>
                    <a:pt x="17971" y="11855"/>
                    <a:pt x="18848" y="9173"/>
                  </a:cubicBezTo>
                  <a:cubicBezTo>
                    <a:pt x="19725" y="6492"/>
                    <a:pt x="20452" y="4462"/>
                    <a:pt x="17695" y="4186"/>
                  </a:cubicBezTo>
                  <a:cubicBezTo>
                    <a:pt x="17423" y="4161"/>
                    <a:pt x="17159" y="4151"/>
                    <a:pt x="16906" y="4151"/>
                  </a:cubicBezTo>
                  <a:cubicBezTo>
                    <a:pt x="15645" y="4151"/>
                    <a:pt x="14622" y="4406"/>
                    <a:pt x="13852" y="4406"/>
                  </a:cubicBezTo>
                  <a:cubicBezTo>
                    <a:pt x="13211" y="4406"/>
                    <a:pt x="12744" y="4230"/>
                    <a:pt x="12457" y="3584"/>
                  </a:cubicBezTo>
                  <a:cubicBezTo>
                    <a:pt x="11956" y="2432"/>
                    <a:pt x="12432" y="1203"/>
                    <a:pt x="12933" y="51"/>
                  </a:cubicBezTo>
                  <a:cubicBezTo>
                    <a:pt x="12633" y="51"/>
                    <a:pt x="12382" y="0"/>
                    <a:pt x="12081" y="0"/>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8"/>
            <p:cNvSpPr/>
            <p:nvPr/>
          </p:nvSpPr>
          <p:spPr>
            <a:xfrm>
              <a:off x="5453575" y="2644250"/>
              <a:ext cx="297225" cy="386575"/>
            </a:xfrm>
            <a:custGeom>
              <a:rect b="b" l="l" r="r" t="t"/>
              <a:pathLst>
                <a:path extrusionOk="0" h="15463" w="11889">
                  <a:moveTo>
                    <a:pt x="9459" y="1"/>
                  </a:moveTo>
                  <a:cubicBezTo>
                    <a:pt x="9239" y="1"/>
                    <a:pt x="9012" y="15"/>
                    <a:pt x="8781" y="46"/>
                  </a:cubicBezTo>
                  <a:cubicBezTo>
                    <a:pt x="5799" y="472"/>
                    <a:pt x="2616" y="497"/>
                    <a:pt x="3217" y="3605"/>
                  </a:cubicBezTo>
                  <a:cubicBezTo>
                    <a:pt x="3819" y="6688"/>
                    <a:pt x="4821" y="9269"/>
                    <a:pt x="3217" y="9545"/>
                  </a:cubicBezTo>
                  <a:cubicBezTo>
                    <a:pt x="3093" y="9564"/>
                    <a:pt x="2967" y="9573"/>
                    <a:pt x="2839" y="9573"/>
                  </a:cubicBezTo>
                  <a:cubicBezTo>
                    <a:pt x="1961" y="9573"/>
                    <a:pt x="1025" y="9173"/>
                    <a:pt x="517" y="9173"/>
                  </a:cubicBezTo>
                  <a:cubicBezTo>
                    <a:pt x="142" y="9173"/>
                    <a:pt x="0" y="9391"/>
                    <a:pt x="285" y="10147"/>
                  </a:cubicBezTo>
                  <a:cubicBezTo>
                    <a:pt x="987" y="12101"/>
                    <a:pt x="2390" y="13881"/>
                    <a:pt x="3719" y="14407"/>
                  </a:cubicBezTo>
                  <a:cubicBezTo>
                    <a:pt x="5047" y="14934"/>
                    <a:pt x="6375" y="15385"/>
                    <a:pt x="7102" y="15460"/>
                  </a:cubicBezTo>
                  <a:cubicBezTo>
                    <a:pt x="7114" y="15462"/>
                    <a:pt x="7126" y="15462"/>
                    <a:pt x="7138" y="15462"/>
                  </a:cubicBezTo>
                  <a:cubicBezTo>
                    <a:pt x="7851" y="15462"/>
                    <a:pt x="9213" y="12653"/>
                    <a:pt x="11012" y="12653"/>
                  </a:cubicBezTo>
                  <a:cubicBezTo>
                    <a:pt x="11563" y="10949"/>
                    <a:pt x="11889" y="9119"/>
                    <a:pt x="11889" y="7239"/>
                  </a:cubicBezTo>
                  <a:cubicBezTo>
                    <a:pt x="11889" y="4683"/>
                    <a:pt x="11313" y="2252"/>
                    <a:pt x="10335" y="71"/>
                  </a:cubicBezTo>
                  <a:cubicBezTo>
                    <a:pt x="10058" y="28"/>
                    <a:pt x="9765" y="1"/>
                    <a:pt x="9459"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a:off x="4896150" y="2939125"/>
              <a:ext cx="609050" cy="322850"/>
            </a:xfrm>
            <a:custGeom>
              <a:rect b="b" l="l" r="r" t="t"/>
              <a:pathLst>
                <a:path extrusionOk="0" h="12914" w="24362">
                  <a:moveTo>
                    <a:pt x="2449" y="1"/>
                  </a:moveTo>
                  <a:cubicBezTo>
                    <a:pt x="1605" y="1"/>
                    <a:pt x="763" y="234"/>
                    <a:pt x="0" y="557"/>
                  </a:cubicBezTo>
                  <a:cubicBezTo>
                    <a:pt x="2181" y="7700"/>
                    <a:pt x="8848" y="12913"/>
                    <a:pt x="16692" y="12913"/>
                  </a:cubicBezTo>
                  <a:cubicBezTo>
                    <a:pt x="19449" y="12913"/>
                    <a:pt x="22056" y="12261"/>
                    <a:pt x="24361" y="11134"/>
                  </a:cubicBezTo>
                  <a:cubicBezTo>
                    <a:pt x="23234" y="10833"/>
                    <a:pt x="21630" y="10607"/>
                    <a:pt x="21153" y="9805"/>
                  </a:cubicBezTo>
                  <a:cubicBezTo>
                    <a:pt x="20176" y="8126"/>
                    <a:pt x="21780" y="7474"/>
                    <a:pt x="21153" y="4918"/>
                  </a:cubicBezTo>
                  <a:cubicBezTo>
                    <a:pt x="20527" y="2337"/>
                    <a:pt x="19299" y="3239"/>
                    <a:pt x="17168" y="1459"/>
                  </a:cubicBezTo>
                  <a:cubicBezTo>
                    <a:pt x="16653" y="1029"/>
                    <a:pt x="16143" y="843"/>
                    <a:pt x="15653" y="843"/>
                  </a:cubicBezTo>
                  <a:cubicBezTo>
                    <a:pt x="14117" y="843"/>
                    <a:pt x="12771" y="2662"/>
                    <a:pt x="12030" y="4467"/>
                  </a:cubicBezTo>
                  <a:cubicBezTo>
                    <a:pt x="11784" y="5061"/>
                    <a:pt x="11397" y="5311"/>
                    <a:pt x="10915" y="5311"/>
                  </a:cubicBezTo>
                  <a:cubicBezTo>
                    <a:pt x="9486" y="5311"/>
                    <a:pt x="7219" y="3114"/>
                    <a:pt x="5289" y="1184"/>
                  </a:cubicBezTo>
                  <a:cubicBezTo>
                    <a:pt x="4424" y="319"/>
                    <a:pt x="3436" y="1"/>
                    <a:pt x="2449"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8"/>
            <p:cNvSpPr/>
            <p:nvPr/>
          </p:nvSpPr>
          <p:spPr>
            <a:xfrm>
              <a:off x="5159300" y="2454100"/>
              <a:ext cx="224975" cy="353875"/>
            </a:xfrm>
            <a:custGeom>
              <a:rect b="b" l="l" r="r" t="t"/>
              <a:pathLst>
                <a:path extrusionOk="0" h="14155" w="8999">
                  <a:moveTo>
                    <a:pt x="4556" y="1"/>
                  </a:moveTo>
                  <a:cubicBezTo>
                    <a:pt x="4412" y="1"/>
                    <a:pt x="4240" y="11"/>
                    <a:pt x="4036" y="33"/>
                  </a:cubicBezTo>
                  <a:cubicBezTo>
                    <a:pt x="1680" y="309"/>
                    <a:pt x="176" y="209"/>
                    <a:pt x="76" y="1186"/>
                  </a:cubicBezTo>
                  <a:cubicBezTo>
                    <a:pt x="1" y="2163"/>
                    <a:pt x="1053" y="4118"/>
                    <a:pt x="2031" y="5046"/>
                  </a:cubicBezTo>
                  <a:cubicBezTo>
                    <a:pt x="3008" y="5973"/>
                    <a:pt x="3635" y="8404"/>
                    <a:pt x="2557" y="9457"/>
                  </a:cubicBezTo>
                  <a:cubicBezTo>
                    <a:pt x="1129" y="10835"/>
                    <a:pt x="1" y="11211"/>
                    <a:pt x="1580" y="12640"/>
                  </a:cubicBezTo>
                  <a:cubicBezTo>
                    <a:pt x="2492" y="13438"/>
                    <a:pt x="2950" y="14155"/>
                    <a:pt x="3434" y="14155"/>
                  </a:cubicBezTo>
                  <a:cubicBezTo>
                    <a:pt x="3801" y="14155"/>
                    <a:pt x="4182" y="13742"/>
                    <a:pt x="4788" y="12640"/>
                  </a:cubicBezTo>
                  <a:cubicBezTo>
                    <a:pt x="6166" y="10058"/>
                    <a:pt x="7344" y="8880"/>
                    <a:pt x="7971" y="7602"/>
                  </a:cubicBezTo>
                  <a:cubicBezTo>
                    <a:pt x="8597" y="6324"/>
                    <a:pt x="8998" y="4444"/>
                    <a:pt x="7520" y="4143"/>
                  </a:cubicBezTo>
                  <a:cubicBezTo>
                    <a:pt x="6041" y="3843"/>
                    <a:pt x="4863" y="4194"/>
                    <a:pt x="4687" y="2615"/>
                  </a:cubicBezTo>
                  <a:cubicBezTo>
                    <a:pt x="4527" y="1151"/>
                    <a:pt x="6057" y="1"/>
                    <a:pt x="4556"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8"/>
            <p:cNvSpPr/>
            <p:nvPr/>
          </p:nvSpPr>
          <p:spPr>
            <a:xfrm>
              <a:off x="5386800" y="2744225"/>
              <a:ext cx="73900" cy="54075"/>
            </a:xfrm>
            <a:custGeom>
              <a:rect b="b" l="l" r="r" t="t"/>
              <a:pathLst>
                <a:path extrusionOk="0" h="2163" w="2956">
                  <a:moveTo>
                    <a:pt x="973" y="0"/>
                  </a:moveTo>
                  <a:cubicBezTo>
                    <a:pt x="35" y="0"/>
                    <a:pt x="1" y="2163"/>
                    <a:pt x="901" y="2163"/>
                  </a:cubicBezTo>
                  <a:cubicBezTo>
                    <a:pt x="1978" y="2163"/>
                    <a:pt x="2956" y="1185"/>
                    <a:pt x="1527" y="208"/>
                  </a:cubicBezTo>
                  <a:cubicBezTo>
                    <a:pt x="1317" y="62"/>
                    <a:pt x="1132" y="0"/>
                    <a:pt x="973"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a:off x="4970275" y="2601850"/>
              <a:ext cx="91300" cy="88200"/>
            </a:xfrm>
            <a:custGeom>
              <a:rect b="b" l="l" r="r" t="t"/>
              <a:pathLst>
                <a:path extrusionOk="0" h="3528" w="3652">
                  <a:moveTo>
                    <a:pt x="1971" y="0"/>
                  </a:moveTo>
                  <a:cubicBezTo>
                    <a:pt x="1052" y="0"/>
                    <a:pt x="1" y="864"/>
                    <a:pt x="18" y="1692"/>
                  </a:cubicBezTo>
                  <a:cubicBezTo>
                    <a:pt x="18" y="2641"/>
                    <a:pt x="642" y="3528"/>
                    <a:pt x="1336" y="3528"/>
                  </a:cubicBezTo>
                  <a:cubicBezTo>
                    <a:pt x="1521" y="3528"/>
                    <a:pt x="1712" y="3464"/>
                    <a:pt x="1898" y="3321"/>
                  </a:cubicBezTo>
                  <a:cubicBezTo>
                    <a:pt x="2775" y="2645"/>
                    <a:pt x="3652" y="1717"/>
                    <a:pt x="3025" y="614"/>
                  </a:cubicBezTo>
                  <a:cubicBezTo>
                    <a:pt x="2775" y="177"/>
                    <a:pt x="2387" y="0"/>
                    <a:pt x="1971"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a:off x="5477600" y="3095475"/>
              <a:ext cx="87400" cy="55100"/>
            </a:xfrm>
            <a:custGeom>
              <a:rect b="b" l="l" r="r" t="t"/>
              <a:pathLst>
                <a:path extrusionOk="0" h="2204" w="3496">
                  <a:moveTo>
                    <a:pt x="3155" y="1"/>
                  </a:moveTo>
                  <a:cubicBezTo>
                    <a:pt x="2775" y="1"/>
                    <a:pt x="2118" y="334"/>
                    <a:pt x="1605" y="719"/>
                  </a:cubicBezTo>
                  <a:cubicBezTo>
                    <a:pt x="828" y="1296"/>
                    <a:pt x="1" y="2123"/>
                    <a:pt x="978" y="2198"/>
                  </a:cubicBezTo>
                  <a:cubicBezTo>
                    <a:pt x="1018" y="2202"/>
                    <a:pt x="1058" y="2204"/>
                    <a:pt x="1099" y="2204"/>
                  </a:cubicBezTo>
                  <a:cubicBezTo>
                    <a:pt x="2088" y="2204"/>
                    <a:pt x="3363" y="1066"/>
                    <a:pt x="3459" y="368"/>
                  </a:cubicBezTo>
                  <a:cubicBezTo>
                    <a:pt x="3495" y="106"/>
                    <a:pt x="3369" y="1"/>
                    <a:pt x="3155"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8"/>
            <p:cNvSpPr/>
            <p:nvPr/>
          </p:nvSpPr>
          <p:spPr>
            <a:xfrm>
              <a:off x="4966325" y="3037325"/>
              <a:ext cx="392250" cy="224000"/>
            </a:xfrm>
            <a:custGeom>
              <a:rect b="b" l="l" r="r" t="t"/>
              <a:pathLst>
                <a:path extrusionOk="0" h="8960" w="15690">
                  <a:moveTo>
                    <a:pt x="566" y="1"/>
                  </a:moveTo>
                  <a:cubicBezTo>
                    <a:pt x="356" y="1"/>
                    <a:pt x="218" y="155"/>
                    <a:pt x="176" y="539"/>
                  </a:cubicBezTo>
                  <a:cubicBezTo>
                    <a:pt x="0" y="1993"/>
                    <a:pt x="1905" y="3972"/>
                    <a:pt x="3534" y="5551"/>
                  </a:cubicBezTo>
                  <a:cubicBezTo>
                    <a:pt x="6291" y="7582"/>
                    <a:pt x="9650" y="8835"/>
                    <a:pt x="13309" y="8960"/>
                  </a:cubicBezTo>
                  <a:cubicBezTo>
                    <a:pt x="14737" y="8534"/>
                    <a:pt x="15690" y="7055"/>
                    <a:pt x="15414" y="5877"/>
                  </a:cubicBezTo>
                  <a:cubicBezTo>
                    <a:pt x="15063" y="4298"/>
                    <a:pt x="14787" y="4449"/>
                    <a:pt x="15063" y="2694"/>
                  </a:cubicBezTo>
                  <a:cubicBezTo>
                    <a:pt x="15339" y="940"/>
                    <a:pt x="14361" y="1441"/>
                    <a:pt x="13033" y="990"/>
                  </a:cubicBezTo>
                  <a:cubicBezTo>
                    <a:pt x="12853" y="932"/>
                    <a:pt x="12694" y="905"/>
                    <a:pt x="12551" y="905"/>
                  </a:cubicBezTo>
                  <a:cubicBezTo>
                    <a:pt x="11637" y="905"/>
                    <a:pt x="11360" y="2019"/>
                    <a:pt x="10276" y="3471"/>
                  </a:cubicBezTo>
                  <a:cubicBezTo>
                    <a:pt x="9931" y="3943"/>
                    <a:pt x="9429" y="4128"/>
                    <a:pt x="8845" y="4128"/>
                  </a:cubicBezTo>
                  <a:cubicBezTo>
                    <a:pt x="7351" y="4128"/>
                    <a:pt x="5318" y="2921"/>
                    <a:pt x="3985" y="2218"/>
                  </a:cubicBezTo>
                  <a:cubicBezTo>
                    <a:pt x="2582" y="1497"/>
                    <a:pt x="1221" y="1"/>
                    <a:pt x="566"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8"/>
            <p:cNvSpPr/>
            <p:nvPr/>
          </p:nvSpPr>
          <p:spPr>
            <a:xfrm>
              <a:off x="5548400" y="2691750"/>
              <a:ext cx="202400" cy="260600"/>
            </a:xfrm>
            <a:custGeom>
              <a:rect b="b" l="l" r="r" t="t"/>
              <a:pathLst>
                <a:path extrusionOk="0" h="10424" w="8096">
                  <a:moveTo>
                    <a:pt x="7319" y="226"/>
                  </a:moveTo>
                  <a:cubicBezTo>
                    <a:pt x="7144" y="252"/>
                    <a:pt x="6918" y="302"/>
                    <a:pt x="6667" y="377"/>
                  </a:cubicBezTo>
                  <a:cubicBezTo>
                    <a:pt x="4362" y="1079"/>
                    <a:pt x="3309" y="1"/>
                    <a:pt x="3209" y="2683"/>
                  </a:cubicBezTo>
                  <a:cubicBezTo>
                    <a:pt x="3134" y="5339"/>
                    <a:pt x="2682" y="8698"/>
                    <a:pt x="2682" y="8698"/>
                  </a:cubicBezTo>
                  <a:cubicBezTo>
                    <a:pt x="1179" y="9324"/>
                    <a:pt x="1" y="9876"/>
                    <a:pt x="1003" y="10277"/>
                  </a:cubicBezTo>
                  <a:cubicBezTo>
                    <a:pt x="1269" y="10376"/>
                    <a:pt x="1521" y="10423"/>
                    <a:pt x="1779" y="10423"/>
                  </a:cubicBezTo>
                  <a:cubicBezTo>
                    <a:pt x="2495" y="10423"/>
                    <a:pt x="3260" y="10064"/>
                    <a:pt x="4512" y="9475"/>
                  </a:cubicBezTo>
                  <a:cubicBezTo>
                    <a:pt x="6041" y="8773"/>
                    <a:pt x="6843" y="8923"/>
                    <a:pt x="7745" y="8773"/>
                  </a:cubicBezTo>
                  <a:cubicBezTo>
                    <a:pt x="7971" y="7645"/>
                    <a:pt x="8096" y="6517"/>
                    <a:pt x="8096" y="5339"/>
                  </a:cubicBezTo>
                  <a:cubicBezTo>
                    <a:pt x="8096" y="3560"/>
                    <a:pt x="7820" y="1856"/>
                    <a:pt x="7319" y="226"/>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8"/>
            <p:cNvSpPr/>
            <p:nvPr/>
          </p:nvSpPr>
          <p:spPr>
            <a:xfrm>
              <a:off x="5017075" y="2429225"/>
              <a:ext cx="733725" cy="832750"/>
            </a:xfrm>
            <a:custGeom>
              <a:rect b="b" l="l" r="r" t="t"/>
              <a:pathLst>
                <a:path extrusionOk="0" h="33310" w="29349">
                  <a:moveTo>
                    <a:pt x="19224" y="1"/>
                  </a:moveTo>
                  <a:lnTo>
                    <a:pt x="19224" y="1"/>
                  </a:lnTo>
                  <a:cubicBezTo>
                    <a:pt x="22657" y="3184"/>
                    <a:pt x="24813" y="7720"/>
                    <a:pt x="24813" y="12783"/>
                  </a:cubicBezTo>
                  <a:cubicBezTo>
                    <a:pt x="24813" y="22432"/>
                    <a:pt x="16993" y="30251"/>
                    <a:pt x="7344" y="30251"/>
                  </a:cubicBezTo>
                  <a:cubicBezTo>
                    <a:pt x="4712" y="30251"/>
                    <a:pt x="2231" y="29675"/>
                    <a:pt x="0" y="28622"/>
                  </a:cubicBezTo>
                  <a:lnTo>
                    <a:pt x="0" y="28622"/>
                  </a:lnTo>
                  <a:cubicBezTo>
                    <a:pt x="3108" y="31530"/>
                    <a:pt x="7269" y="33309"/>
                    <a:pt x="11855" y="33309"/>
                  </a:cubicBezTo>
                  <a:cubicBezTo>
                    <a:pt x="21504" y="33309"/>
                    <a:pt x="29349" y="25489"/>
                    <a:pt x="29349" y="15840"/>
                  </a:cubicBezTo>
                  <a:cubicBezTo>
                    <a:pt x="29349" y="8798"/>
                    <a:pt x="25189" y="2783"/>
                    <a:pt x="19224" y="1"/>
                  </a:cubicBezTo>
                  <a:close/>
                </a:path>
              </a:pathLst>
            </a:custGeom>
            <a:solidFill>
              <a:srgbClr val="AC476D">
                <a:alpha val="3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18"/>
          <p:cNvGrpSpPr/>
          <p:nvPr/>
        </p:nvGrpSpPr>
        <p:grpSpPr>
          <a:xfrm rot="8419">
            <a:off x="8177859" y="562298"/>
            <a:ext cx="413255" cy="411715"/>
            <a:chOff x="4134250" y="882850"/>
            <a:chExt cx="843375" cy="844025"/>
          </a:xfrm>
        </p:grpSpPr>
        <p:sp>
          <p:nvSpPr>
            <p:cNvPr id="862" name="Google Shape;862;p18"/>
            <p:cNvSpPr/>
            <p:nvPr/>
          </p:nvSpPr>
          <p:spPr>
            <a:xfrm>
              <a:off x="4134250" y="882850"/>
              <a:ext cx="843375" cy="844025"/>
            </a:xfrm>
            <a:custGeom>
              <a:rect b="b" l="l" r="r" t="t"/>
              <a:pathLst>
                <a:path extrusionOk="0" h="33761" w="33735">
                  <a:moveTo>
                    <a:pt x="16867" y="1"/>
                  </a:moveTo>
                  <a:cubicBezTo>
                    <a:pt x="7544" y="1"/>
                    <a:pt x="0" y="7570"/>
                    <a:pt x="0" y="16893"/>
                  </a:cubicBezTo>
                  <a:cubicBezTo>
                    <a:pt x="0" y="26191"/>
                    <a:pt x="7544" y="33760"/>
                    <a:pt x="16867" y="33760"/>
                  </a:cubicBezTo>
                  <a:cubicBezTo>
                    <a:pt x="26191" y="33760"/>
                    <a:pt x="33735" y="26191"/>
                    <a:pt x="33735" y="16893"/>
                  </a:cubicBezTo>
                  <a:cubicBezTo>
                    <a:pt x="33735" y="7570"/>
                    <a:pt x="26191" y="1"/>
                    <a:pt x="16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8"/>
            <p:cNvSpPr/>
            <p:nvPr/>
          </p:nvSpPr>
          <p:spPr>
            <a:xfrm>
              <a:off x="4752650" y="944875"/>
              <a:ext cx="224975" cy="670475"/>
            </a:xfrm>
            <a:custGeom>
              <a:rect b="b" l="l" r="r" t="t"/>
              <a:pathLst>
                <a:path extrusionOk="0" h="26819" w="8999">
                  <a:moveTo>
                    <a:pt x="878" y="1"/>
                  </a:moveTo>
                  <a:lnTo>
                    <a:pt x="878" y="1"/>
                  </a:lnTo>
                  <a:cubicBezTo>
                    <a:pt x="1" y="1580"/>
                    <a:pt x="803" y="2432"/>
                    <a:pt x="2031" y="6617"/>
                  </a:cubicBezTo>
                  <a:cubicBezTo>
                    <a:pt x="3610" y="11931"/>
                    <a:pt x="6693" y="10051"/>
                    <a:pt x="5264" y="14412"/>
                  </a:cubicBezTo>
                  <a:cubicBezTo>
                    <a:pt x="3836" y="18748"/>
                    <a:pt x="3259" y="19951"/>
                    <a:pt x="3059" y="22407"/>
                  </a:cubicBezTo>
                  <a:cubicBezTo>
                    <a:pt x="2883" y="24587"/>
                    <a:pt x="2758" y="23359"/>
                    <a:pt x="3510" y="26818"/>
                  </a:cubicBezTo>
                  <a:cubicBezTo>
                    <a:pt x="6893" y="23735"/>
                    <a:pt x="8999" y="19324"/>
                    <a:pt x="8999" y="14412"/>
                  </a:cubicBezTo>
                  <a:cubicBezTo>
                    <a:pt x="8999" y="8297"/>
                    <a:pt x="5740" y="2958"/>
                    <a:pt x="878"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8"/>
            <p:cNvSpPr/>
            <p:nvPr/>
          </p:nvSpPr>
          <p:spPr>
            <a:xfrm>
              <a:off x="4350400" y="882850"/>
              <a:ext cx="397275" cy="844025"/>
            </a:xfrm>
            <a:custGeom>
              <a:rect b="b" l="l" r="r" t="t"/>
              <a:pathLst>
                <a:path extrusionOk="0" h="33761" w="15891">
                  <a:moveTo>
                    <a:pt x="8221" y="1"/>
                  </a:moveTo>
                  <a:cubicBezTo>
                    <a:pt x="6091" y="1"/>
                    <a:pt x="4061" y="427"/>
                    <a:pt x="2181" y="1154"/>
                  </a:cubicBezTo>
                  <a:cubicBezTo>
                    <a:pt x="2106" y="2407"/>
                    <a:pt x="2457" y="3885"/>
                    <a:pt x="2457" y="7144"/>
                  </a:cubicBezTo>
                  <a:cubicBezTo>
                    <a:pt x="2457" y="12081"/>
                    <a:pt x="3359" y="10427"/>
                    <a:pt x="2156" y="13885"/>
                  </a:cubicBezTo>
                  <a:cubicBezTo>
                    <a:pt x="978" y="17344"/>
                    <a:pt x="1" y="18748"/>
                    <a:pt x="828" y="22056"/>
                  </a:cubicBezTo>
                  <a:cubicBezTo>
                    <a:pt x="1655" y="25339"/>
                    <a:pt x="2833" y="24462"/>
                    <a:pt x="2306" y="28046"/>
                  </a:cubicBezTo>
                  <a:cubicBezTo>
                    <a:pt x="2056" y="29800"/>
                    <a:pt x="803" y="30803"/>
                    <a:pt x="101" y="31680"/>
                  </a:cubicBezTo>
                  <a:cubicBezTo>
                    <a:pt x="2507" y="33008"/>
                    <a:pt x="5289" y="33760"/>
                    <a:pt x="8221" y="33760"/>
                  </a:cubicBezTo>
                  <a:cubicBezTo>
                    <a:pt x="10577" y="33760"/>
                    <a:pt x="12808" y="33284"/>
                    <a:pt x="14863" y="32407"/>
                  </a:cubicBezTo>
                  <a:cubicBezTo>
                    <a:pt x="14687" y="29399"/>
                    <a:pt x="13835" y="25264"/>
                    <a:pt x="14011" y="23109"/>
                  </a:cubicBezTo>
                  <a:cubicBezTo>
                    <a:pt x="14236" y="20251"/>
                    <a:pt x="15890" y="18597"/>
                    <a:pt x="15439" y="16216"/>
                  </a:cubicBezTo>
                  <a:cubicBezTo>
                    <a:pt x="14988" y="13810"/>
                    <a:pt x="13785" y="12081"/>
                    <a:pt x="13484" y="9550"/>
                  </a:cubicBezTo>
                  <a:cubicBezTo>
                    <a:pt x="13184" y="6993"/>
                    <a:pt x="13710" y="7219"/>
                    <a:pt x="14086" y="3459"/>
                  </a:cubicBezTo>
                  <a:cubicBezTo>
                    <a:pt x="14161" y="2607"/>
                    <a:pt x="14462" y="1930"/>
                    <a:pt x="14838" y="1354"/>
                  </a:cubicBezTo>
                  <a:cubicBezTo>
                    <a:pt x="12808" y="502"/>
                    <a:pt x="10577" y="1"/>
                    <a:pt x="8221"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4483225" y="882850"/>
              <a:ext cx="139975" cy="844025"/>
            </a:xfrm>
            <a:custGeom>
              <a:rect b="b" l="l" r="r" t="t"/>
              <a:pathLst>
                <a:path extrusionOk="0" h="33761" w="5599">
                  <a:moveTo>
                    <a:pt x="2908" y="1"/>
                  </a:moveTo>
                  <a:cubicBezTo>
                    <a:pt x="2257" y="1"/>
                    <a:pt x="1605" y="51"/>
                    <a:pt x="953" y="126"/>
                  </a:cubicBezTo>
                  <a:cubicBezTo>
                    <a:pt x="452" y="1329"/>
                    <a:pt x="302" y="3159"/>
                    <a:pt x="978" y="4888"/>
                  </a:cubicBezTo>
                  <a:cubicBezTo>
                    <a:pt x="1956" y="7369"/>
                    <a:pt x="1204" y="11279"/>
                    <a:pt x="1129" y="15013"/>
                  </a:cubicBezTo>
                  <a:cubicBezTo>
                    <a:pt x="1054" y="18748"/>
                    <a:pt x="1354" y="17921"/>
                    <a:pt x="1129" y="21530"/>
                  </a:cubicBezTo>
                  <a:cubicBezTo>
                    <a:pt x="1064" y="22558"/>
                    <a:pt x="1210" y="22891"/>
                    <a:pt x="1456" y="22891"/>
                  </a:cubicBezTo>
                  <a:cubicBezTo>
                    <a:pt x="1908" y="22891"/>
                    <a:pt x="2700" y="21765"/>
                    <a:pt x="3146" y="21765"/>
                  </a:cubicBezTo>
                  <a:cubicBezTo>
                    <a:pt x="3303" y="21765"/>
                    <a:pt x="3418" y="21905"/>
                    <a:pt x="3460" y="22281"/>
                  </a:cubicBezTo>
                  <a:cubicBezTo>
                    <a:pt x="3685" y="24312"/>
                    <a:pt x="4362" y="24763"/>
                    <a:pt x="2708" y="27745"/>
                  </a:cubicBezTo>
                  <a:cubicBezTo>
                    <a:pt x="1054" y="30753"/>
                    <a:pt x="1" y="30778"/>
                    <a:pt x="1054" y="32256"/>
                  </a:cubicBezTo>
                  <a:cubicBezTo>
                    <a:pt x="1379" y="32708"/>
                    <a:pt x="1705" y="33234"/>
                    <a:pt x="2056" y="33710"/>
                  </a:cubicBezTo>
                  <a:cubicBezTo>
                    <a:pt x="2332" y="33735"/>
                    <a:pt x="2608" y="33760"/>
                    <a:pt x="2908" y="33760"/>
                  </a:cubicBezTo>
                  <a:cubicBezTo>
                    <a:pt x="3184" y="33760"/>
                    <a:pt x="3460" y="33735"/>
                    <a:pt x="3735" y="33710"/>
                  </a:cubicBezTo>
                  <a:cubicBezTo>
                    <a:pt x="3560" y="33159"/>
                    <a:pt x="3284" y="32482"/>
                    <a:pt x="3785" y="31129"/>
                  </a:cubicBezTo>
                  <a:cubicBezTo>
                    <a:pt x="4562" y="28873"/>
                    <a:pt x="5389" y="25565"/>
                    <a:pt x="5314" y="23936"/>
                  </a:cubicBezTo>
                  <a:cubicBezTo>
                    <a:pt x="5245" y="22418"/>
                    <a:pt x="5598" y="18960"/>
                    <a:pt x="4573" y="18960"/>
                  </a:cubicBezTo>
                  <a:cubicBezTo>
                    <a:pt x="4481" y="18960"/>
                    <a:pt x="4378" y="18988"/>
                    <a:pt x="4262" y="19048"/>
                  </a:cubicBezTo>
                  <a:cubicBezTo>
                    <a:pt x="3924" y="19232"/>
                    <a:pt x="3685" y="19320"/>
                    <a:pt x="3509" y="19320"/>
                  </a:cubicBezTo>
                  <a:cubicBezTo>
                    <a:pt x="2968" y="19320"/>
                    <a:pt x="3042" y="18482"/>
                    <a:pt x="2758" y="17043"/>
                  </a:cubicBezTo>
                  <a:cubicBezTo>
                    <a:pt x="2407" y="15164"/>
                    <a:pt x="2482" y="10427"/>
                    <a:pt x="2933" y="7369"/>
                  </a:cubicBezTo>
                  <a:cubicBezTo>
                    <a:pt x="3234" y="5189"/>
                    <a:pt x="3660" y="1905"/>
                    <a:pt x="3760" y="51"/>
                  </a:cubicBezTo>
                  <a:cubicBezTo>
                    <a:pt x="3485" y="26"/>
                    <a:pt x="3209" y="1"/>
                    <a:pt x="29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4270825" y="927350"/>
              <a:ext cx="706800" cy="799525"/>
            </a:xfrm>
            <a:custGeom>
              <a:rect b="b" l="l" r="r" t="t"/>
              <a:pathLst>
                <a:path extrusionOk="0" h="31981" w="28272">
                  <a:moveTo>
                    <a:pt x="18923" y="0"/>
                  </a:moveTo>
                  <a:lnTo>
                    <a:pt x="18923" y="0"/>
                  </a:lnTo>
                  <a:cubicBezTo>
                    <a:pt x="22256" y="3083"/>
                    <a:pt x="24387" y="7494"/>
                    <a:pt x="24387" y="12406"/>
                  </a:cubicBezTo>
                  <a:cubicBezTo>
                    <a:pt x="24387" y="21730"/>
                    <a:pt x="16818" y="29298"/>
                    <a:pt x="7520" y="29298"/>
                  </a:cubicBezTo>
                  <a:cubicBezTo>
                    <a:pt x="4813" y="29298"/>
                    <a:pt x="2256" y="28647"/>
                    <a:pt x="1" y="27519"/>
                  </a:cubicBezTo>
                  <a:lnTo>
                    <a:pt x="1" y="27519"/>
                  </a:lnTo>
                  <a:cubicBezTo>
                    <a:pt x="3008" y="30276"/>
                    <a:pt x="6993" y="31980"/>
                    <a:pt x="11404" y="31980"/>
                  </a:cubicBezTo>
                  <a:cubicBezTo>
                    <a:pt x="20728" y="31980"/>
                    <a:pt x="28272" y="24411"/>
                    <a:pt x="28272" y="15113"/>
                  </a:cubicBezTo>
                  <a:cubicBezTo>
                    <a:pt x="28272" y="8496"/>
                    <a:pt x="24462" y="2782"/>
                    <a:pt x="18923" y="0"/>
                  </a:cubicBezTo>
                  <a:close/>
                </a:path>
              </a:pathLst>
            </a:custGeom>
            <a:solidFill>
              <a:srgbClr val="5D4682">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6">
    <p:bg>
      <p:bgPr>
        <a:gradFill>
          <a:gsLst>
            <a:gs pos="0">
              <a:schemeClr val="accent2"/>
            </a:gs>
            <a:gs pos="100000">
              <a:schemeClr val="lt2"/>
            </a:gs>
          </a:gsLst>
          <a:lin ang="13500032" scaled="0"/>
        </a:gradFill>
      </p:bgPr>
    </p:bg>
    <p:spTree>
      <p:nvGrpSpPr>
        <p:cNvPr id="867" name="Shape 867"/>
        <p:cNvGrpSpPr/>
        <p:nvPr/>
      </p:nvGrpSpPr>
      <p:grpSpPr>
        <a:xfrm>
          <a:off x="0" y="0"/>
          <a:ext cx="0" cy="0"/>
          <a:chOff x="0" y="0"/>
          <a:chExt cx="0" cy="0"/>
        </a:xfrm>
      </p:grpSpPr>
      <p:sp>
        <p:nvSpPr>
          <p:cNvPr id="868" name="Google Shape;868;p19"/>
          <p:cNvSpPr/>
          <p:nvPr/>
        </p:nvSpPr>
        <p:spPr>
          <a:xfrm>
            <a:off x="-294392" y="15192"/>
            <a:ext cx="9732795" cy="5741733"/>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69" name="Google Shape;869;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870" name="Google Shape;870;p19"/>
          <p:cNvSpPr txBox="1"/>
          <p:nvPr>
            <p:ph type="title"/>
          </p:nvPr>
        </p:nvSpPr>
        <p:spPr>
          <a:xfrm>
            <a:off x="1135200" y="431350"/>
            <a:ext cx="6873600" cy="477300"/>
          </a:xfrm>
          <a:prstGeom prst="rect">
            <a:avLst/>
          </a:prstGeom>
        </p:spPr>
        <p:txBody>
          <a:bodyPr anchorCtr="0" anchor="t" bIns="0" lIns="0" spcFirstLastPara="1" rIns="0" wrap="square" tIns="0">
            <a:noAutofit/>
          </a:bodyPr>
          <a:lstStyle>
            <a:lvl1pPr lvl="0" rtl="0" algn="ctr">
              <a:spcBef>
                <a:spcPts val="0"/>
              </a:spcBef>
              <a:spcAft>
                <a:spcPts val="0"/>
              </a:spcAft>
              <a:buSzPts val="36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71" name="Google Shape;871;p19"/>
          <p:cNvSpPr/>
          <p:nvPr/>
        </p:nvSpPr>
        <p:spPr>
          <a:xfrm>
            <a:off x="5130000" y="1538413"/>
            <a:ext cx="3305400" cy="11619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9"/>
          <p:cNvSpPr/>
          <p:nvPr/>
        </p:nvSpPr>
        <p:spPr>
          <a:xfrm>
            <a:off x="708600" y="1538425"/>
            <a:ext cx="3305400" cy="11619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9"/>
          <p:cNvSpPr/>
          <p:nvPr/>
        </p:nvSpPr>
        <p:spPr>
          <a:xfrm>
            <a:off x="708600" y="3353925"/>
            <a:ext cx="3305400" cy="11619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9"/>
          <p:cNvSpPr/>
          <p:nvPr/>
        </p:nvSpPr>
        <p:spPr>
          <a:xfrm>
            <a:off x="5130000" y="3353925"/>
            <a:ext cx="3305400" cy="11619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9"/>
          <p:cNvSpPr txBox="1"/>
          <p:nvPr>
            <p:ph idx="1" type="subTitle"/>
          </p:nvPr>
        </p:nvSpPr>
        <p:spPr>
          <a:xfrm>
            <a:off x="1686250" y="2060813"/>
            <a:ext cx="2198700" cy="5283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76" name="Google Shape;876;p19"/>
          <p:cNvSpPr txBox="1"/>
          <p:nvPr>
            <p:ph idx="2" type="title"/>
          </p:nvPr>
        </p:nvSpPr>
        <p:spPr>
          <a:xfrm>
            <a:off x="1686250" y="1645788"/>
            <a:ext cx="2198700" cy="342000"/>
          </a:xfrm>
          <a:prstGeom prst="rect">
            <a:avLst/>
          </a:prstGeom>
        </p:spPr>
        <p:txBody>
          <a:bodyPr anchorCtr="0" anchor="ctr" bIns="0" lIns="0" spcFirstLastPara="1" rIns="0" wrap="square" tIns="0">
            <a:noAutofit/>
          </a:bodyPr>
          <a:lstStyle>
            <a:lvl1pPr lvl="0" rtl="0" algn="l">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77" name="Google Shape;877;p19"/>
          <p:cNvSpPr txBox="1"/>
          <p:nvPr>
            <p:ph idx="3" type="subTitle"/>
          </p:nvPr>
        </p:nvSpPr>
        <p:spPr>
          <a:xfrm>
            <a:off x="6095325" y="2060813"/>
            <a:ext cx="2198700" cy="5283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78" name="Google Shape;878;p19"/>
          <p:cNvSpPr txBox="1"/>
          <p:nvPr>
            <p:ph idx="4" type="title"/>
          </p:nvPr>
        </p:nvSpPr>
        <p:spPr>
          <a:xfrm>
            <a:off x="6095325" y="1645788"/>
            <a:ext cx="2198700" cy="342000"/>
          </a:xfrm>
          <a:prstGeom prst="rect">
            <a:avLst/>
          </a:prstGeom>
        </p:spPr>
        <p:txBody>
          <a:bodyPr anchorCtr="0" anchor="ctr" bIns="0" lIns="0" spcFirstLastPara="1" rIns="0" wrap="square" tIns="0">
            <a:noAutofit/>
          </a:bodyPr>
          <a:lstStyle>
            <a:lvl1pPr lvl="0" rtl="0" algn="l">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79" name="Google Shape;879;p19"/>
          <p:cNvSpPr txBox="1"/>
          <p:nvPr>
            <p:ph idx="5" type="subTitle"/>
          </p:nvPr>
        </p:nvSpPr>
        <p:spPr>
          <a:xfrm>
            <a:off x="1686238" y="3876538"/>
            <a:ext cx="2198700" cy="5283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0" name="Google Shape;880;p19"/>
          <p:cNvSpPr txBox="1"/>
          <p:nvPr>
            <p:ph idx="6" type="title"/>
          </p:nvPr>
        </p:nvSpPr>
        <p:spPr>
          <a:xfrm>
            <a:off x="1686238" y="3452963"/>
            <a:ext cx="2198700" cy="342000"/>
          </a:xfrm>
          <a:prstGeom prst="rect">
            <a:avLst/>
          </a:prstGeom>
        </p:spPr>
        <p:txBody>
          <a:bodyPr anchorCtr="0" anchor="ctr" bIns="0" lIns="0" spcFirstLastPara="1" rIns="0" wrap="square" tIns="0">
            <a:noAutofit/>
          </a:bodyPr>
          <a:lstStyle>
            <a:lvl1pPr lvl="0" rtl="0" algn="l">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81" name="Google Shape;881;p19"/>
          <p:cNvSpPr txBox="1"/>
          <p:nvPr>
            <p:ph idx="7" type="subTitle"/>
          </p:nvPr>
        </p:nvSpPr>
        <p:spPr>
          <a:xfrm>
            <a:off x="6095313" y="3876538"/>
            <a:ext cx="2198700" cy="5283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2" name="Google Shape;882;p19"/>
          <p:cNvSpPr txBox="1"/>
          <p:nvPr>
            <p:ph idx="8" type="title"/>
          </p:nvPr>
        </p:nvSpPr>
        <p:spPr>
          <a:xfrm>
            <a:off x="6095313" y="3452963"/>
            <a:ext cx="2198700" cy="342000"/>
          </a:xfrm>
          <a:prstGeom prst="rect">
            <a:avLst/>
          </a:prstGeom>
        </p:spPr>
        <p:txBody>
          <a:bodyPr anchorCtr="0" anchor="ctr" bIns="0" lIns="0" spcFirstLastPara="1" rIns="0" wrap="square" tIns="0">
            <a:noAutofit/>
          </a:bodyPr>
          <a:lstStyle>
            <a:lvl1pPr lvl="0" rtl="0" algn="l">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883" name="Google Shape;883;p19"/>
          <p:cNvGrpSpPr/>
          <p:nvPr/>
        </p:nvGrpSpPr>
        <p:grpSpPr>
          <a:xfrm flipH="1">
            <a:off x="67046" y="1212064"/>
            <a:ext cx="193699" cy="185318"/>
            <a:chOff x="3483800" y="1530650"/>
            <a:chExt cx="1459674" cy="1397574"/>
          </a:xfrm>
        </p:grpSpPr>
        <p:sp>
          <p:nvSpPr>
            <p:cNvPr id="884" name="Google Shape;884;p19"/>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9"/>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9"/>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9"/>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9"/>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9"/>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9"/>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19"/>
          <p:cNvGrpSpPr/>
          <p:nvPr/>
        </p:nvGrpSpPr>
        <p:grpSpPr>
          <a:xfrm flipH="1">
            <a:off x="8629015" y="4491897"/>
            <a:ext cx="318260" cy="295560"/>
            <a:chOff x="3931664" y="3196564"/>
            <a:chExt cx="819834" cy="761359"/>
          </a:xfrm>
        </p:grpSpPr>
        <p:sp>
          <p:nvSpPr>
            <p:cNvPr id="894" name="Google Shape;894;p19"/>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9"/>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9"/>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19"/>
          <p:cNvGrpSpPr/>
          <p:nvPr/>
        </p:nvGrpSpPr>
        <p:grpSpPr>
          <a:xfrm flipH="1">
            <a:off x="-67743" y="586194"/>
            <a:ext cx="351053" cy="326014"/>
            <a:chOff x="3931664" y="3196564"/>
            <a:chExt cx="819834" cy="761359"/>
          </a:xfrm>
        </p:grpSpPr>
        <p:sp>
          <p:nvSpPr>
            <p:cNvPr id="898" name="Google Shape;898;p19"/>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9"/>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9"/>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19"/>
          <p:cNvGrpSpPr/>
          <p:nvPr/>
        </p:nvGrpSpPr>
        <p:grpSpPr>
          <a:xfrm flipH="1">
            <a:off x="8691296" y="2386439"/>
            <a:ext cx="193699" cy="185318"/>
            <a:chOff x="3483800" y="1530650"/>
            <a:chExt cx="1459674" cy="1397574"/>
          </a:xfrm>
        </p:grpSpPr>
        <p:sp>
          <p:nvSpPr>
            <p:cNvPr id="902" name="Google Shape;902;p19"/>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9"/>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9"/>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9"/>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9"/>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9"/>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9"/>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19"/>
          <p:cNvGrpSpPr/>
          <p:nvPr/>
        </p:nvGrpSpPr>
        <p:grpSpPr>
          <a:xfrm flipH="1">
            <a:off x="7828954" y="4747047"/>
            <a:ext cx="117212" cy="111946"/>
            <a:chOff x="3483800" y="1530650"/>
            <a:chExt cx="1459674" cy="1397574"/>
          </a:xfrm>
        </p:grpSpPr>
        <p:sp>
          <p:nvSpPr>
            <p:cNvPr id="912" name="Google Shape;912;p19"/>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9"/>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9"/>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9"/>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9"/>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9"/>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9"/>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19"/>
          <p:cNvGrpSpPr/>
          <p:nvPr/>
        </p:nvGrpSpPr>
        <p:grpSpPr>
          <a:xfrm flipH="1">
            <a:off x="623146" y="4710364"/>
            <a:ext cx="193699" cy="185318"/>
            <a:chOff x="3483800" y="1530650"/>
            <a:chExt cx="1459674" cy="1397574"/>
          </a:xfrm>
        </p:grpSpPr>
        <p:sp>
          <p:nvSpPr>
            <p:cNvPr id="922" name="Google Shape;922;p19"/>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9"/>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9"/>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9"/>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9"/>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9"/>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19"/>
          <p:cNvGrpSpPr/>
          <p:nvPr/>
        </p:nvGrpSpPr>
        <p:grpSpPr>
          <a:xfrm flipH="1">
            <a:off x="8533957" y="213994"/>
            <a:ext cx="351053" cy="326014"/>
            <a:chOff x="3931664" y="3196564"/>
            <a:chExt cx="819834" cy="761359"/>
          </a:xfrm>
        </p:grpSpPr>
        <p:sp>
          <p:nvSpPr>
            <p:cNvPr id="932" name="Google Shape;932;p19"/>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9"/>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9"/>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gradFill>
          <a:gsLst>
            <a:gs pos="0">
              <a:schemeClr val="accent2"/>
            </a:gs>
            <a:gs pos="100000">
              <a:schemeClr val="lt2"/>
            </a:gs>
          </a:gsLst>
          <a:lin ang="2698631" scaled="0"/>
        </a:gradFill>
      </p:bgPr>
    </p:bg>
    <p:spTree>
      <p:nvGrpSpPr>
        <p:cNvPr id="935" name="Shape 935"/>
        <p:cNvGrpSpPr/>
        <p:nvPr/>
      </p:nvGrpSpPr>
      <p:grpSpPr>
        <a:xfrm>
          <a:off x="0" y="0"/>
          <a:ext cx="0" cy="0"/>
          <a:chOff x="0" y="0"/>
          <a:chExt cx="0" cy="0"/>
        </a:xfrm>
      </p:grpSpPr>
      <p:sp>
        <p:nvSpPr>
          <p:cNvPr id="936" name="Google Shape;936;p20"/>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7" name="Google Shape;937;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938" name="Google Shape;938;p20"/>
          <p:cNvSpPr txBox="1"/>
          <p:nvPr>
            <p:ph type="title"/>
          </p:nvPr>
        </p:nvSpPr>
        <p:spPr>
          <a:xfrm>
            <a:off x="720000" y="431350"/>
            <a:ext cx="7704000" cy="477300"/>
          </a:xfrm>
          <a:prstGeom prst="rect">
            <a:avLst/>
          </a:prstGeom>
        </p:spPr>
        <p:txBody>
          <a:bodyPr anchorCtr="0" anchor="t" bIns="0" lIns="0" spcFirstLastPara="1" rIns="0" wrap="square" tIns="0">
            <a:noAutofit/>
          </a:bodyPr>
          <a:lstStyle>
            <a:lvl1pPr lvl="0" rtl="0" algn="ctr">
              <a:spcBef>
                <a:spcPts val="0"/>
              </a:spcBef>
              <a:spcAft>
                <a:spcPts val="0"/>
              </a:spcAft>
              <a:buSzPts val="36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39" name="Google Shape;939;p20"/>
          <p:cNvSpPr txBox="1"/>
          <p:nvPr>
            <p:ph idx="1" type="subTitle"/>
          </p:nvPr>
        </p:nvSpPr>
        <p:spPr>
          <a:xfrm>
            <a:off x="3472650" y="2411050"/>
            <a:ext cx="2198700" cy="52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40" name="Google Shape;940;p20"/>
          <p:cNvSpPr txBox="1"/>
          <p:nvPr>
            <p:ph idx="2" type="title"/>
          </p:nvPr>
        </p:nvSpPr>
        <p:spPr>
          <a:xfrm>
            <a:off x="3472650" y="1992850"/>
            <a:ext cx="2198700" cy="342000"/>
          </a:xfrm>
          <a:prstGeom prst="rect">
            <a:avLst/>
          </a:prstGeom>
        </p:spPr>
        <p:txBody>
          <a:bodyPr anchorCtr="0" anchor="ctr" bIns="0" lIns="0" spcFirstLastPara="1" rIns="0" wrap="square" tIns="0">
            <a:noAutofit/>
          </a:bodyPr>
          <a:lstStyle>
            <a:lvl1pPr lvl="0" rtl="0">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41" name="Google Shape;941;p20"/>
          <p:cNvSpPr txBox="1"/>
          <p:nvPr>
            <p:ph idx="3" type="subTitle"/>
          </p:nvPr>
        </p:nvSpPr>
        <p:spPr>
          <a:xfrm>
            <a:off x="6225300" y="2411050"/>
            <a:ext cx="2198700" cy="52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42" name="Google Shape;942;p20"/>
          <p:cNvSpPr txBox="1"/>
          <p:nvPr>
            <p:ph idx="4" type="title"/>
          </p:nvPr>
        </p:nvSpPr>
        <p:spPr>
          <a:xfrm>
            <a:off x="6225300" y="1992850"/>
            <a:ext cx="2198700" cy="342000"/>
          </a:xfrm>
          <a:prstGeom prst="rect">
            <a:avLst/>
          </a:prstGeom>
        </p:spPr>
        <p:txBody>
          <a:bodyPr anchorCtr="0" anchor="ctr" bIns="0" lIns="0" spcFirstLastPara="1" rIns="0" wrap="square" tIns="0">
            <a:noAutofit/>
          </a:bodyPr>
          <a:lstStyle>
            <a:lvl1pPr lvl="0" rtl="0">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43" name="Google Shape;943;p20"/>
          <p:cNvSpPr txBox="1"/>
          <p:nvPr>
            <p:ph idx="5" type="subTitle"/>
          </p:nvPr>
        </p:nvSpPr>
        <p:spPr>
          <a:xfrm>
            <a:off x="3472638" y="4075188"/>
            <a:ext cx="2198700" cy="52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44" name="Google Shape;944;p20"/>
          <p:cNvSpPr txBox="1"/>
          <p:nvPr>
            <p:ph idx="6" type="title"/>
          </p:nvPr>
        </p:nvSpPr>
        <p:spPr>
          <a:xfrm>
            <a:off x="3472638" y="3656988"/>
            <a:ext cx="2198700" cy="342000"/>
          </a:xfrm>
          <a:prstGeom prst="rect">
            <a:avLst/>
          </a:prstGeom>
        </p:spPr>
        <p:txBody>
          <a:bodyPr anchorCtr="0" anchor="ctr" bIns="0" lIns="0" spcFirstLastPara="1" rIns="0" wrap="square" tIns="0">
            <a:noAutofit/>
          </a:bodyPr>
          <a:lstStyle>
            <a:lvl1pPr lvl="0" rtl="0">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45" name="Google Shape;945;p20"/>
          <p:cNvSpPr txBox="1"/>
          <p:nvPr>
            <p:ph idx="7" type="subTitle"/>
          </p:nvPr>
        </p:nvSpPr>
        <p:spPr>
          <a:xfrm>
            <a:off x="6225288" y="4075188"/>
            <a:ext cx="2198700" cy="52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46" name="Google Shape;946;p20"/>
          <p:cNvSpPr txBox="1"/>
          <p:nvPr>
            <p:ph idx="8" type="title"/>
          </p:nvPr>
        </p:nvSpPr>
        <p:spPr>
          <a:xfrm>
            <a:off x="6225288" y="3656988"/>
            <a:ext cx="2198700" cy="342000"/>
          </a:xfrm>
          <a:prstGeom prst="rect">
            <a:avLst/>
          </a:prstGeom>
        </p:spPr>
        <p:txBody>
          <a:bodyPr anchorCtr="0" anchor="ctr" bIns="0" lIns="0" spcFirstLastPara="1" rIns="0" wrap="square" tIns="0">
            <a:noAutofit/>
          </a:bodyPr>
          <a:lstStyle>
            <a:lvl1pPr lvl="0" rtl="0">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47" name="Google Shape;947;p20"/>
          <p:cNvSpPr txBox="1"/>
          <p:nvPr>
            <p:ph idx="9" type="subTitle"/>
          </p:nvPr>
        </p:nvSpPr>
        <p:spPr>
          <a:xfrm>
            <a:off x="720000" y="2411050"/>
            <a:ext cx="2198700" cy="52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48" name="Google Shape;948;p20"/>
          <p:cNvSpPr txBox="1"/>
          <p:nvPr>
            <p:ph idx="13" type="title"/>
          </p:nvPr>
        </p:nvSpPr>
        <p:spPr>
          <a:xfrm>
            <a:off x="720000" y="1992850"/>
            <a:ext cx="2198700" cy="342000"/>
          </a:xfrm>
          <a:prstGeom prst="rect">
            <a:avLst/>
          </a:prstGeom>
        </p:spPr>
        <p:txBody>
          <a:bodyPr anchorCtr="0" anchor="ctr" bIns="0" lIns="0" spcFirstLastPara="1" rIns="0" wrap="square" tIns="0">
            <a:noAutofit/>
          </a:bodyPr>
          <a:lstStyle>
            <a:lvl1pPr lvl="0" rtl="0">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49" name="Google Shape;949;p20"/>
          <p:cNvSpPr txBox="1"/>
          <p:nvPr>
            <p:ph idx="14" type="subTitle"/>
          </p:nvPr>
        </p:nvSpPr>
        <p:spPr>
          <a:xfrm>
            <a:off x="719988" y="4075188"/>
            <a:ext cx="2198700" cy="5283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50" name="Google Shape;950;p20"/>
          <p:cNvSpPr txBox="1"/>
          <p:nvPr>
            <p:ph idx="15" type="title"/>
          </p:nvPr>
        </p:nvSpPr>
        <p:spPr>
          <a:xfrm>
            <a:off x="719988" y="3656988"/>
            <a:ext cx="2198700" cy="342000"/>
          </a:xfrm>
          <a:prstGeom prst="rect">
            <a:avLst/>
          </a:prstGeom>
        </p:spPr>
        <p:txBody>
          <a:bodyPr anchorCtr="0" anchor="ctr" bIns="0" lIns="0" spcFirstLastPara="1" rIns="0" wrap="square" tIns="0">
            <a:noAutofit/>
          </a:bodyPr>
          <a:lstStyle>
            <a:lvl1pPr lvl="0" rtl="0">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951" name="Google Shape;951;p20"/>
          <p:cNvGrpSpPr/>
          <p:nvPr/>
        </p:nvGrpSpPr>
        <p:grpSpPr>
          <a:xfrm rot="3203653">
            <a:off x="118866" y="1131351"/>
            <a:ext cx="297660" cy="239057"/>
            <a:chOff x="3483800" y="1530650"/>
            <a:chExt cx="1459674" cy="1397574"/>
          </a:xfrm>
        </p:grpSpPr>
        <p:sp>
          <p:nvSpPr>
            <p:cNvPr id="952" name="Google Shape;952;p20"/>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0"/>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0"/>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0"/>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0"/>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0"/>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0"/>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 name="Google Shape;961;p20"/>
          <p:cNvGrpSpPr/>
          <p:nvPr/>
        </p:nvGrpSpPr>
        <p:grpSpPr>
          <a:xfrm>
            <a:off x="447585" y="150969"/>
            <a:ext cx="374992" cy="348246"/>
            <a:chOff x="3931664" y="3196564"/>
            <a:chExt cx="819834" cy="761359"/>
          </a:xfrm>
        </p:grpSpPr>
        <p:sp>
          <p:nvSpPr>
            <p:cNvPr id="962" name="Google Shape;962;p20"/>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0"/>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0"/>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20"/>
          <p:cNvGrpSpPr/>
          <p:nvPr/>
        </p:nvGrpSpPr>
        <p:grpSpPr>
          <a:xfrm rot="3204101">
            <a:off x="8561588" y="4759494"/>
            <a:ext cx="197087" cy="158154"/>
            <a:chOff x="3483800" y="1530650"/>
            <a:chExt cx="1459674" cy="1397574"/>
          </a:xfrm>
        </p:grpSpPr>
        <p:sp>
          <p:nvSpPr>
            <p:cNvPr id="966" name="Google Shape;966;p20"/>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0"/>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0"/>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0"/>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0"/>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0"/>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0"/>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20"/>
          <p:cNvGrpSpPr/>
          <p:nvPr/>
        </p:nvGrpSpPr>
        <p:grpSpPr>
          <a:xfrm>
            <a:off x="8873360" y="3817444"/>
            <a:ext cx="374992" cy="348246"/>
            <a:chOff x="3931664" y="3196564"/>
            <a:chExt cx="819834" cy="761359"/>
          </a:xfrm>
        </p:grpSpPr>
        <p:sp>
          <p:nvSpPr>
            <p:cNvPr id="976" name="Google Shape;976;p20"/>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0"/>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0"/>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20"/>
          <p:cNvGrpSpPr/>
          <p:nvPr/>
        </p:nvGrpSpPr>
        <p:grpSpPr>
          <a:xfrm>
            <a:off x="-154252" y="2571744"/>
            <a:ext cx="320309" cy="297463"/>
            <a:chOff x="3931664" y="3196564"/>
            <a:chExt cx="819834" cy="761359"/>
          </a:xfrm>
        </p:grpSpPr>
        <p:sp>
          <p:nvSpPr>
            <p:cNvPr id="980" name="Google Shape;980;p20"/>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0"/>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0"/>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20"/>
          <p:cNvGrpSpPr/>
          <p:nvPr/>
        </p:nvGrpSpPr>
        <p:grpSpPr>
          <a:xfrm rot="3203653">
            <a:off x="8694441" y="1676501"/>
            <a:ext cx="297660" cy="239057"/>
            <a:chOff x="3483800" y="1530650"/>
            <a:chExt cx="1459674" cy="1397574"/>
          </a:xfrm>
        </p:grpSpPr>
        <p:sp>
          <p:nvSpPr>
            <p:cNvPr id="984" name="Google Shape;984;p20"/>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0"/>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0"/>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0"/>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0"/>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0"/>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0"/>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lt2"/>
            </a:gs>
          </a:gsLst>
          <a:lin ang="13500032" scaled="0"/>
        </a:gradFill>
      </p:bgPr>
    </p:bg>
    <p:spTree>
      <p:nvGrpSpPr>
        <p:cNvPr id="111" name="Shape 111"/>
        <p:cNvGrpSpPr/>
        <p:nvPr/>
      </p:nvGrpSpPr>
      <p:grpSpPr>
        <a:xfrm>
          <a:off x="0" y="0"/>
          <a:ext cx="0" cy="0"/>
          <a:chOff x="0" y="0"/>
          <a:chExt cx="0" cy="0"/>
        </a:xfrm>
      </p:grpSpPr>
      <p:pic>
        <p:nvPicPr>
          <p:cNvPr id="112" name="Google Shape;1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3" name="Google Shape;113;p3"/>
          <p:cNvSpPr/>
          <p:nvPr/>
        </p:nvSpPr>
        <p:spPr>
          <a:xfrm>
            <a:off x="-294392" y="15192"/>
            <a:ext cx="9732795" cy="5741733"/>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flipH="1">
            <a:off x="-252064" y="-78198"/>
            <a:ext cx="4824064" cy="5976465"/>
          </a:xfrm>
          <a:custGeom>
            <a:rect b="b" l="l" r="r" t="t"/>
            <a:pathLst>
              <a:path extrusionOk="0" h="140507" w="113414">
                <a:moveTo>
                  <a:pt x="91135" y="67459"/>
                </a:moveTo>
                <a:cubicBezTo>
                  <a:pt x="91498" y="67459"/>
                  <a:pt x="91809" y="67575"/>
                  <a:pt x="92030" y="67818"/>
                </a:cubicBezTo>
                <a:cubicBezTo>
                  <a:pt x="92726" y="68603"/>
                  <a:pt x="92244" y="70378"/>
                  <a:pt x="90950" y="71797"/>
                </a:cubicBezTo>
                <a:cubicBezTo>
                  <a:pt x="90064" y="72775"/>
                  <a:pt x="89022" y="73326"/>
                  <a:pt x="88231" y="73326"/>
                </a:cubicBezTo>
                <a:cubicBezTo>
                  <a:pt x="87867" y="73326"/>
                  <a:pt x="87556" y="73210"/>
                  <a:pt x="87337" y="72965"/>
                </a:cubicBezTo>
                <a:cubicBezTo>
                  <a:pt x="86632" y="72189"/>
                  <a:pt x="87114" y="70414"/>
                  <a:pt x="88408" y="68987"/>
                </a:cubicBezTo>
                <a:cubicBezTo>
                  <a:pt x="89296" y="68013"/>
                  <a:pt x="90340" y="67459"/>
                  <a:pt x="91135" y="67459"/>
                </a:cubicBezTo>
                <a:close/>
                <a:moveTo>
                  <a:pt x="81981" y="73877"/>
                </a:moveTo>
                <a:cubicBezTo>
                  <a:pt x="83619" y="73877"/>
                  <a:pt x="84918" y="74453"/>
                  <a:pt x="85500" y="75606"/>
                </a:cubicBezTo>
                <a:cubicBezTo>
                  <a:pt x="86686" y="77952"/>
                  <a:pt x="84474" y="81797"/>
                  <a:pt x="80557" y="84188"/>
                </a:cubicBezTo>
                <a:cubicBezTo>
                  <a:pt x="78580" y="85398"/>
                  <a:pt x="76545" y="86005"/>
                  <a:pt x="74865" y="86005"/>
                </a:cubicBezTo>
                <a:cubicBezTo>
                  <a:pt x="73225" y="86005"/>
                  <a:pt x="71923" y="85427"/>
                  <a:pt x="71342" y="84268"/>
                </a:cubicBezTo>
                <a:cubicBezTo>
                  <a:pt x="70155" y="81922"/>
                  <a:pt x="72368" y="78086"/>
                  <a:pt x="76284" y="75695"/>
                </a:cubicBezTo>
                <a:cubicBezTo>
                  <a:pt x="78264" y="74484"/>
                  <a:pt x="80300" y="73877"/>
                  <a:pt x="81981" y="73877"/>
                </a:cubicBezTo>
                <a:close/>
                <a:moveTo>
                  <a:pt x="88319" y="1"/>
                </a:moveTo>
                <a:cubicBezTo>
                  <a:pt x="88024" y="1713"/>
                  <a:pt x="91691" y="3944"/>
                  <a:pt x="96856" y="9840"/>
                </a:cubicBezTo>
                <a:cubicBezTo>
                  <a:pt x="102200" y="15925"/>
                  <a:pt x="104858" y="25006"/>
                  <a:pt x="103600" y="35042"/>
                </a:cubicBezTo>
                <a:cubicBezTo>
                  <a:pt x="102334" y="45069"/>
                  <a:pt x="92708" y="63063"/>
                  <a:pt x="74500" y="72921"/>
                </a:cubicBezTo>
                <a:cubicBezTo>
                  <a:pt x="70851" y="74901"/>
                  <a:pt x="66578" y="76364"/>
                  <a:pt x="64785" y="80379"/>
                </a:cubicBezTo>
                <a:cubicBezTo>
                  <a:pt x="63233" y="83831"/>
                  <a:pt x="63616" y="87890"/>
                  <a:pt x="63233" y="91708"/>
                </a:cubicBezTo>
                <a:cubicBezTo>
                  <a:pt x="62849" y="95536"/>
                  <a:pt x="61100" y="99827"/>
                  <a:pt x="57666" y="100567"/>
                </a:cubicBezTo>
                <a:cubicBezTo>
                  <a:pt x="57088" y="100693"/>
                  <a:pt x="56540" y="100752"/>
                  <a:pt x="56007" y="100752"/>
                </a:cubicBezTo>
                <a:cubicBezTo>
                  <a:pt x="53096" y="100752"/>
                  <a:pt x="50610" y="98978"/>
                  <a:pt x="46042" y="96490"/>
                </a:cubicBezTo>
                <a:cubicBezTo>
                  <a:pt x="44576" y="95691"/>
                  <a:pt x="43209" y="95309"/>
                  <a:pt x="41947" y="95309"/>
                </a:cubicBezTo>
                <a:cubicBezTo>
                  <a:pt x="38548" y="95309"/>
                  <a:pt x="35916" y="98079"/>
                  <a:pt x="34186" y="102913"/>
                </a:cubicBezTo>
                <a:cubicBezTo>
                  <a:pt x="28824" y="117909"/>
                  <a:pt x="23677" y="122450"/>
                  <a:pt x="16727" y="123182"/>
                </a:cubicBezTo>
                <a:cubicBezTo>
                  <a:pt x="16018" y="123258"/>
                  <a:pt x="15304" y="123289"/>
                  <a:pt x="14587" y="123289"/>
                </a:cubicBezTo>
                <a:cubicBezTo>
                  <a:pt x="11418" y="123289"/>
                  <a:pt x="8190" y="122683"/>
                  <a:pt x="5062" y="122683"/>
                </a:cubicBezTo>
                <a:cubicBezTo>
                  <a:pt x="3336" y="122683"/>
                  <a:pt x="1640" y="122867"/>
                  <a:pt x="0" y="123440"/>
                </a:cubicBezTo>
                <a:lnTo>
                  <a:pt x="0" y="140506"/>
                </a:lnTo>
                <a:lnTo>
                  <a:pt x="113413" y="140506"/>
                </a:lnTo>
                <a:lnTo>
                  <a:pt x="113413" y="1"/>
                </a:lnTo>
                <a:close/>
              </a:path>
            </a:pathLst>
          </a:custGeom>
          <a:solidFill>
            <a:srgbClr val="FFFFFF">
              <a:alpha val="5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flipH="1" rot="-9970999">
            <a:off x="5653541" y="-1105621"/>
            <a:ext cx="5170845" cy="5714347"/>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 name="Google Shape;116;p3"/>
          <p:cNvGrpSpPr/>
          <p:nvPr/>
        </p:nvGrpSpPr>
        <p:grpSpPr>
          <a:xfrm rot="-1953277">
            <a:off x="7233350" y="3280679"/>
            <a:ext cx="2042473" cy="2462065"/>
            <a:chOff x="2705025" y="356575"/>
            <a:chExt cx="1582750" cy="1907900"/>
          </a:xfrm>
        </p:grpSpPr>
        <p:sp>
          <p:nvSpPr>
            <p:cNvPr id="117" name="Google Shape;117;p3"/>
            <p:cNvSpPr/>
            <p:nvPr/>
          </p:nvSpPr>
          <p:spPr>
            <a:xfrm>
              <a:off x="3026450" y="831475"/>
              <a:ext cx="944275" cy="944900"/>
            </a:xfrm>
            <a:custGeom>
              <a:rect b="b" l="l" r="r" t="t"/>
              <a:pathLst>
                <a:path extrusionOk="0" h="37796" w="37771">
                  <a:moveTo>
                    <a:pt x="18873" y="0"/>
                  </a:moveTo>
                  <a:cubicBezTo>
                    <a:pt x="8447" y="0"/>
                    <a:pt x="1" y="8472"/>
                    <a:pt x="1" y="18898"/>
                  </a:cubicBezTo>
                  <a:cubicBezTo>
                    <a:pt x="1" y="29324"/>
                    <a:pt x="8447" y="37795"/>
                    <a:pt x="18873" y="37795"/>
                  </a:cubicBezTo>
                  <a:cubicBezTo>
                    <a:pt x="29324" y="37795"/>
                    <a:pt x="37771" y="29324"/>
                    <a:pt x="37771" y="18898"/>
                  </a:cubicBezTo>
                  <a:cubicBezTo>
                    <a:pt x="37771" y="8472"/>
                    <a:pt x="29324" y="0"/>
                    <a:pt x="188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3400525" y="1528850"/>
              <a:ext cx="513175" cy="247525"/>
            </a:xfrm>
            <a:custGeom>
              <a:rect b="b" l="l" r="r" t="t"/>
              <a:pathLst>
                <a:path extrusionOk="0" h="9901" w="20527">
                  <a:moveTo>
                    <a:pt x="20527" y="0"/>
                  </a:moveTo>
                  <a:lnTo>
                    <a:pt x="20527" y="0"/>
                  </a:lnTo>
                  <a:cubicBezTo>
                    <a:pt x="18096" y="852"/>
                    <a:pt x="14737" y="3835"/>
                    <a:pt x="11655" y="5188"/>
                  </a:cubicBezTo>
                  <a:cubicBezTo>
                    <a:pt x="7118" y="7118"/>
                    <a:pt x="3584" y="7594"/>
                    <a:pt x="477" y="9223"/>
                  </a:cubicBezTo>
                  <a:cubicBezTo>
                    <a:pt x="326" y="9299"/>
                    <a:pt x="176" y="9399"/>
                    <a:pt x="0" y="9474"/>
                  </a:cubicBezTo>
                  <a:cubicBezTo>
                    <a:pt x="1279" y="9750"/>
                    <a:pt x="2582" y="9900"/>
                    <a:pt x="3910" y="9900"/>
                  </a:cubicBezTo>
                  <a:cubicBezTo>
                    <a:pt x="11103" y="9900"/>
                    <a:pt x="17344" y="5890"/>
                    <a:pt x="20527" y="0"/>
                  </a:cubicBezTo>
                  <a:close/>
                </a:path>
              </a:pathLst>
            </a:custGeom>
            <a:solidFill>
              <a:srgbClr val="FFE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3026450" y="983100"/>
              <a:ext cx="943650" cy="723725"/>
            </a:xfrm>
            <a:custGeom>
              <a:rect b="b" l="l" r="r" t="t"/>
              <a:pathLst>
                <a:path extrusionOk="0" h="28949" w="37746">
                  <a:moveTo>
                    <a:pt x="32708" y="1"/>
                  </a:moveTo>
                  <a:cubicBezTo>
                    <a:pt x="31054" y="1655"/>
                    <a:pt x="29149" y="3785"/>
                    <a:pt x="27219" y="4687"/>
                  </a:cubicBezTo>
                  <a:cubicBezTo>
                    <a:pt x="23786" y="6266"/>
                    <a:pt x="19525" y="8923"/>
                    <a:pt x="14588" y="11229"/>
                  </a:cubicBezTo>
                  <a:cubicBezTo>
                    <a:pt x="12669" y="12134"/>
                    <a:pt x="10181" y="12376"/>
                    <a:pt x="7656" y="12376"/>
                  </a:cubicBezTo>
                  <a:cubicBezTo>
                    <a:pt x="4935" y="12376"/>
                    <a:pt x="2171" y="12095"/>
                    <a:pt x="26" y="12056"/>
                  </a:cubicBezTo>
                  <a:cubicBezTo>
                    <a:pt x="26" y="12306"/>
                    <a:pt x="1" y="12582"/>
                    <a:pt x="1" y="12833"/>
                  </a:cubicBezTo>
                  <a:cubicBezTo>
                    <a:pt x="1" y="19650"/>
                    <a:pt x="3635" y="25640"/>
                    <a:pt x="9074" y="28948"/>
                  </a:cubicBezTo>
                  <a:cubicBezTo>
                    <a:pt x="14613" y="26367"/>
                    <a:pt x="23334" y="20803"/>
                    <a:pt x="30101" y="16718"/>
                  </a:cubicBezTo>
                  <a:cubicBezTo>
                    <a:pt x="33736" y="14537"/>
                    <a:pt x="36116" y="13209"/>
                    <a:pt x="37746" y="12081"/>
                  </a:cubicBezTo>
                  <a:cubicBezTo>
                    <a:pt x="37545" y="7419"/>
                    <a:pt x="35690" y="3209"/>
                    <a:pt x="327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3064675" y="831475"/>
              <a:ext cx="689250" cy="285125"/>
            </a:xfrm>
            <a:custGeom>
              <a:rect b="b" l="l" r="r" t="t"/>
              <a:pathLst>
                <a:path extrusionOk="0" h="11405" w="27570">
                  <a:moveTo>
                    <a:pt x="17344" y="0"/>
                  </a:moveTo>
                  <a:cubicBezTo>
                    <a:pt x="9575" y="0"/>
                    <a:pt x="2908" y="4712"/>
                    <a:pt x="1" y="11404"/>
                  </a:cubicBezTo>
                  <a:lnTo>
                    <a:pt x="1" y="11404"/>
                  </a:lnTo>
                  <a:cubicBezTo>
                    <a:pt x="4412" y="10677"/>
                    <a:pt x="13234" y="9524"/>
                    <a:pt x="17269" y="7895"/>
                  </a:cubicBezTo>
                  <a:cubicBezTo>
                    <a:pt x="21079" y="6366"/>
                    <a:pt x="25590" y="4913"/>
                    <a:pt x="27570" y="3033"/>
                  </a:cubicBezTo>
                  <a:cubicBezTo>
                    <a:pt x="24612" y="1128"/>
                    <a:pt x="21129" y="0"/>
                    <a:pt x="173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3569700" y="1218075"/>
              <a:ext cx="401025" cy="384750"/>
            </a:xfrm>
            <a:custGeom>
              <a:rect b="b" l="l" r="r" t="t"/>
              <a:pathLst>
                <a:path extrusionOk="0" h="15390" w="16041">
                  <a:moveTo>
                    <a:pt x="15715" y="0"/>
                  </a:moveTo>
                  <a:cubicBezTo>
                    <a:pt x="11379" y="4211"/>
                    <a:pt x="0" y="15314"/>
                    <a:pt x="351" y="15389"/>
                  </a:cubicBezTo>
                  <a:cubicBezTo>
                    <a:pt x="354" y="15389"/>
                    <a:pt x="357" y="15390"/>
                    <a:pt x="361" y="15390"/>
                  </a:cubicBezTo>
                  <a:cubicBezTo>
                    <a:pt x="847" y="15390"/>
                    <a:pt x="10316" y="10530"/>
                    <a:pt x="15539" y="7694"/>
                  </a:cubicBezTo>
                  <a:cubicBezTo>
                    <a:pt x="15865" y="6316"/>
                    <a:pt x="16041" y="4887"/>
                    <a:pt x="16041" y="3434"/>
                  </a:cubicBezTo>
                  <a:cubicBezTo>
                    <a:pt x="16041" y="2256"/>
                    <a:pt x="15915" y="1103"/>
                    <a:pt x="157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3061550" y="1302325"/>
              <a:ext cx="609675" cy="324925"/>
            </a:xfrm>
            <a:custGeom>
              <a:rect b="b" l="l" r="r" t="t"/>
              <a:pathLst>
                <a:path extrusionOk="0" h="12997" w="24387">
                  <a:moveTo>
                    <a:pt x="23527" y="0"/>
                  </a:moveTo>
                  <a:cubicBezTo>
                    <a:pt x="21221" y="0"/>
                    <a:pt x="5066" y="5931"/>
                    <a:pt x="0" y="7257"/>
                  </a:cubicBezTo>
                  <a:cubicBezTo>
                    <a:pt x="903" y="9387"/>
                    <a:pt x="2181" y="11342"/>
                    <a:pt x="3735" y="12996"/>
                  </a:cubicBezTo>
                  <a:cubicBezTo>
                    <a:pt x="9650" y="10289"/>
                    <a:pt x="24387" y="791"/>
                    <a:pt x="23785" y="64"/>
                  </a:cubicBezTo>
                  <a:cubicBezTo>
                    <a:pt x="23750" y="21"/>
                    <a:pt x="23663" y="0"/>
                    <a:pt x="235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3612300" y="1022575"/>
              <a:ext cx="303300" cy="202100"/>
            </a:xfrm>
            <a:custGeom>
              <a:rect b="b" l="l" r="r" t="t"/>
              <a:pathLst>
                <a:path extrusionOk="0" h="8084" w="12132">
                  <a:moveTo>
                    <a:pt x="10602" y="1"/>
                  </a:moveTo>
                  <a:cubicBezTo>
                    <a:pt x="7695" y="2131"/>
                    <a:pt x="1" y="7770"/>
                    <a:pt x="76" y="8071"/>
                  </a:cubicBezTo>
                  <a:cubicBezTo>
                    <a:pt x="78" y="8080"/>
                    <a:pt x="89" y="8084"/>
                    <a:pt x="108" y="8084"/>
                  </a:cubicBezTo>
                  <a:cubicBezTo>
                    <a:pt x="684" y="8084"/>
                    <a:pt x="8758" y="4106"/>
                    <a:pt x="12131" y="2432"/>
                  </a:cubicBezTo>
                  <a:cubicBezTo>
                    <a:pt x="11680" y="1580"/>
                    <a:pt x="11179" y="778"/>
                    <a:pt x="106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3032100" y="1148400"/>
              <a:ext cx="332725" cy="85975"/>
            </a:xfrm>
            <a:custGeom>
              <a:rect b="b" l="l" r="r" t="t"/>
              <a:pathLst>
                <a:path extrusionOk="0" h="3439" w="13309">
                  <a:moveTo>
                    <a:pt x="11892" y="1"/>
                  </a:moveTo>
                  <a:cubicBezTo>
                    <a:pt x="9582" y="1"/>
                    <a:pt x="3681" y="630"/>
                    <a:pt x="527" y="958"/>
                  </a:cubicBezTo>
                  <a:cubicBezTo>
                    <a:pt x="301" y="1760"/>
                    <a:pt x="126" y="2587"/>
                    <a:pt x="1" y="3439"/>
                  </a:cubicBezTo>
                  <a:cubicBezTo>
                    <a:pt x="4136" y="2662"/>
                    <a:pt x="13309" y="532"/>
                    <a:pt x="12833" y="105"/>
                  </a:cubicBezTo>
                  <a:cubicBezTo>
                    <a:pt x="12746" y="32"/>
                    <a:pt x="12409" y="1"/>
                    <a:pt x="11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3175575" y="831475"/>
              <a:ext cx="392900" cy="131850"/>
            </a:xfrm>
            <a:custGeom>
              <a:rect b="b" l="l" r="r" t="t"/>
              <a:pathLst>
                <a:path extrusionOk="0" h="5274" w="15716">
                  <a:moveTo>
                    <a:pt x="12908" y="0"/>
                  </a:moveTo>
                  <a:cubicBezTo>
                    <a:pt x="7921" y="0"/>
                    <a:pt x="3384" y="1955"/>
                    <a:pt x="1" y="5138"/>
                  </a:cubicBezTo>
                  <a:cubicBezTo>
                    <a:pt x="486" y="5225"/>
                    <a:pt x="1032" y="5274"/>
                    <a:pt x="1587" y="5274"/>
                  </a:cubicBezTo>
                  <a:cubicBezTo>
                    <a:pt x="2320" y="5274"/>
                    <a:pt x="3068" y="5188"/>
                    <a:pt x="3710" y="4988"/>
                  </a:cubicBezTo>
                  <a:cubicBezTo>
                    <a:pt x="5590" y="4412"/>
                    <a:pt x="12933" y="1855"/>
                    <a:pt x="15715" y="226"/>
                  </a:cubicBezTo>
                  <a:cubicBezTo>
                    <a:pt x="14813" y="101"/>
                    <a:pt x="13886" y="0"/>
                    <a:pt x="12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3198775" y="872200"/>
              <a:ext cx="771950" cy="904175"/>
            </a:xfrm>
            <a:custGeom>
              <a:rect b="b" l="l" r="r" t="t"/>
              <a:pathLst>
                <a:path extrusionOk="0" h="36167" w="30878">
                  <a:moveTo>
                    <a:pt x="19624" y="1"/>
                  </a:moveTo>
                  <a:lnTo>
                    <a:pt x="19624" y="1"/>
                  </a:lnTo>
                  <a:cubicBezTo>
                    <a:pt x="23835" y="3459"/>
                    <a:pt x="26542" y="8722"/>
                    <a:pt x="26542" y="14612"/>
                  </a:cubicBezTo>
                  <a:cubicBezTo>
                    <a:pt x="26542" y="25038"/>
                    <a:pt x="18071" y="33484"/>
                    <a:pt x="7644" y="33484"/>
                  </a:cubicBezTo>
                  <a:cubicBezTo>
                    <a:pt x="4938" y="33484"/>
                    <a:pt x="2356" y="32908"/>
                    <a:pt x="0" y="31880"/>
                  </a:cubicBezTo>
                  <a:lnTo>
                    <a:pt x="0" y="31880"/>
                  </a:lnTo>
                  <a:cubicBezTo>
                    <a:pt x="3258" y="34537"/>
                    <a:pt x="7444" y="36166"/>
                    <a:pt x="11980" y="36166"/>
                  </a:cubicBezTo>
                  <a:cubicBezTo>
                    <a:pt x="22431" y="36166"/>
                    <a:pt x="30878" y="27695"/>
                    <a:pt x="30878" y="17269"/>
                  </a:cubicBezTo>
                  <a:cubicBezTo>
                    <a:pt x="30878" y="9549"/>
                    <a:pt x="26241" y="2933"/>
                    <a:pt x="19624" y="1"/>
                  </a:cubicBezTo>
                  <a:close/>
                </a:path>
              </a:pathLst>
            </a:custGeom>
            <a:solidFill>
              <a:srgbClr val="FFE599">
                <a:alpha val="56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2705025" y="356575"/>
              <a:ext cx="1582750" cy="1907900"/>
            </a:xfrm>
            <a:custGeom>
              <a:rect b="b" l="l" r="r" t="t"/>
              <a:pathLst>
                <a:path extrusionOk="0" h="76316" w="63310">
                  <a:moveTo>
                    <a:pt x="3166" y="0"/>
                  </a:moveTo>
                  <a:cubicBezTo>
                    <a:pt x="2929" y="0"/>
                    <a:pt x="2734" y="57"/>
                    <a:pt x="2582" y="174"/>
                  </a:cubicBezTo>
                  <a:cubicBezTo>
                    <a:pt x="1" y="2179"/>
                    <a:pt x="11028" y="20801"/>
                    <a:pt x="27269" y="41779"/>
                  </a:cubicBezTo>
                  <a:cubicBezTo>
                    <a:pt x="42531" y="61522"/>
                    <a:pt x="56927" y="76315"/>
                    <a:pt x="60741" y="76315"/>
                  </a:cubicBezTo>
                  <a:cubicBezTo>
                    <a:pt x="60979" y="76315"/>
                    <a:pt x="61176" y="76258"/>
                    <a:pt x="61329" y="76140"/>
                  </a:cubicBezTo>
                  <a:cubicBezTo>
                    <a:pt x="63309" y="74611"/>
                    <a:pt x="57319" y="63358"/>
                    <a:pt x="47144" y="48796"/>
                  </a:cubicBezTo>
                  <a:cubicBezTo>
                    <a:pt x="46818" y="49272"/>
                    <a:pt x="46467" y="49749"/>
                    <a:pt x="46066" y="50175"/>
                  </a:cubicBezTo>
                  <a:cubicBezTo>
                    <a:pt x="54187" y="61603"/>
                    <a:pt x="59149" y="69949"/>
                    <a:pt x="58046" y="70801"/>
                  </a:cubicBezTo>
                  <a:cubicBezTo>
                    <a:pt x="57985" y="70848"/>
                    <a:pt x="57907" y="70871"/>
                    <a:pt x="57811" y="70871"/>
                  </a:cubicBezTo>
                  <a:cubicBezTo>
                    <a:pt x="55506" y="70871"/>
                    <a:pt x="43274" y="57418"/>
                    <a:pt x="29725" y="39874"/>
                  </a:cubicBezTo>
                  <a:cubicBezTo>
                    <a:pt x="15590" y="21628"/>
                    <a:pt x="5389" y="5864"/>
                    <a:pt x="6918" y="4686"/>
                  </a:cubicBezTo>
                  <a:cubicBezTo>
                    <a:pt x="6978" y="4639"/>
                    <a:pt x="7056" y="4617"/>
                    <a:pt x="7151" y="4617"/>
                  </a:cubicBezTo>
                  <a:cubicBezTo>
                    <a:pt x="8746" y="4617"/>
                    <a:pt x="15128" y="11107"/>
                    <a:pt x="23409" y="20926"/>
                  </a:cubicBezTo>
                  <a:cubicBezTo>
                    <a:pt x="23936" y="20676"/>
                    <a:pt x="24487" y="20450"/>
                    <a:pt x="25039" y="20250"/>
                  </a:cubicBezTo>
                  <a:cubicBezTo>
                    <a:pt x="14567" y="8068"/>
                    <a:pt x="5972" y="0"/>
                    <a:pt x="3166"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 name="Google Shape;128;p3"/>
          <p:cNvGrpSpPr/>
          <p:nvPr/>
        </p:nvGrpSpPr>
        <p:grpSpPr>
          <a:xfrm>
            <a:off x="498409" y="1604250"/>
            <a:ext cx="308283" cy="294609"/>
            <a:chOff x="3483800" y="1530650"/>
            <a:chExt cx="1459674" cy="1397574"/>
          </a:xfrm>
        </p:grpSpPr>
        <p:sp>
          <p:nvSpPr>
            <p:cNvPr id="129" name="Google Shape;129;p3"/>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3"/>
          <p:cNvGrpSpPr/>
          <p:nvPr/>
        </p:nvGrpSpPr>
        <p:grpSpPr>
          <a:xfrm rot="3907081">
            <a:off x="7078935" y="1546583"/>
            <a:ext cx="153542" cy="142591"/>
            <a:chOff x="3931664" y="3196564"/>
            <a:chExt cx="819834" cy="761359"/>
          </a:xfrm>
        </p:grpSpPr>
        <p:sp>
          <p:nvSpPr>
            <p:cNvPr id="139" name="Google Shape;139;p3"/>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 name="Google Shape;142;p3"/>
          <p:cNvGrpSpPr/>
          <p:nvPr/>
        </p:nvGrpSpPr>
        <p:grpSpPr>
          <a:xfrm rot="-2977161">
            <a:off x="3670185" y="4602124"/>
            <a:ext cx="288648" cy="268060"/>
            <a:chOff x="3931664" y="3196564"/>
            <a:chExt cx="819834" cy="761359"/>
          </a:xfrm>
        </p:grpSpPr>
        <p:sp>
          <p:nvSpPr>
            <p:cNvPr id="143" name="Google Shape;143;p3"/>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3"/>
          <p:cNvGrpSpPr/>
          <p:nvPr/>
        </p:nvGrpSpPr>
        <p:grpSpPr>
          <a:xfrm rot="-2011775">
            <a:off x="6731571" y="900792"/>
            <a:ext cx="375775" cy="359090"/>
            <a:chOff x="3483800" y="1530650"/>
            <a:chExt cx="1459674" cy="1397574"/>
          </a:xfrm>
        </p:grpSpPr>
        <p:sp>
          <p:nvSpPr>
            <p:cNvPr id="147" name="Google Shape;147;p3"/>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3"/>
          <p:cNvGrpSpPr/>
          <p:nvPr/>
        </p:nvGrpSpPr>
        <p:grpSpPr>
          <a:xfrm rot="3907383">
            <a:off x="1116907" y="1177468"/>
            <a:ext cx="235229" cy="218451"/>
            <a:chOff x="3931664" y="3196564"/>
            <a:chExt cx="819834" cy="761359"/>
          </a:xfrm>
        </p:grpSpPr>
        <p:sp>
          <p:nvSpPr>
            <p:cNvPr id="157" name="Google Shape;157;p3"/>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3"/>
          <p:cNvSpPr txBox="1"/>
          <p:nvPr>
            <p:ph type="title"/>
          </p:nvPr>
        </p:nvSpPr>
        <p:spPr>
          <a:xfrm>
            <a:off x="2549400" y="2150850"/>
            <a:ext cx="4045200" cy="8418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1" name="Google Shape;161;p3"/>
          <p:cNvSpPr txBox="1"/>
          <p:nvPr>
            <p:ph hasCustomPrompt="1" idx="2" type="title"/>
          </p:nvPr>
        </p:nvSpPr>
        <p:spPr>
          <a:xfrm>
            <a:off x="4010100" y="1026550"/>
            <a:ext cx="1123800" cy="9369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80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2" name="Google Shape;162;p3"/>
          <p:cNvSpPr txBox="1"/>
          <p:nvPr>
            <p:ph idx="1" type="subTitle"/>
          </p:nvPr>
        </p:nvSpPr>
        <p:spPr>
          <a:xfrm>
            <a:off x="2549400" y="3180050"/>
            <a:ext cx="4045200" cy="6990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163" name="Google Shape;163;p3"/>
          <p:cNvGrpSpPr/>
          <p:nvPr/>
        </p:nvGrpSpPr>
        <p:grpSpPr>
          <a:xfrm>
            <a:off x="998376" y="190487"/>
            <a:ext cx="699037" cy="699037"/>
            <a:chOff x="1565300" y="733100"/>
            <a:chExt cx="1143525" cy="1143525"/>
          </a:xfrm>
        </p:grpSpPr>
        <p:sp>
          <p:nvSpPr>
            <p:cNvPr id="164" name="Google Shape;164;p3"/>
            <p:cNvSpPr/>
            <p:nvPr/>
          </p:nvSpPr>
          <p:spPr>
            <a:xfrm>
              <a:off x="1565300" y="733100"/>
              <a:ext cx="1143525" cy="1143525"/>
            </a:xfrm>
            <a:custGeom>
              <a:rect b="b" l="l" r="r" t="t"/>
              <a:pathLst>
                <a:path extrusionOk="0" h="45741" w="45741">
                  <a:moveTo>
                    <a:pt x="22883" y="1"/>
                  </a:moveTo>
                  <a:cubicBezTo>
                    <a:pt x="10251" y="1"/>
                    <a:pt x="1" y="10251"/>
                    <a:pt x="1" y="22883"/>
                  </a:cubicBezTo>
                  <a:cubicBezTo>
                    <a:pt x="1" y="35515"/>
                    <a:pt x="10251" y="45740"/>
                    <a:pt x="22883" y="45740"/>
                  </a:cubicBezTo>
                  <a:cubicBezTo>
                    <a:pt x="35515" y="45740"/>
                    <a:pt x="45740" y="35515"/>
                    <a:pt x="45740" y="22883"/>
                  </a:cubicBezTo>
                  <a:cubicBezTo>
                    <a:pt x="45740" y="10251"/>
                    <a:pt x="35515" y="1"/>
                    <a:pt x="22883"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1565300" y="906675"/>
              <a:ext cx="1143525" cy="708025"/>
            </a:xfrm>
            <a:custGeom>
              <a:rect b="b" l="l" r="r" t="t"/>
              <a:pathLst>
                <a:path extrusionOk="0" h="28321" w="45741">
                  <a:moveTo>
                    <a:pt x="39299" y="0"/>
                  </a:moveTo>
                  <a:cubicBezTo>
                    <a:pt x="36417" y="2080"/>
                    <a:pt x="38547" y="6065"/>
                    <a:pt x="35189" y="7619"/>
                  </a:cubicBezTo>
                  <a:cubicBezTo>
                    <a:pt x="34542" y="7912"/>
                    <a:pt x="33927" y="8029"/>
                    <a:pt x="33333" y="8029"/>
                  </a:cubicBezTo>
                  <a:cubicBezTo>
                    <a:pt x="31015" y="8029"/>
                    <a:pt x="29010" y="6254"/>
                    <a:pt x="26643" y="6254"/>
                  </a:cubicBezTo>
                  <a:cubicBezTo>
                    <a:pt x="26089" y="6254"/>
                    <a:pt x="25515" y="6351"/>
                    <a:pt x="24913" y="6592"/>
                  </a:cubicBezTo>
                  <a:cubicBezTo>
                    <a:pt x="21328" y="8030"/>
                    <a:pt x="21583" y="9846"/>
                    <a:pt x="18617" y="9846"/>
                  </a:cubicBezTo>
                  <a:cubicBezTo>
                    <a:pt x="18431" y="9846"/>
                    <a:pt x="18233" y="9839"/>
                    <a:pt x="18021" y="9825"/>
                  </a:cubicBezTo>
                  <a:cubicBezTo>
                    <a:pt x="14437" y="9549"/>
                    <a:pt x="13534" y="6566"/>
                    <a:pt x="10752" y="5815"/>
                  </a:cubicBezTo>
                  <a:cubicBezTo>
                    <a:pt x="8798" y="5288"/>
                    <a:pt x="5690" y="4236"/>
                    <a:pt x="3559" y="3684"/>
                  </a:cubicBezTo>
                  <a:cubicBezTo>
                    <a:pt x="1304" y="7243"/>
                    <a:pt x="1" y="11429"/>
                    <a:pt x="1" y="15940"/>
                  </a:cubicBezTo>
                  <a:cubicBezTo>
                    <a:pt x="1" y="18095"/>
                    <a:pt x="301" y="20176"/>
                    <a:pt x="878" y="22156"/>
                  </a:cubicBezTo>
                  <a:cubicBezTo>
                    <a:pt x="1517" y="21811"/>
                    <a:pt x="2019" y="21669"/>
                    <a:pt x="2497" y="21669"/>
                  </a:cubicBezTo>
                  <a:cubicBezTo>
                    <a:pt x="3965" y="21669"/>
                    <a:pt x="5200" y="23014"/>
                    <a:pt x="9474" y="23960"/>
                  </a:cubicBezTo>
                  <a:cubicBezTo>
                    <a:pt x="14945" y="25173"/>
                    <a:pt x="18101" y="28321"/>
                    <a:pt x="23058" y="28321"/>
                  </a:cubicBezTo>
                  <a:cubicBezTo>
                    <a:pt x="23938" y="28321"/>
                    <a:pt x="24874" y="28222"/>
                    <a:pt x="25890" y="27995"/>
                  </a:cubicBezTo>
                  <a:cubicBezTo>
                    <a:pt x="31499" y="26744"/>
                    <a:pt x="30482" y="25909"/>
                    <a:pt x="34065" y="25909"/>
                  </a:cubicBezTo>
                  <a:cubicBezTo>
                    <a:pt x="34789" y="25909"/>
                    <a:pt x="35701" y="25944"/>
                    <a:pt x="36893" y="26015"/>
                  </a:cubicBezTo>
                  <a:cubicBezTo>
                    <a:pt x="40352" y="26216"/>
                    <a:pt x="41855" y="26767"/>
                    <a:pt x="42983" y="26842"/>
                  </a:cubicBezTo>
                  <a:cubicBezTo>
                    <a:pt x="44738" y="23609"/>
                    <a:pt x="45740" y="19875"/>
                    <a:pt x="45740" y="15940"/>
                  </a:cubicBezTo>
                  <a:cubicBezTo>
                    <a:pt x="45740" y="9749"/>
                    <a:pt x="43284" y="4135"/>
                    <a:pt x="39299"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1666800" y="1616175"/>
              <a:ext cx="896650" cy="260450"/>
            </a:xfrm>
            <a:custGeom>
              <a:rect b="b" l="l" r="r" t="t"/>
              <a:pathLst>
                <a:path extrusionOk="0" h="10418" w="35866">
                  <a:moveTo>
                    <a:pt x="3072" y="1"/>
                  </a:moveTo>
                  <a:cubicBezTo>
                    <a:pt x="2065" y="1"/>
                    <a:pt x="1090" y="233"/>
                    <a:pt x="1" y="542"/>
                  </a:cubicBezTo>
                  <a:cubicBezTo>
                    <a:pt x="4136" y="6507"/>
                    <a:pt x="11028" y="10417"/>
                    <a:pt x="18823" y="10417"/>
                  </a:cubicBezTo>
                  <a:cubicBezTo>
                    <a:pt x="25590" y="10417"/>
                    <a:pt x="31680" y="7460"/>
                    <a:pt x="35866" y="2798"/>
                  </a:cubicBezTo>
                  <a:lnTo>
                    <a:pt x="35866" y="2798"/>
                  </a:lnTo>
                  <a:cubicBezTo>
                    <a:pt x="32532" y="2823"/>
                    <a:pt x="28572" y="3450"/>
                    <a:pt x="27294" y="4101"/>
                  </a:cubicBezTo>
                  <a:cubicBezTo>
                    <a:pt x="24612" y="5530"/>
                    <a:pt x="25590" y="4928"/>
                    <a:pt x="21454" y="6056"/>
                  </a:cubicBezTo>
                  <a:cubicBezTo>
                    <a:pt x="20763" y="6246"/>
                    <a:pt x="20046" y="6333"/>
                    <a:pt x="19309" y="6333"/>
                  </a:cubicBezTo>
                  <a:cubicBezTo>
                    <a:pt x="15662" y="6333"/>
                    <a:pt x="11527" y="4189"/>
                    <a:pt x="7670" y="1645"/>
                  </a:cubicBezTo>
                  <a:cubicBezTo>
                    <a:pt x="5843" y="422"/>
                    <a:pt x="4429" y="1"/>
                    <a:pt x="3072"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1790250" y="733100"/>
              <a:ext cx="664800" cy="158550"/>
            </a:xfrm>
            <a:custGeom>
              <a:rect b="b" l="l" r="r" t="t"/>
              <a:pathLst>
                <a:path extrusionOk="0" h="6342" w="26592">
                  <a:moveTo>
                    <a:pt x="13885" y="1"/>
                  </a:moveTo>
                  <a:cubicBezTo>
                    <a:pt x="8647" y="1"/>
                    <a:pt x="3835" y="1755"/>
                    <a:pt x="0" y="4712"/>
                  </a:cubicBezTo>
                  <a:cubicBezTo>
                    <a:pt x="2207" y="5280"/>
                    <a:pt x="4502" y="5371"/>
                    <a:pt x="6220" y="5371"/>
                  </a:cubicBezTo>
                  <a:cubicBezTo>
                    <a:pt x="6551" y="5371"/>
                    <a:pt x="6860" y="5368"/>
                    <a:pt x="7143" y="5364"/>
                  </a:cubicBezTo>
                  <a:cubicBezTo>
                    <a:pt x="9624" y="5339"/>
                    <a:pt x="11955" y="4763"/>
                    <a:pt x="14336" y="4462"/>
                  </a:cubicBezTo>
                  <a:cubicBezTo>
                    <a:pt x="14485" y="4442"/>
                    <a:pt x="14630" y="4432"/>
                    <a:pt x="14774" y="4432"/>
                  </a:cubicBezTo>
                  <a:cubicBezTo>
                    <a:pt x="16811" y="4432"/>
                    <a:pt x="18330" y="6342"/>
                    <a:pt x="21077" y="6342"/>
                  </a:cubicBezTo>
                  <a:cubicBezTo>
                    <a:pt x="21255" y="6342"/>
                    <a:pt x="21440" y="6334"/>
                    <a:pt x="21629" y="6316"/>
                  </a:cubicBezTo>
                  <a:cubicBezTo>
                    <a:pt x="24136" y="6091"/>
                    <a:pt x="25439" y="5013"/>
                    <a:pt x="26592" y="3860"/>
                  </a:cubicBezTo>
                  <a:cubicBezTo>
                    <a:pt x="22958" y="1429"/>
                    <a:pt x="18597" y="1"/>
                    <a:pt x="13885"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1575325" y="1062675"/>
              <a:ext cx="1133500" cy="371550"/>
            </a:xfrm>
            <a:custGeom>
              <a:rect b="b" l="l" r="r" t="t"/>
              <a:pathLst>
                <a:path extrusionOk="0" h="14862" w="45340">
                  <a:moveTo>
                    <a:pt x="43184" y="1"/>
                  </a:moveTo>
                  <a:cubicBezTo>
                    <a:pt x="42883" y="251"/>
                    <a:pt x="42582" y="477"/>
                    <a:pt x="42281" y="702"/>
                  </a:cubicBezTo>
                  <a:cubicBezTo>
                    <a:pt x="40627" y="1905"/>
                    <a:pt x="38146" y="3986"/>
                    <a:pt x="36216" y="5364"/>
                  </a:cubicBezTo>
                  <a:cubicBezTo>
                    <a:pt x="35020" y="6207"/>
                    <a:pt x="33853" y="6460"/>
                    <a:pt x="31961" y="6460"/>
                  </a:cubicBezTo>
                  <a:cubicBezTo>
                    <a:pt x="30761" y="6460"/>
                    <a:pt x="29269" y="6358"/>
                    <a:pt x="27294" y="6241"/>
                  </a:cubicBezTo>
                  <a:cubicBezTo>
                    <a:pt x="26757" y="6210"/>
                    <a:pt x="26295" y="6195"/>
                    <a:pt x="25896" y="6195"/>
                  </a:cubicBezTo>
                  <a:cubicBezTo>
                    <a:pt x="22515" y="6195"/>
                    <a:pt x="23606" y="7271"/>
                    <a:pt x="21028" y="8347"/>
                  </a:cubicBezTo>
                  <a:cubicBezTo>
                    <a:pt x="18444" y="9416"/>
                    <a:pt x="17880" y="9713"/>
                    <a:pt x="15322" y="9713"/>
                  </a:cubicBezTo>
                  <a:cubicBezTo>
                    <a:pt x="15002" y="9713"/>
                    <a:pt x="14651" y="9708"/>
                    <a:pt x="14261" y="9700"/>
                  </a:cubicBezTo>
                  <a:cubicBezTo>
                    <a:pt x="10727" y="9625"/>
                    <a:pt x="9299" y="7670"/>
                    <a:pt x="6542" y="5790"/>
                  </a:cubicBezTo>
                  <a:cubicBezTo>
                    <a:pt x="4286" y="4286"/>
                    <a:pt x="2532" y="3560"/>
                    <a:pt x="452" y="3509"/>
                  </a:cubicBezTo>
                  <a:cubicBezTo>
                    <a:pt x="276" y="4161"/>
                    <a:pt x="126" y="4813"/>
                    <a:pt x="1" y="5489"/>
                  </a:cubicBezTo>
                  <a:cubicBezTo>
                    <a:pt x="1354" y="6166"/>
                    <a:pt x="1955" y="7946"/>
                    <a:pt x="3309" y="9123"/>
                  </a:cubicBezTo>
                  <a:cubicBezTo>
                    <a:pt x="5121" y="10657"/>
                    <a:pt x="11566" y="13182"/>
                    <a:pt x="15711" y="13182"/>
                  </a:cubicBezTo>
                  <a:cubicBezTo>
                    <a:pt x="16037" y="13182"/>
                    <a:pt x="16348" y="13166"/>
                    <a:pt x="16642" y="13134"/>
                  </a:cubicBezTo>
                  <a:cubicBezTo>
                    <a:pt x="20702" y="12682"/>
                    <a:pt x="20101" y="11254"/>
                    <a:pt x="23384" y="10126"/>
                  </a:cubicBezTo>
                  <a:cubicBezTo>
                    <a:pt x="24259" y="9828"/>
                    <a:pt x="24856" y="9689"/>
                    <a:pt x="25284" y="9689"/>
                  </a:cubicBezTo>
                  <a:cubicBezTo>
                    <a:pt x="26476" y="9689"/>
                    <a:pt x="26374" y="10761"/>
                    <a:pt x="27369" y="12457"/>
                  </a:cubicBezTo>
                  <a:cubicBezTo>
                    <a:pt x="28310" y="14077"/>
                    <a:pt x="31598" y="14861"/>
                    <a:pt x="34451" y="14861"/>
                  </a:cubicBezTo>
                  <a:cubicBezTo>
                    <a:pt x="35703" y="14861"/>
                    <a:pt x="36871" y="14710"/>
                    <a:pt x="37720" y="14412"/>
                  </a:cubicBezTo>
                  <a:cubicBezTo>
                    <a:pt x="40151" y="13560"/>
                    <a:pt x="42933" y="13735"/>
                    <a:pt x="45038" y="13334"/>
                  </a:cubicBezTo>
                  <a:cubicBezTo>
                    <a:pt x="45239" y="12156"/>
                    <a:pt x="45339" y="10928"/>
                    <a:pt x="45339" y="9700"/>
                  </a:cubicBezTo>
                  <a:cubicBezTo>
                    <a:pt x="45339" y="8923"/>
                    <a:pt x="45314" y="8196"/>
                    <a:pt x="45239" y="7444"/>
                  </a:cubicBezTo>
                  <a:cubicBezTo>
                    <a:pt x="45020" y="7225"/>
                    <a:pt x="44791" y="7132"/>
                    <a:pt x="44538" y="7132"/>
                  </a:cubicBezTo>
                  <a:cubicBezTo>
                    <a:pt x="43665" y="7132"/>
                    <a:pt x="42516" y="8248"/>
                    <a:pt x="40552" y="9123"/>
                  </a:cubicBezTo>
                  <a:cubicBezTo>
                    <a:pt x="37921" y="10251"/>
                    <a:pt x="37344" y="11404"/>
                    <a:pt x="34938" y="12006"/>
                  </a:cubicBezTo>
                  <a:cubicBezTo>
                    <a:pt x="34627" y="12084"/>
                    <a:pt x="34339" y="12120"/>
                    <a:pt x="34076" y="12120"/>
                  </a:cubicBezTo>
                  <a:cubicBezTo>
                    <a:pt x="32306" y="12120"/>
                    <a:pt x="31632" y="10478"/>
                    <a:pt x="32156" y="8798"/>
                  </a:cubicBezTo>
                  <a:cubicBezTo>
                    <a:pt x="32401" y="8001"/>
                    <a:pt x="32921" y="7804"/>
                    <a:pt x="33593" y="7804"/>
                  </a:cubicBezTo>
                  <a:cubicBezTo>
                    <a:pt x="34254" y="7804"/>
                    <a:pt x="35061" y="7994"/>
                    <a:pt x="35900" y="7994"/>
                  </a:cubicBezTo>
                  <a:cubicBezTo>
                    <a:pt x="36303" y="7994"/>
                    <a:pt x="36714" y="7950"/>
                    <a:pt x="37119" y="7820"/>
                  </a:cubicBezTo>
                  <a:cubicBezTo>
                    <a:pt x="39199" y="7144"/>
                    <a:pt x="41830" y="4738"/>
                    <a:pt x="42733" y="4111"/>
                  </a:cubicBezTo>
                  <a:cubicBezTo>
                    <a:pt x="43033" y="3885"/>
                    <a:pt x="43610" y="3284"/>
                    <a:pt x="44211" y="2557"/>
                  </a:cubicBezTo>
                  <a:cubicBezTo>
                    <a:pt x="43911" y="1680"/>
                    <a:pt x="43585" y="828"/>
                    <a:pt x="43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1569675" y="1373450"/>
              <a:ext cx="1104675" cy="161625"/>
            </a:xfrm>
            <a:custGeom>
              <a:rect b="b" l="l" r="r" t="t"/>
              <a:pathLst>
                <a:path extrusionOk="0" h="6465" w="44187">
                  <a:moveTo>
                    <a:pt x="1" y="1"/>
                  </a:moveTo>
                  <a:lnTo>
                    <a:pt x="1" y="1"/>
                  </a:lnTo>
                  <a:cubicBezTo>
                    <a:pt x="51" y="527"/>
                    <a:pt x="151" y="1053"/>
                    <a:pt x="252" y="1580"/>
                  </a:cubicBezTo>
                  <a:cubicBezTo>
                    <a:pt x="3184" y="1605"/>
                    <a:pt x="7094" y="1805"/>
                    <a:pt x="8773" y="3209"/>
                  </a:cubicBezTo>
                  <a:cubicBezTo>
                    <a:pt x="10805" y="4937"/>
                    <a:pt x="13686" y="5294"/>
                    <a:pt x="15753" y="5294"/>
                  </a:cubicBezTo>
                  <a:cubicBezTo>
                    <a:pt x="15904" y="5294"/>
                    <a:pt x="16050" y="5292"/>
                    <a:pt x="16192" y="5289"/>
                  </a:cubicBezTo>
                  <a:cubicBezTo>
                    <a:pt x="18060" y="5222"/>
                    <a:pt x="21348" y="4208"/>
                    <a:pt x="23624" y="4208"/>
                  </a:cubicBezTo>
                  <a:cubicBezTo>
                    <a:pt x="23913" y="4208"/>
                    <a:pt x="24186" y="4225"/>
                    <a:pt x="24437" y="4261"/>
                  </a:cubicBezTo>
                  <a:cubicBezTo>
                    <a:pt x="26550" y="4567"/>
                    <a:pt x="26420" y="6037"/>
                    <a:pt x="28310" y="6037"/>
                  </a:cubicBezTo>
                  <a:cubicBezTo>
                    <a:pt x="28438" y="6037"/>
                    <a:pt x="28575" y="6030"/>
                    <a:pt x="28723" y="6016"/>
                  </a:cubicBezTo>
                  <a:cubicBezTo>
                    <a:pt x="29352" y="5954"/>
                    <a:pt x="30473" y="5926"/>
                    <a:pt x="31823" y="5926"/>
                  </a:cubicBezTo>
                  <a:cubicBezTo>
                    <a:pt x="35422" y="5926"/>
                    <a:pt x="40648" y="6125"/>
                    <a:pt x="42507" y="6417"/>
                  </a:cubicBezTo>
                  <a:cubicBezTo>
                    <a:pt x="42734" y="6451"/>
                    <a:pt x="42929" y="6464"/>
                    <a:pt x="43104" y="6464"/>
                  </a:cubicBezTo>
                  <a:cubicBezTo>
                    <a:pt x="43315" y="6464"/>
                    <a:pt x="43495" y="6444"/>
                    <a:pt x="43660" y="6417"/>
                  </a:cubicBezTo>
                  <a:cubicBezTo>
                    <a:pt x="43836" y="5991"/>
                    <a:pt x="44036" y="5540"/>
                    <a:pt x="44187" y="5089"/>
                  </a:cubicBezTo>
                  <a:cubicBezTo>
                    <a:pt x="41605" y="4838"/>
                    <a:pt x="37169" y="4487"/>
                    <a:pt x="35615" y="4437"/>
                  </a:cubicBezTo>
                  <a:cubicBezTo>
                    <a:pt x="35091" y="4416"/>
                    <a:pt x="34654" y="4408"/>
                    <a:pt x="34260" y="4408"/>
                  </a:cubicBezTo>
                  <a:cubicBezTo>
                    <a:pt x="33185" y="4408"/>
                    <a:pt x="32435" y="4466"/>
                    <a:pt x="31118" y="4466"/>
                  </a:cubicBezTo>
                  <a:cubicBezTo>
                    <a:pt x="30636" y="4466"/>
                    <a:pt x="30078" y="4458"/>
                    <a:pt x="29400" y="4437"/>
                  </a:cubicBezTo>
                  <a:cubicBezTo>
                    <a:pt x="26449" y="4345"/>
                    <a:pt x="26254" y="2375"/>
                    <a:pt x="24069" y="2375"/>
                  </a:cubicBezTo>
                  <a:cubicBezTo>
                    <a:pt x="23861" y="2375"/>
                    <a:pt x="23634" y="2393"/>
                    <a:pt x="23385" y="2432"/>
                  </a:cubicBezTo>
                  <a:cubicBezTo>
                    <a:pt x="20552" y="2883"/>
                    <a:pt x="20402" y="3259"/>
                    <a:pt x="16567" y="3785"/>
                  </a:cubicBezTo>
                  <a:cubicBezTo>
                    <a:pt x="15992" y="3865"/>
                    <a:pt x="15484" y="3901"/>
                    <a:pt x="15028" y="3901"/>
                  </a:cubicBezTo>
                  <a:cubicBezTo>
                    <a:pt x="12467" y="3901"/>
                    <a:pt x="11533" y="2746"/>
                    <a:pt x="9299" y="1555"/>
                  </a:cubicBezTo>
                  <a:cubicBezTo>
                    <a:pt x="7420" y="552"/>
                    <a:pt x="3109" y="7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1731975" y="809550"/>
              <a:ext cx="976850" cy="1067075"/>
            </a:xfrm>
            <a:custGeom>
              <a:rect b="b" l="l" r="r" t="t"/>
              <a:pathLst>
                <a:path extrusionOk="0" h="42683" w="39074">
                  <a:moveTo>
                    <a:pt x="27619" y="0"/>
                  </a:moveTo>
                  <a:lnTo>
                    <a:pt x="27619" y="0"/>
                  </a:lnTo>
                  <a:cubicBezTo>
                    <a:pt x="31730" y="4136"/>
                    <a:pt x="34286" y="9825"/>
                    <a:pt x="34286" y="16141"/>
                  </a:cubicBezTo>
                  <a:cubicBezTo>
                    <a:pt x="34286" y="28747"/>
                    <a:pt x="24035" y="38998"/>
                    <a:pt x="11404" y="38998"/>
                  </a:cubicBezTo>
                  <a:cubicBezTo>
                    <a:pt x="7243" y="38998"/>
                    <a:pt x="3359" y="37870"/>
                    <a:pt x="0" y="35940"/>
                  </a:cubicBezTo>
                  <a:lnTo>
                    <a:pt x="0" y="35940"/>
                  </a:lnTo>
                  <a:cubicBezTo>
                    <a:pt x="4136" y="40101"/>
                    <a:pt x="9875" y="42682"/>
                    <a:pt x="16216" y="42682"/>
                  </a:cubicBezTo>
                  <a:cubicBezTo>
                    <a:pt x="28848" y="42682"/>
                    <a:pt x="39073" y="32457"/>
                    <a:pt x="39073" y="19825"/>
                  </a:cubicBezTo>
                  <a:cubicBezTo>
                    <a:pt x="39073" y="11354"/>
                    <a:pt x="34462" y="3960"/>
                    <a:pt x="27619" y="0"/>
                  </a:cubicBezTo>
                  <a:close/>
                </a:path>
              </a:pathLst>
            </a:custGeom>
            <a:solidFill>
              <a:srgbClr val="CB5568">
                <a:alpha val="39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3"/>
          <p:cNvGrpSpPr/>
          <p:nvPr/>
        </p:nvGrpSpPr>
        <p:grpSpPr>
          <a:xfrm rot="-895738">
            <a:off x="359618" y="-299817"/>
            <a:ext cx="1016157" cy="1012457"/>
            <a:chOff x="4134250" y="882850"/>
            <a:chExt cx="843375" cy="844025"/>
          </a:xfrm>
        </p:grpSpPr>
        <p:sp>
          <p:nvSpPr>
            <p:cNvPr id="172" name="Google Shape;172;p3"/>
            <p:cNvSpPr/>
            <p:nvPr/>
          </p:nvSpPr>
          <p:spPr>
            <a:xfrm>
              <a:off x="4134250" y="882850"/>
              <a:ext cx="843375" cy="844025"/>
            </a:xfrm>
            <a:custGeom>
              <a:rect b="b" l="l" r="r" t="t"/>
              <a:pathLst>
                <a:path extrusionOk="0" h="33761" w="33735">
                  <a:moveTo>
                    <a:pt x="16867" y="1"/>
                  </a:moveTo>
                  <a:cubicBezTo>
                    <a:pt x="7544" y="1"/>
                    <a:pt x="0" y="7570"/>
                    <a:pt x="0" y="16893"/>
                  </a:cubicBezTo>
                  <a:cubicBezTo>
                    <a:pt x="0" y="26191"/>
                    <a:pt x="7544" y="33760"/>
                    <a:pt x="16867" y="33760"/>
                  </a:cubicBezTo>
                  <a:cubicBezTo>
                    <a:pt x="26191" y="33760"/>
                    <a:pt x="33735" y="26191"/>
                    <a:pt x="33735" y="16893"/>
                  </a:cubicBezTo>
                  <a:cubicBezTo>
                    <a:pt x="33735" y="7570"/>
                    <a:pt x="26191" y="1"/>
                    <a:pt x="16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4752650" y="944875"/>
              <a:ext cx="224975" cy="670475"/>
            </a:xfrm>
            <a:custGeom>
              <a:rect b="b" l="l" r="r" t="t"/>
              <a:pathLst>
                <a:path extrusionOk="0" h="26819" w="8999">
                  <a:moveTo>
                    <a:pt x="878" y="1"/>
                  </a:moveTo>
                  <a:lnTo>
                    <a:pt x="878" y="1"/>
                  </a:lnTo>
                  <a:cubicBezTo>
                    <a:pt x="1" y="1580"/>
                    <a:pt x="803" y="2432"/>
                    <a:pt x="2031" y="6617"/>
                  </a:cubicBezTo>
                  <a:cubicBezTo>
                    <a:pt x="3610" y="11931"/>
                    <a:pt x="6693" y="10051"/>
                    <a:pt x="5264" y="14412"/>
                  </a:cubicBezTo>
                  <a:cubicBezTo>
                    <a:pt x="3836" y="18748"/>
                    <a:pt x="3259" y="19951"/>
                    <a:pt x="3059" y="22407"/>
                  </a:cubicBezTo>
                  <a:cubicBezTo>
                    <a:pt x="2883" y="24587"/>
                    <a:pt x="2758" y="23359"/>
                    <a:pt x="3510" y="26818"/>
                  </a:cubicBezTo>
                  <a:cubicBezTo>
                    <a:pt x="6893" y="23735"/>
                    <a:pt x="8999" y="19324"/>
                    <a:pt x="8999" y="14412"/>
                  </a:cubicBezTo>
                  <a:cubicBezTo>
                    <a:pt x="8999" y="8297"/>
                    <a:pt x="5740" y="2958"/>
                    <a:pt x="878"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4350400" y="882850"/>
              <a:ext cx="397275" cy="844025"/>
            </a:xfrm>
            <a:custGeom>
              <a:rect b="b" l="l" r="r" t="t"/>
              <a:pathLst>
                <a:path extrusionOk="0" h="33761" w="15891">
                  <a:moveTo>
                    <a:pt x="8221" y="1"/>
                  </a:moveTo>
                  <a:cubicBezTo>
                    <a:pt x="6091" y="1"/>
                    <a:pt x="4061" y="427"/>
                    <a:pt x="2181" y="1154"/>
                  </a:cubicBezTo>
                  <a:cubicBezTo>
                    <a:pt x="2106" y="2407"/>
                    <a:pt x="2457" y="3885"/>
                    <a:pt x="2457" y="7144"/>
                  </a:cubicBezTo>
                  <a:cubicBezTo>
                    <a:pt x="2457" y="12081"/>
                    <a:pt x="3359" y="10427"/>
                    <a:pt x="2156" y="13885"/>
                  </a:cubicBezTo>
                  <a:cubicBezTo>
                    <a:pt x="978" y="17344"/>
                    <a:pt x="1" y="18748"/>
                    <a:pt x="828" y="22056"/>
                  </a:cubicBezTo>
                  <a:cubicBezTo>
                    <a:pt x="1655" y="25339"/>
                    <a:pt x="2833" y="24462"/>
                    <a:pt x="2306" y="28046"/>
                  </a:cubicBezTo>
                  <a:cubicBezTo>
                    <a:pt x="2056" y="29800"/>
                    <a:pt x="803" y="30803"/>
                    <a:pt x="101" y="31680"/>
                  </a:cubicBezTo>
                  <a:cubicBezTo>
                    <a:pt x="2507" y="33008"/>
                    <a:pt x="5289" y="33760"/>
                    <a:pt x="8221" y="33760"/>
                  </a:cubicBezTo>
                  <a:cubicBezTo>
                    <a:pt x="10577" y="33760"/>
                    <a:pt x="12808" y="33284"/>
                    <a:pt x="14863" y="32407"/>
                  </a:cubicBezTo>
                  <a:cubicBezTo>
                    <a:pt x="14687" y="29399"/>
                    <a:pt x="13835" y="25264"/>
                    <a:pt x="14011" y="23109"/>
                  </a:cubicBezTo>
                  <a:cubicBezTo>
                    <a:pt x="14236" y="20251"/>
                    <a:pt x="15890" y="18597"/>
                    <a:pt x="15439" y="16216"/>
                  </a:cubicBezTo>
                  <a:cubicBezTo>
                    <a:pt x="14988" y="13810"/>
                    <a:pt x="13785" y="12081"/>
                    <a:pt x="13484" y="9550"/>
                  </a:cubicBezTo>
                  <a:cubicBezTo>
                    <a:pt x="13184" y="6993"/>
                    <a:pt x="13710" y="7219"/>
                    <a:pt x="14086" y="3459"/>
                  </a:cubicBezTo>
                  <a:cubicBezTo>
                    <a:pt x="14161" y="2607"/>
                    <a:pt x="14462" y="1930"/>
                    <a:pt x="14838" y="1354"/>
                  </a:cubicBezTo>
                  <a:cubicBezTo>
                    <a:pt x="12808" y="502"/>
                    <a:pt x="10577" y="1"/>
                    <a:pt x="8221"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4483225" y="882850"/>
              <a:ext cx="139975" cy="844025"/>
            </a:xfrm>
            <a:custGeom>
              <a:rect b="b" l="l" r="r" t="t"/>
              <a:pathLst>
                <a:path extrusionOk="0" h="33761" w="5599">
                  <a:moveTo>
                    <a:pt x="2908" y="1"/>
                  </a:moveTo>
                  <a:cubicBezTo>
                    <a:pt x="2257" y="1"/>
                    <a:pt x="1605" y="51"/>
                    <a:pt x="953" y="126"/>
                  </a:cubicBezTo>
                  <a:cubicBezTo>
                    <a:pt x="452" y="1329"/>
                    <a:pt x="302" y="3159"/>
                    <a:pt x="978" y="4888"/>
                  </a:cubicBezTo>
                  <a:cubicBezTo>
                    <a:pt x="1956" y="7369"/>
                    <a:pt x="1204" y="11279"/>
                    <a:pt x="1129" y="15013"/>
                  </a:cubicBezTo>
                  <a:cubicBezTo>
                    <a:pt x="1054" y="18748"/>
                    <a:pt x="1354" y="17921"/>
                    <a:pt x="1129" y="21530"/>
                  </a:cubicBezTo>
                  <a:cubicBezTo>
                    <a:pt x="1064" y="22558"/>
                    <a:pt x="1210" y="22891"/>
                    <a:pt x="1456" y="22891"/>
                  </a:cubicBezTo>
                  <a:cubicBezTo>
                    <a:pt x="1908" y="22891"/>
                    <a:pt x="2700" y="21765"/>
                    <a:pt x="3146" y="21765"/>
                  </a:cubicBezTo>
                  <a:cubicBezTo>
                    <a:pt x="3303" y="21765"/>
                    <a:pt x="3418" y="21905"/>
                    <a:pt x="3460" y="22281"/>
                  </a:cubicBezTo>
                  <a:cubicBezTo>
                    <a:pt x="3685" y="24312"/>
                    <a:pt x="4362" y="24763"/>
                    <a:pt x="2708" y="27745"/>
                  </a:cubicBezTo>
                  <a:cubicBezTo>
                    <a:pt x="1054" y="30753"/>
                    <a:pt x="1" y="30778"/>
                    <a:pt x="1054" y="32256"/>
                  </a:cubicBezTo>
                  <a:cubicBezTo>
                    <a:pt x="1379" y="32708"/>
                    <a:pt x="1705" y="33234"/>
                    <a:pt x="2056" y="33710"/>
                  </a:cubicBezTo>
                  <a:cubicBezTo>
                    <a:pt x="2332" y="33735"/>
                    <a:pt x="2608" y="33760"/>
                    <a:pt x="2908" y="33760"/>
                  </a:cubicBezTo>
                  <a:cubicBezTo>
                    <a:pt x="3184" y="33760"/>
                    <a:pt x="3460" y="33735"/>
                    <a:pt x="3735" y="33710"/>
                  </a:cubicBezTo>
                  <a:cubicBezTo>
                    <a:pt x="3560" y="33159"/>
                    <a:pt x="3284" y="32482"/>
                    <a:pt x="3785" y="31129"/>
                  </a:cubicBezTo>
                  <a:cubicBezTo>
                    <a:pt x="4562" y="28873"/>
                    <a:pt x="5389" y="25565"/>
                    <a:pt x="5314" y="23936"/>
                  </a:cubicBezTo>
                  <a:cubicBezTo>
                    <a:pt x="5245" y="22418"/>
                    <a:pt x="5598" y="18960"/>
                    <a:pt x="4573" y="18960"/>
                  </a:cubicBezTo>
                  <a:cubicBezTo>
                    <a:pt x="4481" y="18960"/>
                    <a:pt x="4378" y="18988"/>
                    <a:pt x="4262" y="19048"/>
                  </a:cubicBezTo>
                  <a:cubicBezTo>
                    <a:pt x="3924" y="19232"/>
                    <a:pt x="3685" y="19320"/>
                    <a:pt x="3509" y="19320"/>
                  </a:cubicBezTo>
                  <a:cubicBezTo>
                    <a:pt x="2968" y="19320"/>
                    <a:pt x="3042" y="18482"/>
                    <a:pt x="2758" y="17043"/>
                  </a:cubicBezTo>
                  <a:cubicBezTo>
                    <a:pt x="2407" y="15164"/>
                    <a:pt x="2482" y="10427"/>
                    <a:pt x="2933" y="7369"/>
                  </a:cubicBezTo>
                  <a:cubicBezTo>
                    <a:pt x="3234" y="5189"/>
                    <a:pt x="3660" y="1905"/>
                    <a:pt x="3760" y="51"/>
                  </a:cubicBezTo>
                  <a:cubicBezTo>
                    <a:pt x="3485" y="26"/>
                    <a:pt x="3209" y="1"/>
                    <a:pt x="29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4270825" y="927350"/>
              <a:ext cx="706800" cy="799525"/>
            </a:xfrm>
            <a:custGeom>
              <a:rect b="b" l="l" r="r" t="t"/>
              <a:pathLst>
                <a:path extrusionOk="0" h="31981" w="28272">
                  <a:moveTo>
                    <a:pt x="18923" y="0"/>
                  </a:moveTo>
                  <a:lnTo>
                    <a:pt x="18923" y="0"/>
                  </a:lnTo>
                  <a:cubicBezTo>
                    <a:pt x="22256" y="3083"/>
                    <a:pt x="24387" y="7494"/>
                    <a:pt x="24387" y="12406"/>
                  </a:cubicBezTo>
                  <a:cubicBezTo>
                    <a:pt x="24387" y="21730"/>
                    <a:pt x="16818" y="29298"/>
                    <a:pt x="7520" y="29298"/>
                  </a:cubicBezTo>
                  <a:cubicBezTo>
                    <a:pt x="4813" y="29298"/>
                    <a:pt x="2256" y="28647"/>
                    <a:pt x="1" y="27519"/>
                  </a:cubicBezTo>
                  <a:lnTo>
                    <a:pt x="1" y="27519"/>
                  </a:lnTo>
                  <a:cubicBezTo>
                    <a:pt x="3008" y="30276"/>
                    <a:pt x="6993" y="31980"/>
                    <a:pt x="11404" y="31980"/>
                  </a:cubicBezTo>
                  <a:cubicBezTo>
                    <a:pt x="20728" y="31980"/>
                    <a:pt x="28272" y="24411"/>
                    <a:pt x="28272" y="15113"/>
                  </a:cubicBezTo>
                  <a:cubicBezTo>
                    <a:pt x="28272" y="8496"/>
                    <a:pt x="24462" y="2782"/>
                    <a:pt x="18923" y="0"/>
                  </a:cubicBezTo>
                  <a:close/>
                </a:path>
              </a:pathLst>
            </a:custGeom>
            <a:solidFill>
              <a:srgbClr val="5D4682">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Design">
  <p:cSld name="CUSTOM_8">
    <p:bg>
      <p:bgPr>
        <a:gradFill>
          <a:gsLst>
            <a:gs pos="0">
              <a:schemeClr val="accent2"/>
            </a:gs>
            <a:gs pos="100000">
              <a:schemeClr val="lt2"/>
            </a:gs>
          </a:gsLst>
          <a:lin ang="2698631" scaled="0"/>
        </a:gradFill>
      </p:bgPr>
    </p:bg>
    <p:spTree>
      <p:nvGrpSpPr>
        <p:cNvPr id="993" name="Shape 993"/>
        <p:cNvGrpSpPr/>
        <p:nvPr/>
      </p:nvGrpSpPr>
      <p:grpSpPr>
        <a:xfrm>
          <a:off x="0" y="0"/>
          <a:ext cx="0" cy="0"/>
          <a:chOff x="0" y="0"/>
          <a:chExt cx="0" cy="0"/>
        </a:xfrm>
      </p:grpSpPr>
      <p:sp>
        <p:nvSpPr>
          <p:cNvPr id="994" name="Google Shape;994;p21"/>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95" name="Google Shape;995;p21"/>
          <p:cNvPicPr preferRelativeResize="0"/>
          <p:nvPr/>
        </p:nvPicPr>
        <p:blipFill>
          <a:blip r:embed="rId2">
            <a:alphaModFix/>
          </a:blip>
          <a:stretch>
            <a:fillRect/>
          </a:stretch>
        </p:blipFill>
        <p:spPr>
          <a:xfrm>
            <a:off x="0" y="-76200"/>
            <a:ext cx="9144000" cy="5143500"/>
          </a:xfrm>
          <a:prstGeom prst="rect">
            <a:avLst/>
          </a:prstGeom>
          <a:noFill/>
          <a:ln>
            <a:noFill/>
          </a:ln>
        </p:spPr>
      </p:pic>
      <p:sp>
        <p:nvSpPr>
          <p:cNvPr id="996" name="Google Shape;996;p21"/>
          <p:cNvSpPr/>
          <p:nvPr/>
        </p:nvSpPr>
        <p:spPr>
          <a:xfrm rot="-10063475">
            <a:off x="-404704" y="-1027620"/>
            <a:ext cx="3824720" cy="4738391"/>
          </a:xfrm>
          <a:custGeom>
            <a:rect b="b" l="l" r="r" t="t"/>
            <a:pathLst>
              <a:path extrusionOk="0" h="140507" w="113414">
                <a:moveTo>
                  <a:pt x="91135" y="67459"/>
                </a:moveTo>
                <a:cubicBezTo>
                  <a:pt x="91498" y="67459"/>
                  <a:pt x="91809" y="67575"/>
                  <a:pt x="92030" y="67818"/>
                </a:cubicBezTo>
                <a:cubicBezTo>
                  <a:pt x="92726" y="68603"/>
                  <a:pt x="92244" y="70378"/>
                  <a:pt x="90950" y="71797"/>
                </a:cubicBezTo>
                <a:cubicBezTo>
                  <a:pt x="90064" y="72775"/>
                  <a:pt x="89022" y="73326"/>
                  <a:pt x="88231" y="73326"/>
                </a:cubicBezTo>
                <a:cubicBezTo>
                  <a:pt x="87867" y="73326"/>
                  <a:pt x="87556" y="73210"/>
                  <a:pt x="87337" y="72965"/>
                </a:cubicBezTo>
                <a:cubicBezTo>
                  <a:pt x="86632" y="72189"/>
                  <a:pt x="87114" y="70414"/>
                  <a:pt x="88408" y="68987"/>
                </a:cubicBezTo>
                <a:cubicBezTo>
                  <a:pt x="89296" y="68013"/>
                  <a:pt x="90340" y="67459"/>
                  <a:pt x="91135" y="67459"/>
                </a:cubicBezTo>
                <a:close/>
                <a:moveTo>
                  <a:pt x="81981" y="73877"/>
                </a:moveTo>
                <a:cubicBezTo>
                  <a:pt x="83619" y="73877"/>
                  <a:pt x="84918" y="74453"/>
                  <a:pt x="85500" y="75606"/>
                </a:cubicBezTo>
                <a:cubicBezTo>
                  <a:pt x="86686" y="77952"/>
                  <a:pt x="84474" y="81797"/>
                  <a:pt x="80557" y="84188"/>
                </a:cubicBezTo>
                <a:cubicBezTo>
                  <a:pt x="78580" y="85398"/>
                  <a:pt x="76545" y="86005"/>
                  <a:pt x="74865" y="86005"/>
                </a:cubicBezTo>
                <a:cubicBezTo>
                  <a:pt x="73225" y="86005"/>
                  <a:pt x="71923" y="85427"/>
                  <a:pt x="71342" y="84268"/>
                </a:cubicBezTo>
                <a:cubicBezTo>
                  <a:pt x="70155" y="81922"/>
                  <a:pt x="72368" y="78086"/>
                  <a:pt x="76284" y="75695"/>
                </a:cubicBezTo>
                <a:cubicBezTo>
                  <a:pt x="78264" y="74484"/>
                  <a:pt x="80300" y="73877"/>
                  <a:pt x="81981" y="73877"/>
                </a:cubicBezTo>
                <a:close/>
                <a:moveTo>
                  <a:pt x="88319" y="1"/>
                </a:moveTo>
                <a:cubicBezTo>
                  <a:pt x="88024" y="1713"/>
                  <a:pt x="91691" y="3944"/>
                  <a:pt x="96856" y="9840"/>
                </a:cubicBezTo>
                <a:cubicBezTo>
                  <a:pt x="102200" y="15925"/>
                  <a:pt x="104858" y="25006"/>
                  <a:pt x="103600" y="35042"/>
                </a:cubicBezTo>
                <a:cubicBezTo>
                  <a:pt x="102334" y="45069"/>
                  <a:pt x="92708" y="63063"/>
                  <a:pt x="74500" y="72921"/>
                </a:cubicBezTo>
                <a:cubicBezTo>
                  <a:pt x="70851" y="74901"/>
                  <a:pt x="66578" y="76364"/>
                  <a:pt x="64785" y="80379"/>
                </a:cubicBezTo>
                <a:cubicBezTo>
                  <a:pt x="63233" y="83831"/>
                  <a:pt x="63616" y="87890"/>
                  <a:pt x="63233" y="91708"/>
                </a:cubicBezTo>
                <a:cubicBezTo>
                  <a:pt x="62849" y="95536"/>
                  <a:pt x="61100" y="99827"/>
                  <a:pt x="57666" y="100567"/>
                </a:cubicBezTo>
                <a:cubicBezTo>
                  <a:pt x="57088" y="100693"/>
                  <a:pt x="56540" y="100752"/>
                  <a:pt x="56007" y="100752"/>
                </a:cubicBezTo>
                <a:cubicBezTo>
                  <a:pt x="53096" y="100752"/>
                  <a:pt x="50610" y="98978"/>
                  <a:pt x="46042" y="96490"/>
                </a:cubicBezTo>
                <a:cubicBezTo>
                  <a:pt x="44576" y="95691"/>
                  <a:pt x="43209" y="95309"/>
                  <a:pt x="41947" y="95309"/>
                </a:cubicBezTo>
                <a:cubicBezTo>
                  <a:pt x="38548" y="95309"/>
                  <a:pt x="35916" y="98079"/>
                  <a:pt x="34186" y="102913"/>
                </a:cubicBezTo>
                <a:cubicBezTo>
                  <a:pt x="28824" y="117909"/>
                  <a:pt x="23677" y="122450"/>
                  <a:pt x="16727" y="123182"/>
                </a:cubicBezTo>
                <a:cubicBezTo>
                  <a:pt x="16018" y="123258"/>
                  <a:pt x="15304" y="123289"/>
                  <a:pt x="14587" y="123289"/>
                </a:cubicBezTo>
                <a:cubicBezTo>
                  <a:pt x="11418" y="123289"/>
                  <a:pt x="8190" y="122683"/>
                  <a:pt x="5062" y="122683"/>
                </a:cubicBezTo>
                <a:cubicBezTo>
                  <a:pt x="3336" y="122683"/>
                  <a:pt x="1640" y="122867"/>
                  <a:pt x="0" y="123440"/>
                </a:cubicBezTo>
                <a:lnTo>
                  <a:pt x="0" y="140506"/>
                </a:lnTo>
                <a:lnTo>
                  <a:pt x="113413" y="140506"/>
                </a:lnTo>
                <a:lnTo>
                  <a:pt x="113413" y="1"/>
                </a:ln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 name="Google Shape;997;p21"/>
          <p:cNvGrpSpPr/>
          <p:nvPr/>
        </p:nvGrpSpPr>
        <p:grpSpPr>
          <a:xfrm rot="3204101">
            <a:off x="8405188" y="4689994"/>
            <a:ext cx="197087" cy="158154"/>
            <a:chOff x="3483800" y="1530650"/>
            <a:chExt cx="1459674" cy="1397574"/>
          </a:xfrm>
        </p:grpSpPr>
        <p:sp>
          <p:nvSpPr>
            <p:cNvPr id="998" name="Google Shape;998;p21"/>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1"/>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1"/>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1"/>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1"/>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1"/>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1"/>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21"/>
          <p:cNvGrpSpPr/>
          <p:nvPr/>
        </p:nvGrpSpPr>
        <p:grpSpPr>
          <a:xfrm>
            <a:off x="8716960" y="3747944"/>
            <a:ext cx="374992" cy="348246"/>
            <a:chOff x="3931664" y="3196564"/>
            <a:chExt cx="819834" cy="761359"/>
          </a:xfrm>
        </p:grpSpPr>
        <p:sp>
          <p:nvSpPr>
            <p:cNvPr id="1008" name="Google Shape;1008;p21"/>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1"/>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1"/>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21"/>
          <p:cNvGrpSpPr/>
          <p:nvPr/>
        </p:nvGrpSpPr>
        <p:grpSpPr>
          <a:xfrm rot="3203653">
            <a:off x="8538041" y="1607001"/>
            <a:ext cx="297660" cy="239057"/>
            <a:chOff x="3483800" y="1530650"/>
            <a:chExt cx="1459674" cy="1397574"/>
          </a:xfrm>
        </p:grpSpPr>
        <p:sp>
          <p:nvSpPr>
            <p:cNvPr id="1012" name="Google Shape;1012;p21"/>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1"/>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1"/>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1"/>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1"/>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1"/>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1"/>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 name="Google Shape;1021;p21"/>
          <p:cNvGrpSpPr/>
          <p:nvPr/>
        </p:nvGrpSpPr>
        <p:grpSpPr>
          <a:xfrm>
            <a:off x="177535" y="4385606"/>
            <a:ext cx="374992" cy="348246"/>
            <a:chOff x="3931664" y="3196564"/>
            <a:chExt cx="819834" cy="761359"/>
          </a:xfrm>
        </p:grpSpPr>
        <p:sp>
          <p:nvSpPr>
            <p:cNvPr id="1022" name="Google Shape;1022;p21"/>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1"/>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1"/>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21"/>
          <p:cNvGrpSpPr/>
          <p:nvPr/>
        </p:nvGrpSpPr>
        <p:grpSpPr>
          <a:xfrm rot="3205120">
            <a:off x="260683" y="1899870"/>
            <a:ext cx="208678" cy="167461"/>
            <a:chOff x="3483800" y="1530650"/>
            <a:chExt cx="1459674" cy="1397574"/>
          </a:xfrm>
        </p:grpSpPr>
        <p:sp>
          <p:nvSpPr>
            <p:cNvPr id="1026" name="Google Shape;1026;p21"/>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1"/>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1"/>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1"/>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1"/>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1"/>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1"/>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1"/>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 name="Google Shape;1035;p21"/>
          <p:cNvGrpSpPr/>
          <p:nvPr/>
        </p:nvGrpSpPr>
        <p:grpSpPr>
          <a:xfrm rot="-2016416">
            <a:off x="40756" y="3318338"/>
            <a:ext cx="235067" cy="218301"/>
            <a:chOff x="3931664" y="3196564"/>
            <a:chExt cx="819834" cy="761359"/>
          </a:xfrm>
        </p:grpSpPr>
        <p:sp>
          <p:nvSpPr>
            <p:cNvPr id="1036" name="Google Shape;1036;p21"/>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1"/>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1"/>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 name="Google Shape;1039;p21"/>
          <p:cNvSpPr txBox="1"/>
          <p:nvPr>
            <p:ph type="title"/>
          </p:nvPr>
        </p:nvSpPr>
        <p:spPr>
          <a:xfrm>
            <a:off x="720000" y="431350"/>
            <a:ext cx="7704000" cy="477300"/>
          </a:xfrm>
          <a:prstGeom prst="rect">
            <a:avLst/>
          </a:prstGeom>
        </p:spPr>
        <p:txBody>
          <a:bodyPr anchorCtr="0" anchor="t" bIns="0" lIns="0" spcFirstLastPara="1" rIns="0" wrap="square" tIns="0">
            <a:noAutofit/>
          </a:bodyPr>
          <a:lstStyle>
            <a:lvl1pPr lvl="0" rtl="0" algn="ctr">
              <a:spcBef>
                <a:spcPts val="0"/>
              </a:spcBef>
              <a:spcAft>
                <a:spcPts val="0"/>
              </a:spcAft>
              <a:buSzPts val="36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p:cSld name="CUSTOM_9">
    <p:bg>
      <p:bgPr>
        <a:gradFill>
          <a:gsLst>
            <a:gs pos="0">
              <a:schemeClr val="accent2"/>
            </a:gs>
            <a:gs pos="100000">
              <a:schemeClr val="lt2"/>
            </a:gs>
          </a:gsLst>
          <a:lin ang="13500032" scaled="0"/>
        </a:gradFill>
      </p:bgPr>
    </p:bg>
    <p:spTree>
      <p:nvGrpSpPr>
        <p:cNvPr id="1040" name="Shape 1040"/>
        <p:cNvGrpSpPr/>
        <p:nvPr/>
      </p:nvGrpSpPr>
      <p:grpSpPr>
        <a:xfrm>
          <a:off x="0" y="0"/>
          <a:ext cx="0" cy="0"/>
          <a:chOff x="0" y="0"/>
          <a:chExt cx="0" cy="0"/>
        </a:xfrm>
      </p:grpSpPr>
      <p:sp>
        <p:nvSpPr>
          <p:cNvPr id="1041" name="Google Shape;1041;p22"/>
          <p:cNvSpPr/>
          <p:nvPr/>
        </p:nvSpPr>
        <p:spPr>
          <a:xfrm>
            <a:off x="-294392" y="15192"/>
            <a:ext cx="9732795" cy="5741733"/>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2" name="Google Shape;1042;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43" name="Google Shape;1043;p22"/>
          <p:cNvSpPr txBox="1"/>
          <p:nvPr>
            <p:ph hasCustomPrompt="1" type="title"/>
          </p:nvPr>
        </p:nvSpPr>
        <p:spPr>
          <a:xfrm>
            <a:off x="2189475" y="630100"/>
            <a:ext cx="4770000" cy="8061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44" name="Google Shape;1044;p22"/>
          <p:cNvSpPr txBox="1"/>
          <p:nvPr>
            <p:ph idx="1" type="subTitle"/>
          </p:nvPr>
        </p:nvSpPr>
        <p:spPr>
          <a:xfrm>
            <a:off x="2189475" y="1436200"/>
            <a:ext cx="4770000" cy="3684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45" name="Google Shape;1045;p22"/>
          <p:cNvSpPr txBox="1"/>
          <p:nvPr>
            <p:ph hasCustomPrompt="1" idx="2" type="title"/>
          </p:nvPr>
        </p:nvSpPr>
        <p:spPr>
          <a:xfrm>
            <a:off x="2189475" y="1984538"/>
            <a:ext cx="4770000" cy="8061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46" name="Google Shape;1046;p22"/>
          <p:cNvSpPr txBox="1"/>
          <p:nvPr>
            <p:ph idx="3" type="subTitle"/>
          </p:nvPr>
        </p:nvSpPr>
        <p:spPr>
          <a:xfrm>
            <a:off x="2189475" y="2790589"/>
            <a:ext cx="4770000" cy="3684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47" name="Google Shape;1047;p22"/>
          <p:cNvSpPr txBox="1"/>
          <p:nvPr>
            <p:ph hasCustomPrompt="1" idx="4" type="title"/>
          </p:nvPr>
        </p:nvSpPr>
        <p:spPr>
          <a:xfrm>
            <a:off x="2189475" y="3339000"/>
            <a:ext cx="4770000" cy="806100"/>
          </a:xfrm>
          <a:prstGeom prst="rect">
            <a:avLst/>
          </a:prstGeom>
        </p:spPr>
        <p:txBody>
          <a:bodyPr anchorCtr="0" anchor="ctr" bIns="0" lIns="0" spcFirstLastPara="1" rIns="0" wrap="square" tIns="0">
            <a:noAutofit/>
          </a:bodyPr>
          <a:lstStyle>
            <a:lvl1pPr lvl="0" rtl="0" algn="ctr">
              <a:spcBef>
                <a:spcPts val="0"/>
              </a:spcBef>
              <a:spcAft>
                <a:spcPts val="0"/>
              </a:spcAft>
              <a:buSzPts val="12000"/>
              <a:buNone/>
              <a:defRPr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48" name="Google Shape;1048;p22"/>
          <p:cNvSpPr txBox="1"/>
          <p:nvPr>
            <p:ph idx="5" type="subTitle"/>
          </p:nvPr>
        </p:nvSpPr>
        <p:spPr>
          <a:xfrm>
            <a:off x="2189475" y="4145002"/>
            <a:ext cx="4770000" cy="3684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49" name="Google Shape;1049;p22"/>
          <p:cNvSpPr/>
          <p:nvPr/>
        </p:nvSpPr>
        <p:spPr>
          <a:xfrm flipH="1" rot="804923">
            <a:off x="-1842925" y="765347"/>
            <a:ext cx="5129334" cy="5668472"/>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2"/>
          <p:cNvSpPr/>
          <p:nvPr/>
        </p:nvSpPr>
        <p:spPr>
          <a:xfrm flipH="1" rot="-2700000">
            <a:off x="5766545" y="-3226941"/>
            <a:ext cx="6454584" cy="7133018"/>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22"/>
          <p:cNvGrpSpPr/>
          <p:nvPr/>
        </p:nvGrpSpPr>
        <p:grpSpPr>
          <a:xfrm flipH="1">
            <a:off x="630193" y="412327"/>
            <a:ext cx="666556" cy="666556"/>
            <a:chOff x="1852275" y="2571450"/>
            <a:chExt cx="506925" cy="506925"/>
          </a:xfrm>
        </p:grpSpPr>
        <p:sp>
          <p:nvSpPr>
            <p:cNvPr id="1052" name="Google Shape;1052;p22"/>
            <p:cNvSpPr/>
            <p:nvPr/>
          </p:nvSpPr>
          <p:spPr>
            <a:xfrm>
              <a:off x="1852275" y="2571450"/>
              <a:ext cx="506925" cy="506925"/>
            </a:xfrm>
            <a:custGeom>
              <a:rect b="b" l="l" r="r" t="t"/>
              <a:pathLst>
                <a:path extrusionOk="0" h="20277" w="20277">
                  <a:moveTo>
                    <a:pt x="10126" y="1"/>
                  </a:moveTo>
                  <a:cubicBezTo>
                    <a:pt x="4537" y="1"/>
                    <a:pt x="0" y="4537"/>
                    <a:pt x="0" y="10151"/>
                  </a:cubicBezTo>
                  <a:cubicBezTo>
                    <a:pt x="0" y="15740"/>
                    <a:pt x="4537" y="20277"/>
                    <a:pt x="10126" y="20277"/>
                  </a:cubicBezTo>
                  <a:cubicBezTo>
                    <a:pt x="15740" y="20277"/>
                    <a:pt x="20276" y="15740"/>
                    <a:pt x="20276" y="10151"/>
                  </a:cubicBezTo>
                  <a:cubicBezTo>
                    <a:pt x="20276" y="4537"/>
                    <a:pt x="15740" y="1"/>
                    <a:pt x="10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2"/>
            <p:cNvSpPr/>
            <p:nvPr/>
          </p:nvSpPr>
          <p:spPr>
            <a:xfrm>
              <a:off x="1921825" y="2571450"/>
              <a:ext cx="437375" cy="318900"/>
            </a:xfrm>
            <a:custGeom>
              <a:rect b="b" l="l" r="r" t="t"/>
              <a:pathLst>
                <a:path extrusionOk="0" h="12756" w="17495">
                  <a:moveTo>
                    <a:pt x="7344" y="1"/>
                  </a:moveTo>
                  <a:cubicBezTo>
                    <a:pt x="4461" y="1"/>
                    <a:pt x="1830" y="1229"/>
                    <a:pt x="0" y="3184"/>
                  </a:cubicBezTo>
                  <a:cubicBezTo>
                    <a:pt x="1119" y="4324"/>
                    <a:pt x="2789" y="5268"/>
                    <a:pt x="3917" y="5268"/>
                  </a:cubicBezTo>
                  <a:cubicBezTo>
                    <a:pt x="4128" y="5268"/>
                    <a:pt x="4320" y="5235"/>
                    <a:pt x="4487" y="5164"/>
                  </a:cubicBezTo>
                  <a:cubicBezTo>
                    <a:pt x="5902" y="4539"/>
                    <a:pt x="6549" y="3657"/>
                    <a:pt x="7476" y="3657"/>
                  </a:cubicBezTo>
                  <a:cubicBezTo>
                    <a:pt x="7812" y="3657"/>
                    <a:pt x="8186" y="3774"/>
                    <a:pt x="8647" y="4061"/>
                  </a:cubicBezTo>
                  <a:cubicBezTo>
                    <a:pt x="10401" y="5164"/>
                    <a:pt x="9399" y="8322"/>
                    <a:pt x="9248" y="10151"/>
                  </a:cubicBezTo>
                  <a:cubicBezTo>
                    <a:pt x="9117" y="11524"/>
                    <a:pt x="9592" y="12756"/>
                    <a:pt x="10790" y="12756"/>
                  </a:cubicBezTo>
                  <a:cubicBezTo>
                    <a:pt x="11189" y="12756"/>
                    <a:pt x="11668" y="12620"/>
                    <a:pt x="12231" y="12307"/>
                  </a:cubicBezTo>
                  <a:cubicBezTo>
                    <a:pt x="13511" y="11584"/>
                    <a:pt x="15166" y="11082"/>
                    <a:pt x="16578" y="11082"/>
                  </a:cubicBezTo>
                  <a:cubicBezTo>
                    <a:pt x="16880" y="11082"/>
                    <a:pt x="17170" y="11105"/>
                    <a:pt x="17444" y="11154"/>
                  </a:cubicBezTo>
                  <a:cubicBezTo>
                    <a:pt x="17469" y="10828"/>
                    <a:pt x="17494" y="10477"/>
                    <a:pt x="17494" y="10151"/>
                  </a:cubicBezTo>
                  <a:cubicBezTo>
                    <a:pt x="17494" y="4537"/>
                    <a:pt x="12958" y="1"/>
                    <a:pt x="73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2"/>
            <p:cNvSpPr/>
            <p:nvPr/>
          </p:nvSpPr>
          <p:spPr>
            <a:xfrm>
              <a:off x="1852275" y="2757550"/>
              <a:ext cx="469325" cy="320825"/>
            </a:xfrm>
            <a:custGeom>
              <a:rect b="b" l="l" r="r" t="t"/>
              <a:pathLst>
                <a:path extrusionOk="0" h="12833" w="18773">
                  <a:moveTo>
                    <a:pt x="376" y="0"/>
                  </a:moveTo>
                  <a:cubicBezTo>
                    <a:pt x="126" y="878"/>
                    <a:pt x="0" y="1755"/>
                    <a:pt x="0" y="2707"/>
                  </a:cubicBezTo>
                  <a:cubicBezTo>
                    <a:pt x="0" y="8296"/>
                    <a:pt x="4537" y="12833"/>
                    <a:pt x="10126" y="12833"/>
                  </a:cubicBezTo>
                  <a:cubicBezTo>
                    <a:pt x="13810" y="12833"/>
                    <a:pt x="16993" y="10903"/>
                    <a:pt x="18772" y="7996"/>
                  </a:cubicBezTo>
                  <a:cubicBezTo>
                    <a:pt x="17695" y="7444"/>
                    <a:pt x="16592" y="7068"/>
                    <a:pt x="15915" y="6943"/>
                  </a:cubicBezTo>
                  <a:cubicBezTo>
                    <a:pt x="15722" y="6903"/>
                    <a:pt x="15539" y="6884"/>
                    <a:pt x="15365" y="6884"/>
                  </a:cubicBezTo>
                  <a:cubicBezTo>
                    <a:pt x="13678" y="6884"/>
                    <a:pt x="12761" y="8616"/>
                    <a:pt x="11103" y="9524"/>
                  </a:cubicBezTo>
                  <a:cubicBezTo>
                    <a:pt x="10856" y="9656"/>
                    <a:pt x="10590" y="9715"/>
                    <a:pt x="10311" y="9715"/>
                  </a:cubicBezTo>
                  <a:cubicBezTo>
                    <a:pt x="8523" y="9715"/>
                    <a:pt x="6221" y="7309"/>
                    <a:pt x="5289" y="6442"/>
                  </a:cubicBezTo>
                  <a:cubicBezTo>
                    <a:pt x="4211" y="5439"/>
                    <a:pt x="6191" y="5940"/>
                    <a:pt x="6291" y="4111"/>
                  </a:cubicBezTo>
                  <a:cubicBezTo>
                    <a:pt x="6341" y="2707"/>
                    <a:pt x="3309" y="1254"/>
                    <a:pt x="3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2"/>
            <p:cNvSpPr/>
            <p:nvPr/>
          </p:nvSpPr>
          <p:spPr>
            <a:xfrm>
              <a:off x="2171200" y="2708325"/>
              <a:ext cx="128675" cy="122575"/>
            </a:xfrm>
            <a:custGeom>
              <a:rect b="b" l="l" r="r" t="t"/>
              <a:pathLst>
                <a:path extrusionOk="0" h="4903" w="5147">
                  <a:moveTo>
                    <a:pt x="2825" y="0"/>
                  </a:moveTo>
                  <a:cubicBezTo>
                    <a:pt x="2777" y="0"/>
                    <a:pt x="2730" y="5"/>
                    <a:pt x="2682" y="15"/>
                  </a:cubicBezTo>
                  <a:cubicBezTo>
                    <a:pt x="1354" y="265"/>
                    <a:pt x="0" y="4501"/>
                    <a:pt x="1429" y="4676"/>
                  </a:cubicBezTo>
                  <a:cubicBezTo>
                    <a:pt x="2105" y="4749"/>
                    <a:pt x="2804" y="4903"/>
                    <a:pt x="3392" y="4903"/>
                  </a:cubicBezTo>
                  <a:cubicBezTo>
                    <a:pt x="4025" y="4903"/>
                    <a:pt x="4529" y="4724"/>
                    <a:pt x="4737" y="4075"/>
                  </a:cubicBezTo>
                  <a:cubicBezTo>
                    <a:pt x="5147" y="2894"/>
                    <a:pt x="4005" y="0"/>
                    <a:pt x="2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2"/>
            <p:cNvSpPr/>
            <p:nvPr/>
          </p:nvSpPr>
          <p:spPr>
            <a:xfrm>
              <a:off x="1877075" y="2819800"/>
              <a:ext cx="67600" cy="45275"/>
            </a:xfrm>
            <a:custGeom>
              <a:rect b="b" l="l" r="r" t="t"/>
              <a:pathLst>
                <a:path extrusionOk="0" h="1811" w="2704">
                  <a:moveTo>
                    <a:pt x="1197" y="0"/>
                  </a:moveTo>
                  <a:cubicBezTo>
                    <a:pt x="539" y="0"/>
                    <a:pt x="0" y="809"/>
                    <a:pt x="612" y="1295"/>
                  </a:cubicBezTo>
                  <a:cubicBezTo>
                    <a:pt x="991" y="1585"/>
                    <a:pt x="1564" y="1810"/>
                    <a:pt x="1965" y="1810"/>
                  </a:cubicBezTo>
                  <a:cubicBezTo>
                    <a:pt x="2467" y="1810"/>
                    <a:pt x="2703" y="1459"/>
                    <a:pt x="1966" y="443"/>
                  </a:cubicBezTo>
                  <a:cubicBezTo>
                    <a:pt x="1733" y="125"/>
                    <a:pt x="1455" y="0"/>
                    <a:pt x="11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2"/>
            <p:cNvSpPr/>
            <p:nvPr/>
          </p:nvSpPr>
          <p:spPr>
            <a:xfrm>
              <a:off x="2013300" y="2730975"/>
              <a:ext cx="113025" cy="59975"/>
            </a:xfrm>
            <a:custGeom>
              <a:rect b="b" l="l" r="r" t="t"/>
              <a:pathLst>
                <a:path extrusionOk="0" h="2399" w="4521">
                  <a:moveTo>
                    <a:pt x="2319" y="1"/>
                  </a:moveTo>
                  <a:cubicBezTo>
                    <a:pt x="2221" y="1"/>
                    <a:pt x="2116" y="4"/>
                    <a:pt x="2005" y="11"/>
                  </a:cubicBezTo>
                  <a:cubicBezTo>
                    <a:pt x="752" y="111"/>
                    <a:pt x="0" y="1314"/>
                    <a:pt x="1178" y="1865"/>
                  </a:cubicBezTo>
                  <a:cubicBezTo>
                    <a:pt x="1763" y="2158"/>
                    <a:pt x="2688" y="2398"/>
                    <a:pt x="3384" y="2398"/>
                  </a:cubicBezTo>
                  <a:cubicBezTo>
                    <a:pt x="4061" y="2398"/>
                    <a:pt x="4520" y="2170"/>
                    <a:pt x="4236" y="1540"/>
                  </a:cubicBezTo>
                  <a:cubicBezTo>
                    <a:pt x="3733" y="374"/>
                    <a:pt x="3335" y="1"/>
                    <a:pt x="23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2"/>
            <p:cNvSpPr/>
            <p:nvPr/>
          </p:nvSpPr>
          <p:spPr>
            <a:xfrm>
              <a:off x="1909925" y="2614700"/>
              <a:ext cx="449275" cy="463675"/>
            </a:xfrm>
            <a:custGeom>
              <a:rect b="b" l="l" r="r" t="t"/>
              <a:pathLst>
                <a:path extrusionOk="0" h="18547" w="17971">
                  <a:moveTo>
                    <a:pt x="13484" y="0"/>
                  </a:moveTo>
                  <a:lnTo>
                    <a:pt x="13484" y="0"/>
                  </a:lnTo>
                  <a:cubicBezTo>
                    <a:pt x="14938" y="1755"/>
                    <a:pt x="15815" y="4010"/>
                    <a:pt x="15815" y="6441"/>
                  </a:cubicBezTo>
                  <a:cubicBezTo>
                    <a:pt x="15815" y="12055"/>
                    <a:pt x="11278" y="16592"/>
                    <a:pt x="5664" y="16592"/>
                  </a:cubicBezTo>
                  <a:cubicBezTo>
                    <a:pt x="3559" y="16592"/>
                    <a:pt x="1629" y="15965"/>
                    <a:pt x="0" y="14862"/>
                  </a:cubicBezTo>
                  <a:lnTo>
                    <a:pt x="0" y="14862"/>
                  </a:lnTo>
                  <a:cubicBezTo>
                    <a:pt x="1855" y="17118"/>
                    <a:pt x="4687" y="18547"/>
                    <a:pt x="7820" y="18547"/>
                  </a:cubicBezTo>
                  <a:cubicBezTo>
                    <a:pt x="13434" y="18547"/>
                    <a:pt x="17970" y="14010"/>
                    <a:pt x="17970" y="8421"/>
                  </a:cubicBezTo>
                  <a:cubicBezTo>
                    <a:pt x="17970" y="4912"/>
                    <a:pt x="16191" y="1830"/>
                    <a:pt x="13484" y="0"/>
                  </a:cubicBezTo>
                  <a:close/>
                </a:path>
              </a:pathLst>
            </a:custGeom>
            <a:solidFill>
              <a:srgbClr val="631200">
                <a:alpha val="33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22"/>
          <p:cNvGrpSpPr/>
          <p:nvPr/>
        </p:nvGrpSpPr>
        <p:grpSpPr>
          <a:xfrm rot="8100000">
            <a:off x="-88855" y="-156259"/>
            <a:ext cx="945223" cy="945223"/>
            <a:chOff x="2751400" y="2498775"/>
            <a:chExt cx="652900" cy="652900"/>
          </a:xfrm>
        </p:grpSpPr>
        <p:sp>
          <p:nvSpPr>
            <p:cNvPr id="1060" name="Google Shape;1060;p22"/>
            <p:cNvSpPr/>
            <p:nvPr/>
          </p:nvSpPr>
          <p:spPr>
            <a:xfrm>
              <a:off x="2751400" y="2498775"/>
              <a:ext cx="652900" cy="652900"/>
            </a:xfrm>
            <a:custGeom>
              <a:rect b="b" l="l" r="r" t="t"/>
              <a:pathLst>
                <a:path extrusionOk="0" h="26116" w="26116">
                  <a:moveTo>
                    <a:pt x="13058" y="1"/>
                  </a:moveTo>
                  <a:cubicBezTo>
                    <a:pt x="5840" y="1"/>
                    <a:pt x="0" y="5840"/>
                    <a:pt x="0" y="13058"/>
                  </a:cubicBezTo>
                  <a:cubicBezTo>
                    <a:pt x="0" y="20251"/>
                    <a:pt x="5840" y="26116"/>
                    <a:pt x="13058" y="26116"/>
                  </a:cubicBezTo>
                  <a:cubicBezTo>
                    <a:pt x="20276" y="26116"/>
                    <a:pt x="26116" y="20251"/>
                    <a:pt x="26116" y="13058"/>
                  </a:cubicBezTo>
                  <a:cubicBezTo>
                    <a:pt x="26116" y="5840"/>
                    <a:pt x="20276" y="1"/>
                    <a:pt x="130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2"/>
            <p:cNvSpPr/>
            <p:nvPr/>
          </p:nvSpPr>
          <p:spPr>
            <a:xfrm>
              <a:off x="2758925" y="2889025"/>
              <a:ext cx="637875" cy="187500"/>
            </a:xfrm>
            <a:custGeom>
              <a:rect b="b" l="l" r="r" t="t"/>
              <a:pathLst>
                <a:path extrusionOk="0" h="7500" w="25515">
                  <a:moveTo>
                    <a:pt x="20492" y="0"/>
                  </a:moveTo>
                  <a:cubicBezTo>
                    <a:pt x="19762" y="0"/>
                    <a:pt x="19009" y="29"/>
                    <a:pt x="18246" y="105"/>
                  </a:cubicBezTo>
                  <a:cubicBezTo>
                    <a:pt x="14486" y="451"/>
                    <a:pt x="12558" y="4117"/>
                    <a:pt x="9135" y="4117"/>
                  </a:cubicBezTo>
                  <a:cubicBezTo>
                    <a:pt x="9090" y="4117"/>
                    <a:pt x="9044" y="4116"/>
                    <a:pt x="8998" y="4115"/>
                  </a:cubicBezTo>
                  <a:cubicBezTo>
                    <a:pt x="6291" y="4065"/>
                    <a:pt x="3183" y="1534"/>
                    <a:pt x="0" y="230"/>
                  </a:cubicBezTo>
                  <a:lnTo>
                    <a:pt x="0" y="230"/>
                  </a:lnTo>
                  <a:cubicBezTo>
                    <a:pt x="351" y="1809"/>
                    <a:pt x="978" y="3263"/>
                    <a:pt x="1830" y="4566"/>
                  </a:cubicBezTo>
                  <a:cubicBezTo>
                    <a:pt x="5238" y="5042"/>
                    <a:pt x="7920" y="6772"/>
                    <a:pt x="10953" y="7348"/>
                  </a:cubicBezTo>
                  <a:cubicBezTo>
                    <a:pt x="11518" y="7453"/>
                    <a:pt x="11996" y="7499"/>
                    <a:pt x="12409" y="7499"/>
                  </a:cubicBezTo>
                  <a:cubicBezTo>
                    <a:pt x="14646" y="7499"/>
                    <a:pt x="14969" y="6152"/>
                    <a:pt x="17043" y="5644"/>
                  </a:cubicBezTo>
                  <a:cubicBezTo>
                    <a:pt x="17262" y="5591"/>
                    <a:pt x="17491" y="5567"/>
                    <a:pt x="17729" y="5567"/>
                  </a:cubicBezTo>
                  <a:cubicBezTo>
                    <a:pt x="18962" y="5567"/>
                    <a:pt x="20426" y="6208"/>
                    <a:pt x="21855" y="6797"/>
                  </a:cubicBezTo>
                  <a:cubicBezTo>
                    <a:pt x="23659" y="5042"/>
                    <a:pt x="24963" y="2762"/>
                    <a:pt x="25514" y="230"/>
                  </a:cubicBezTo>
                  <a:cubicBezTo>
                    <a:pt x="24154" y="194"/>
                    <a:pt x="22401" y="0"/>
                    <a:pt x="20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2"/>
            <p:cNvSpPr/>
            <p:nvPr/>
          </p:nvSpPr>
          <p:spPr>
            <a:xfrm>
              <a:off x="2761425" y="2606275"/>
              <a:ext cx="637250" cy="224850"/>
            </a:xfrm>
            <a:custGeom>
              <a:rect b="b" l="l" r="r" t="t"/>
              <a:pathLst>
                <a:path extrusionOk="0" h="8994" w="25490">
                  <a:moveTo>
                    <a:pt x="16340" y="0"/>
                  </a:moveTo>
                  <a:cubicBezTo>
                    <a:pt x="16049" y="0"/>
                    <a:pt x="15700" y="56"/>
                    <a:pt x="15264" y="187"/>
                  </a:cubicBezTo>
                  <a:cubicBezTo>
                    <a:pt x="12906" y="907"/>
                    <a:pt x="11308" y="4234"/>
                    <a:pt x="8202" y="4234"/>
                  </a:cubicBezTo>
                  <a:cubicBezTo>
                    <a:pt x="7742" y="4234"/>
                    <a:pt x="7250" y="4161"/>
                    <a:pt x="6717" y="3996"/>
                  </a:cubicBezTo>
                  <a:cubicBezTo>
                    <a:pt x="4311" y="3270"/>
                    <a:pt x="3785" y="1440"/>
                    <a:pt x="2908" y="87"/>
                  </a:cubicBezTo>
                  <a:cubicBezTo>
                    <a:pt x="1529" y="1615"/>
                    <a:pt x="527" y="3495"/>
                    <a:pt x="0" y="5575"/>
                  </a:cubicBezTo>
                  <a:cubicBezTo>
                    <a:pt x="2121" y="6949"/>
                    <a:pt x="4797" y="8994"/>
                    <a:pt x="6738" y="8994"/>
                  </a:cubicBezTo>
                  <a:cubicBezTo>
                    <a:pt x="6816" y="8994"/>
                    <a:pt x="6892" y="8991"/>
                    <a:pt x="6968" y="8984"/>
                  </a:cubicBezTo>
                  <a:cubicBezTo>
                    <a:pt x="9750" y="8758"/>
                    <a:pt x="13058" y="6728"/>
                    <a:pt x="16016" y="5375"/>
                  </a:cubicBezTo>
                  <a:cubicBezTo>
                    <a:pt x="16522" y="5139"/>
                    <a:pt x="16912" y="5041"/>
                    <a:pt x="17230" y="5041"/>
                  </a:cubicBezTo>
                  <a:cubicBezTo>
                    <a:pt x="18766" y="5041"/>
                    <a:pt x="18593" y="7334"/>
                    <a:pt x="21605" y="7355"/>
                  </a:cubicBezTo>
                  <a:cubicBezTo>
                    <a:pt x="21654" y="7355"/>
                    <a:pt x="21702" y="7356"/>
                    <a:pt x="21751" y="7356"/>
                  </a:cubicBezTo>
                  <a:cubicBezTo>
                    <a:pt x="23334" y="7356"/>
                    <a:pt x="24565" y="6962"/>
                    <a:pt x="25489" y="6427"/>
                  </a:cubicBezTo>
                  <a:cubicBezTo>
                    <a:pt x="25088" y="4222"/>
                    <a:pt x="24161" y="2192"/>
                    <a:pt x="22783" y="513"/>
                  </a:cubicBezTo>
                  <a:cubicBezTo>
                    <a:pt x="22610" y="1333"/>
                    <a:pt x="22233" y="2023"/>
                    <a:pt x="21156" y="2023"/>
                  </a:cubicBezTo>
                  <a:cubicBezTo>
                    <a:pt x="20982" y="2023"/>
                    <a:pt x="20789" y="2005"/>
                    <a:pt x="20577" y="1966"/>
                  </a:cubicBezTo>
                  <a:cubicBezTo>
                    <a:pt x="17828" y="1484"/>
                    <a:pt x="17837" y="0"/>
                    <a:pt x="16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2"/>
            <p:cNvSpPr/>
            <p:nvPr/>
          </p:nvSpPr>
          <p:spPr>
            <a:xfrm>
              <a:off x="2907425" y="2498775"/>
              <a:ext cx="319575" cy="93675"/>
            </a:xfrm>
            <a:custGeom>
              <a:rect b="b" l="l" r="r" t="t"/>
              <a:pathLst>
                <a:path extrusionOk="0" h="3747" w="12783">
                  <a:moveTo>
                    <a:pt x="6817" y="1"/>
                  </a:moveTo>
                  <a:cubicBezTo>
                    <a:pt x="4311" y="1"/>
                    <a:pt x="2005" y="702"/>
                    <a:pt x="0" y="1930"/>
                  </a:cubicBezTo>
                  <a:cubicBezTo>
                    <a:pt x="619" y="2848"/>
                    <a:pt x="1510" y="3747"/>
                    <a:pt x="2426" y="3747"/>
                  </a:cubicBezTo>
                  <a:cubicBezTo>
                    <a:pt x="2586" y="3747"/>
                    <a:pt x="2747" y="3719"/>
                    <a:pt x="2907" y="3660"/>
                  </a:cubicBezTo>
                  <a:cubicBezTo>
                    <a:pt x="4837" y="2883"/>
                    <a:pt x="5013" y="1955"/>
                    <a:pt x="8145" y="1855"/>
                  </a:cubicBezTo>
                  <a:cubicBezTo>
                    <a:pt x="9524" y="1830"/>
                    <a:pt x="11479" y="1780"/>
                    <a:pt x="12782" y="1454"/>
                  </a:cubicBezTo>
                  <a:cubicBezTo>
                    <a:pt x="11003" y="527"/>
                    <a:pt x="8973" y="1"/>
                    <a:pt x="6817"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2"/>
            <p:cNvSpPr/>
            <p:nvPr/>
          </p:nvSpPr>
          <p:spPr>
            <a:xfrm>
              <a:off x="2754525" y="2694275"/>
              <a:ext cx="632875" cy="116125"/>
            </a:xfrm>
            <a:custGeom>
              <a:rect b="b" l="l" r="r" t="t"/>
              <a:pathLst>
                <a:path extrusionOk="0" h="4645" w="25315">
                  <a:moveTo>
                    <a:pt x="24888" y="0"/>
                  </a:moveTo>
                  <a:cubicBezTo>
                    <a:pt x="23044" y="1480"/>
                    <a:pt x="20871" y="2937"/>
                    <a:pt x="19529" y="2937"/>
                  </a:cubicBezTo>
                  <a:cubicBezTo>
                    <a:pt x="19485" y="2937"/>
                    <a:pt x="19442" y="2936"/>
                    <a:pt x="19399" y="2932"/>
                  </a:cubicBezTo>
                  <a:cubicBezTo>
                    <a:pt x="16718" y="2682"/>
                    <a:pt x="14938" y="326"/>
                    <a:pt x="11204" y="25"/>
                  </a:cubicBezTo>
                  <a:cubicBezTo>
                    <a:pt x="11044" y="12"/>
                    <a:pt x="10887" y="6"/>
                    <a:pt x="10732" y="6"/>
                  </a:cubicBezTo>
                  <a:cubicBezTo>
                    <a:pt x="7762" y="6"/>
                    <a:pt x="5763" y="2284"/>
                    <a:pt x="3208" y="2284"/>
                  </a:cubicBezTo>
                  <a:cubicBezTo>
                    <a:pt x="2814" y="2284"/>
                    <a:pt x="2407" y="2230"/>
                    <a:pt x="1981" y="2105"/>
                  </a:cubicBezTo>
                  <a:cubicBezTo>
                    <a:pt x="1379" y="1905"/>
                    <a:pt x="853" y="1780"/>
                    <a:pt x="377" y="1654"/>
                  </a:cubicBezTo>
                  <a:cubicBezTo>
                    <a:pt x="226" y="2231"/>
                    <a:pt x="101" y="2832"/>
                    <a:pt x="1" y="3434"/>
                  </a:cubicBezTo>
                  <a:cubicBezTo>
                    <a:pt x="953" y="3659"/>
                    <a:pt x="2031" y="3835"/>
                    <a:pt x="2983" y="3835"/>
                  </a:cubicBezTo>
                  <a:cubicBezTo>
                    <a:pt x="3011" y="3835"/>
                    <a:pt x="3038" y="3836"/>
                    <a:pt x="3065" y="3836"/>
                  </a:cubicBezTo>
                  <a:cubicBezTo>
                    <a:pt x="5573" y="3836"/>
                    <a:pt x="7105" y="1577"/>
                    <a:pt x="10452" y="1429"/>
                  </a:cubicBezTo>
                  <a:cubicBezTo>
                    <a:pt x="10524" y="1425"/>
                    <a:pt x="10597" y="1423"/>
                    <a:pt x="10669" y="1423"/>
                  </a:cubicBezTo>
                  <a:cubicBezTo>
                    <a:pt x="13691" y="1423"/>
                    <a:pt x="16374" y="4644"/>
                    <a:pt x="18918" y="4644"/>
                  </a:cubicBezTo>
                  <a:cubicBezTo>
                    <a:pt x="19146" y="4644"/>
                    <a:pt x="19374" y="4618"/>
                    <a:pt x="19600" y="4562"/>
                  </a:cubicBezTo>
                  <a:cubicBezTo>
                    <a:pt x="20953" y="4186"/>
                    <a:pt x="23284" y="2607"/>
                    <a:pt x="25314" y="1078"/>
                  </a:cubicBezTo>
                  <a:cubicBezTo>
                    <a:pt x="25189" y="702"/>
                    <a:pt x="25038" y="351"/>
                    <a:pt x="248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2"/>
            <p:cNvSpPr/>
            <p:nvPr/>
          </p:nvSpPr>
          <p:spPr>
            <a:xfrm>
              <a:off x="2752025" y="2829175"/>
              <a:ext cx="619075" cy="167125"/>
            </a:xfrm>
            <a:custGeom>
              <a:rect b="b" l="l" r="r" t="t"/>
              <a:pathLst>
                <a:path extrusionOk="0" h="6685" w="24763">
                  <a:moveTo>
                    <a:pt x="14912" y="1"/>
                  </a:moveTo>
                  <a:cubicBezTo>
                    <a:pt x="14695" y="1"/>
                    <a:pt x="14486" y="30"/>
                    <a:pt x="14286" y="93"/>
                  </a:cubicBezTo>
                  <a:cubicBezTo>
                    <a:pt x="11352" y="1005"/>
                    <a:pt x="9922" y="3228"/>
                    <a:pt x="7370" y="3228"/>
                  </a:cubicBezTo>
                  <a:cubicBezTo>
                    <a:pt x="7328" y="3228"/>
                    <a:pt x="7286" y="3227"/>
                    <a:pt x="7244" y="3226"/>
                  </a:cubicBezTo>
                  <a:cubicBezTo>
                    <a:pt x="5188" y="3151"/>
                    <a:pt x="2657" y="995"/>
                    <a:pt x="0" y="168"/>
                  </a:cubicBezTo>
                  <a:lnTo>
                    <a:pt x="0" y="168"/>
                  </a:lnTo>
                  <a:cubicBezTo>
                    <a:pt x="0" y="770"/>
                    <a:pt x="76" y="1371"/>
                    <a:pt x="151" y="1973"/>
                  </a:cubicBezTo>
                  <a:cubicBezTo>
                    <a:pt x="2793" y="2784"/>
                    <a:pt x="5906" y="4259"/>
                    <a:pt x="8163" y="4259"/>
                  </a:cubicBezTo>
                  <a:cubicBezTo>
                    <a:pt x="8347" y="4259"/>
                    <a:pt x="8525" y="4249"/>
                    <a:pt x="8697" y="4228"/>
                  </a:cubicBezTo>
                  <a:cubicBezTo>
                    <a:pt x="11380" y="3933"/>
                    <a:pt x="13651" y="1801"/>
                    <a:pt x="15303" y="1801"/>
                  </a:cubicBezTo>
                  <a:cubicBezTo>
                    <a:pt x="15472" y="1801"/>
                    <a:pt x="15634" y="1824"/>
                    <a:pt x="15790" y="1872"/>
                  </a:cubicBezTo>
                  <a:cubicBezTo>
                    <a:pt x="17494" y="2374"/>
                    <a:pt x="19875" y="4228"/>
                    <a:pt x="21905" y="5582"/>
                  </a:cubicBezTo>
                  <a:cubicBezTo>
                    <a:pt x="22457" y="5958"/>
                    <a:pt x="23259" y="6334"/>
                    <a:pt x="24136" y="6684"/>
                  </a:cubicBezTo>
                  <a:cubicBezTo>
                    <a:pt x="24362" y="6308"/>
                    <a:pt x="24562" y="5933"/>
                    <a:pt x="24763" y="5532"/>
                  </a:cubicBezTo>
                  <a:lnTo>
                    <a:pt x="24763" y="5532"/>
                  </a:lnTo>
                  <a:cubicBezTo>
                    <a:pt x="24757" y="5532"/>
                    <a:pt x="24752" y="5532"/>
                    <a:pt x="24747" y="5532"/>
                  </a:cubicBezTo>
                  <a:cubicBezTo>
                    <a:pt x="22290" y="5532"/>
                    <a:pt x="17888" y="1"/>
                    <a:pt x="149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2"/>
            <p:cNvSpPr/>
            <p:nvPr/>
          </p:nvSpPr>
          <p:spPr>
            <a:xfrm>
              <a:off x="2817825" y="2553600"/>
              <a:ext cx="483100" cy="74275"/>
            </a:xfrm>
            <a:custGeom>
              <a:rect b="b" l="l" r="r" t="t"/>
              <a:pathLst>
                <a:path extrusionOk="0" h="2971" w="19324">
                  <a:moveTo>
                    <a:pt x="8727" y="1"/>
                  </a:moveTo>
                  <a:cubicBezTo>
                    <a:pt x="7522" y="1"/>
                    <a:pt x="5857" y="1578"/>
                    <a:pt x="4588" y="1578"/>
                  </a:cubicBezTo>
                  <a:cubicBezTo>
                    <a:pt x="4449" y="1578"/>
                    <a:pt x="4314" y="1559"/>
                    <a:pt x="4186" y="1517"/>
                  </a:cubicBezTo>
                  <a:cubicBezTo>
                    <a:pt x="3484" y="1266"/>
                    <a:pt x="2582" y="1191"/>
                    <a:pt x="1654" y="1166"/>
                  </a:cubicBezTo>
                  <a:cubicBezTo>
                    <a:pt x="1053" y="1717"/>
                    <a:pt x="501" y="2319"/>
                    <a:pt x="0" y="2970"/>
                  </a:cubicBezTo>
                  <a:cubicBezTo>
                    <a:pt x="2331" y="2920"/>
                    <a:pt x="5138" y="2595"/>
                    <a:pt x="6817" y="1542"/>
                  </a:cubicBezTo>
                  <a:cubicBezTo>
                    <a:pt x="7552" y="1091"/>
                    <a:pt x="8146" y="919"/>
                    <a:pt x="8680" y="919"/>
                  </a:cubicBezTo>
                  <a:cubicBezTo>
                    <a:pt x="9895" y="919"/>
                    <a:pt x="10799" y="1806"/>
                    <a:pt x="12331" y="2294"/>
                  </a:cubicBezTo>
                  <a:cubicBezTo>
                    <a:pt x="12976" y="2498"/>
                    <a:pt x="13813" y="2598"/>
                    <a:pt x="14691" y="2598"/>
                  </a:cubicBezTo>
                  <a:cubicBezTo>
                    <a:pt x="16506" y="2598"/>
                    <a:pt x="18496" y="2169"/>
                    <a:pt x="19323" y="1341"/>
                  </a:cubicBezTo>
                  <a:cubicBezTo>
                    <a:pt x="18847" y="890"/>
                    <a:pt x="18321" y="464"/>
                    <a:pt x="17770" y="88"/>
                  </a:cubicBezTo>
                  <a:cubicBezTo>
                    <a:pt x="17305" y="613"/>
                    <a:pt x="16629" y="1203"/>
                    <a:pt x="15677" y="1203"/>
                  </a:cubicBezTo>
                  <a:cubicBezTo>
                    <a:pt x="15447" y="1203"/>
                    <a:pt x="15201" y="1169"/>
                    <a:pt x="14937" y="1091"/>
                  </a:cubicBezTo>
                  <a:cubicBezTo>
                    <a:pt x="12832" y="439"/>
                    <a:pt x="10526" y="665"/>
                    <a:pt x="9173" y="88"/>
                  </a:cubicBezTo>
                  <a:cubicBezTo>
                    <a:pt x="9033" y="28"/>
                    <a:pt x="8884" y="1"/>
                    <a:pt x="8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2"/>
            <p:cNvSpPr/>
            <p:nvPr/>
          </p:nvSpPr>
          <p:spPr>
            <a:xfrm>
              <a:off x="2823450" y="2981950"/>
              <a:ext cx="492500" cy="130900"/>
            </a:xfrm>
            <a:custGeom>
              <a:rect b="b" l="l" r="r" t="t"/>
              <a:pathLst>
                <a:path extrusionOk="0" h="5236" w="19700">
                  <a:moveTo>
                    <a:pt x="7736" y="0"/>
                  </a:moveTo>
                  <a:cubicBezTo>
                    <a:pt x="7305" y="0"/>
                    <a:pt x="6870" y="111"/>
                    <a:pt x="6417" y="398"/>
                  </a:cubicBezTo>
                  <a:cubicBezTo>
                    <a:pt x="5154" y="1232"/>
                    <a:pt x="3212" y="1907"/>
                    <a:pt x="439" y="1907"/>
                  </a:cubicBezTo>
                  <a:cubicBezTo>
                    <a:pt x="295" y="1907"/>
                    <a:pt x="149" y="1905"/>
                    <a:pt x="1" y="1902"/>
                  </a:cubicBezTo>
                  <a:lnTo>
                    <a:pt x="1" y="1902"/>
                  </a:lnTo>
                  <a:cubicBezTo>
                    <a:pt x="1103" y="3255"/>
                    <a:pt x="2457" y="4383"/>
                    <a:pt x="3986" y="5235"/>
                  </a:cubicBezTo>
                  <a:cubicBezTo>
                    <a:pt x="4211" y="5110"/>
                    <a:pt x="4462" y="4959"/>
                    <a:pt x="4738" y="4834"/>
                  </a:cubicBezTo>
                  <a:cubicBezTo>
                    <a:pt x="7695" y="3431"/>
                    <a:pt x="6517" y="1501"/>
                    <a:pt x="7870" y="1501"/>
                  </a:cubicBezTo>
                  <a:cubicBezTo>
                    <a:pt x="9085" y="1501"/>
                    <a:pt x="12054" y="2469"/>
                    <a:pt x="13774" y="2469"/>
                  </a:cubicBezTo>
                  <a:cubicBezTo>
                    <a:pt x="13971" y="2469"/>
                    <a:pt x="14152" y="2456"/>
                    <a:pt x="14311" y="2428"/>
                  </a:cubicBezTo>
                  <a:cubicBezTo>
                    <a:pt x="14906" y="2321"/>
                    <a:pt x="15383" y="2259"/>
                    <a:pt x="15814" y="2259"/>
                  </a:cubicBezTo>
                  <a:cubicBezTo>
                    <a:pt x="16490" y="2259"/>
                    <a:pt x="17050" y="2411"/>
                    <a:pt x="17770" y="2779"/>
                  </a:cubicBezTo>
                  <a:cubicBezTo>
                    <a:pt x="18121" y="2954"/>
                    <a:pt x="18447" y="3255"/>
                    <a:pt x="18723" y="3581"/>
                  </a:cubicBezTo>
                  <a:cubicBezTo>
                    <a:pt x="19048" y="3280"/>
                    <a:pt x="19374" y="2979"/>
                    <a:pt x="19700" y="2629"/>
                  </a:cubicBezTo>
                  <a:cubicBezTo>
                    <a:pt x="19023" y="2027"/>
                    <a:pt x="18121" y="1476"/>
                    <a:pt x="17169" y="1350"/>
                  </a:cubicBezTo>
                  <a:cubicBezTo>
                    <a:pt x="16627" y="1263"/>
                    <a:pt x="16135" y="1235"/>
                    <a:pt x="15671" y="1235"/>
                  </a:cubicBezTo>
                  <a:cubicBezTo>
                    <a:pt x="14799" y="1235"/>
                    <a:pt x="14024" y="1335"/>
                    <a:pt x="13197" y="1335"/>
                  </a:cubicBezTo>
                  <a:cubicBezTo>
                    <a:pt x="12689" y="1335"/>
                    <a:pt x="12161" y="1297"/>
                    <a:pt x="11580" y="1175"/>
                  </a:cubicBezTo>
                  <a:cubicBezTo>
                    <a:pt x="10090" y="844"/>
                    <a:pt x="8924" y="0"/>
                    <a:pt x="7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2"/>
            <p:cNvSpPr/>
            <p:nvPr/>
          </p:nvSpPr>
          <p:spPr>
            <a:xfrm>
              <a:off x="2842250" y="2542625"/>
              <a:ext cx="562050" cy="609050"/>
            </a:xfrm>
            <a:custGeom>
              <a:rect b="b" l="l" r="r" t="t"/>
              <a:pathLst>
                <a:path extrusionOk="0" h="24362" w="22482">
                  <a:moveTo>
                    <a:pt x="15966" y="1"/>
                  </a:moveTo>
                  <a:lnTo>
                    <a:pt x="15966" y="1"/>
                  </a:lnTo>
                  <a:cubicBezTo>
                    <a:pt x="18221" y="2357"/>
                    <a:pt x="19600" y="5515"/>
                    <a:pt x="19600" y="9049"/>
                  </a:cubicBezTo>
                  <a:cubicBezTo>
                    <a:pt x="19600" y="16242"/>
                    <a:pt x="13760" y="22106"/>
                    <a:pt x="6542" y="22106"/>
                  </a:cubicBezTo>
                  <a:cubicBezTo>
                    <a:pt x="4161" y="22106"/>
                    <a:pt x="1930" y="21455"/>
                    <a:pt x="1" y="20327"/>
                  </a:cubicBezTo>
                  <a:lnTo>
                    <a:pt x="1" y="20327"/>
                  </a:lnTo>
                  <a:cubicBezTo>
                    <a:pt x="2381" y="22808"/>
                    <a:pt x="5715" y="24362"/>
                    <a:pt x="9424" y="24362"/>
                  </a:cubicBezTo>
                  <a:cubicBezTo>
                    <a:pt x="16642" y="24362"/>
                    <a:pt x="22482" y="18497"/>
                    <a:pt x="22482" y="11304"/>
                  </a:cubicBezTo>
                  <a:cubicBezTo>
                    <a:pt x="22482" y="6467"/>
                    <a:pt x="19850" y="2257"/>
                    <a:pt x="15966" y="1"/>
                  </a:cubicBezTo>
                  <a:close/>
                </a:path>
              </a:pathLst>
            </a:custGeom>
            <a:solidFill>
              <a:srgbClr val="A6804B">
                <a:alpha val="57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 name="Google Shape;1069;p22"/>
          <p:cNvGrpSpPr/>
          <p:nvPr/>
        </p:nvGrpSpPr>
        <p:grpSpPr>
          <a:xfrm rot="10800000">
            <a:off x="8124511" y="4040371"/>
            <a:ext cx="1304506" cy="1304506"/>
            <a:chOff x="591150" y="540000"/>
            <a:chExt cx="1040525" cy="1040525"/>
          </a:xfrm>
        </p:grpSpPr>
        <p:sp>
          <p:nvSpPr>
            <p:cNvPr id="1070" name="Google Shape;1070;p22"/>
            <p:cNvSpPr/>
            <p:nvPr/>
          </p:nvSpPr>
          <p:spPr>
            <a:xfrm>
              <a:off x="591150" y="540000"/>
              <a:ext cx="1040525" cy="1040525"/>
            </a:xfrm>
            <a:custGeom>
              <a:rect b="b" l="l" r="r" t="t"/>
              <a:pathLst>
                <a:path extrusionOk="0" h="37345" w="37345">
                  <a:moveTo>
                    <a:pt x="18673" y="0"/>
                  </a:moveTo>
                  <a:cubicBezTo>
                    <a:pt x="8372" y="0"/>
                    <a:pt x="1" y="8346"/>
                    <a:pt x="1" y="18672"/>
                  </a:cubicBezTo>
                  <a:cubicBezTo>
                    <a:pt x="1" y="28973"/>
                    <a:pt x="8372" y="37344"/>
                    <a:pt x="18673" y="37344"/>
                  </a:cubicBezTo>
                  <a:cubicBezTo>
                    <a:pt x="28998" y="37344"/>
                    <a:pt x="37344" y="28973"/>
                    <a:pt x="37344" y="18672"/>
                  </a:cubicBezTo>
                  <a:cubicBezTo>
                    <a:pt x="37344" y="8346"/>
                    <a:pt x="28998" y="0"/>
                    <a:pt x="186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2"/>
            <p:cNvSpPr/>
            <p:nvPr/>
          </p:nvSpPr>
          <p:spPr>
            <a:xfrm>
              <a:off x="591150" y="759975"/>
              <a:ext cx="1040525" cy="602359"/>
            </a:xfrm>
            <a:custGeom>
              <a:rect b="b" l="l" r="r" t="t"/>
              <a:pathLst>
                <a:path extrusionOk="0" h="21619" w="37345">
                  <a:moveTo>
                    <a:pt x="33911" y="0"/>
                  </a:moveTo>
                  <a:cubicBezTo>
                    <a:pt x="30552" y="1028"/>
                    <a:pt x="28322" y="6918"/>
                    <a:pt x="25966" y="7494"/>
                  </a:cubicBezTo>
                  <a:cubicBezTo>
                    <a:pt x="23234" y="8196"/>
                    <a:pt x="18322" y="10677"/>
                    <a:pt x="13259" y="10752"/>
                  </a:cubicBezTo>
                  <a:cubicBezTo>
                    <a:pt x="13238" y="10753"/>
                    <a:pt x="13216" y="10753"/>
                    <a:pt x="13195" y="10753"/>
                  </a:cubicBezTo>
                  <a:cubicBezTo>
                    <a:pt x="9192" y="10753"/>
                    <a:pt x="6198" y="3720"/>
                    <a:pt x="2783" y="1003"/>
                  </a:cubicBezTo>
                  <a:cubicBezTo>
                    <a:pt x="1028" y="3835"/>
                    <a:pt x="1" y="7193"/>
                    <a:pt x="1" y="10777"/>
                  </a:cubicBezTo>
                  <a:cubicBezTo>
                    <a:pt x="1" y="14712"/>
                    <a:pt x="1229" y="18371"/>
                    <a:pt x="3334" y="21379"/>
                  </a:cubicBezTo>
                  <a:cubicBezTo>
                    <a:pt x="4624" y="21295"/>
                    <a:pt x="6194" y="20931"/>
                    <a:pt x="8178" y="20931"/>
                  </a:cubicBezTo>
                  <a:cubicBezTo>
                    <a:pt x="9163" y="20931"/>
                    <a:pt x="10249" y="21021"/>
                    <a:pt x="11454" y="21279"/>
                  </a:cubicBezTo>
                  <a:cubicBezTo>
                    <a:pt x="12565" y="21517"/>
                    <a:pt x="13500" y="21619"/>
                    <a:pt x="14316" y="21619"/>
                  </a:cubicBezTo>
                  <a:cubicBezTo>
                    <a:pt x="18046" y="21619"/>
                    <a:pt x="19264" y="19484"/>
                    <a:pt x="23234" y="18497"/>
                  </a:cubicBezTo>
                  <a:cubicBezTo>
                    <a:pt x="24192" y="18265"/>
                    <a:pt x="25311" y="18178"/>
                    <a:pt x="26530" y="18178"/>
                  </a:cubicBezTo>
                  <a:cubicBezTo>
                    <a:pt x="29265" y="18178"/>
                    <a:pt x="32498" y="18614"/>
                    <a:pt x="35515" y="18822"/>
                  </a:cubicBezTo>
                  <a:cubicBezTo>
                    <a:pt x="36693" y="16391"/>
                    <a:pt x="37344" y="13659"/>
                    <a:pt x="37344" y="10777"/>
                  </a:cubicBezTo>
                  <a:cubicBezTo>
                    <a:pt x="37344" y="6742"/>
                    <a:pt x="36066" y="3033"/>
                    <a:pt x="339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2"/>
            <p:cNvSpPr/>
            <p:nvPr/>
          </p:nvSpPr>
          <p:spPr>
            <a:xfrm>
              <a:off x="745481" y="540000"/>
              <a:ext cx="710215" cy="295343"/>
            </a:xfrm>
            <a:custGeom>
              <a:rect b="b" l="l" r="r" t="t"/>
              <a:pathLst>
                <a:path extrusionOk="0" h="10600" w="25490">
                  <a:moveTo>
                    <a:pt x="13134" y="0"/>
                  </a:moveTo>
                  <a:cubicBezTo>
                    <a:pt x="8021" y="0"/>
                    <a:pt x="3359" y="2056"/>
                    <a:pt x="1" y="5414"/>
                  </a:cubicBezTo>
                  <a:cubicBezTo>
                    <a:pt x="1304" y="7394"/>
                    <a:pt x="3610" y="9850"/>
                    <a:pt x="5915" y="10226"/>
                  </a:cubicBezTo>
                  <a:cubicBezTo>
                    <a:pt x="7236" y="10446"/>
                    <a:pt x="8717" y="10599"/>
                    <a:pt x="10203" y="10599"/>
                  </a:cubicBezTo>
                  <a:cubicBezTo>
                    <a:pt x="12780" y="10599"/>
                    <a:pt x="15373" y="10139"/>
                    <a:pt x="17169" y="8772"/>
                  </a:cubicBezTo>
                  <a:cubicBezTo>
                    <a:pt x="19449" y="7043"/>
                    <a:pt x="23936" y="6592"/>
                    <a:pt x="25489" y="4662"/>
                  </a:cubicBezTo>
                  <a:cubicBezTo>
                    <a:pt x="22181" y="1755"/>
                    <a:pt x="17870" y="0"/>
                    <a:pt x="13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2"/>
            <p:cNvSpPr/>
            <p:nvPr/>
          </p:nvSpPr>
          <p:spPr>
            <a:xfrm>
              <a:off x="783206" y="1371779"/>
              <a:ext cx="731140" cy="208746"/>
            </a:xfrm>
            <a:custGeom>
              <a:rect b="b" l="l" r="r" t="t"/>
              <a:pathLst>
                <a:path extrusionOk="0" h="7492" w="26241">
                  <a:moveTo>
                    <a:pt x="24003" y="1"/>
                  </a:moveTo>
                  <a:cubicBezTo>
                    <a:pt x="22615" y="1"/>
                    <a:pt x="20868" y="387"/>
                    <a:pt x="18922" y="674"/>
                  </a:cubicBezTo>
                  <a:cubicBezTo>
                    <a:pt x="15396" y="1187"/>
                    <a:pt x="12817" y="2702"/>
                    <a:pt x="9306" y="2702"/>
                  </a:cubicBezTo>
                  <a:cubicBezTo>
                    <a:pt x="8699" y="2702"/>
                    <a:pt x="8065" y="2657"/>
                    <a:pt x="7394" y="2554"/>
                  </a:cubicBezTo>
                  <a:cubicBezTo>
                    <a:pt x="6534" y="2429"/>
                    <a:pt x="5772" y="2373"/>
                    <a:pt x="5068" y="2373"/>
                  </a:cubicBezTo>
                  <a:cubicBezTo>
                    <a:pt x="3226" y="2373"/>
                    <a:pt x="1777" y="2755"/>
                    <a:pt x="0" y="3281"/>
                  </a:cubicBezTo>
                  <a:cubicBezTo>
                    <a:pt x="3208" y="5912"/>
                    <a:pt x="7318" y="7491"/>
                    <a:pt x="11780" y="7491"/>
                  </a:cubicBezTo>
                  <a:cubicBezTo>
                    <a:pt x="17619" y="7491"/>
                    <a:pt x="22807" y="4809"/>
                    <a:pt x="26241" y="649"/>
                  </a:cubicBezTo>
                  <a:cubicBezTo>
                    <a:pt x="25682" y="170"/>
                    <a:pt x="24921" y="1"/>
                    <a:pt x="24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2"/>
            <p:cNvSpPr/>
            <p:nvPr/>
          </p:nvSpPr>
          <p:spPr>
            <a:xfrm>
              <a:off x="751778" y="795583"/>
              <a:ext cx="199050" cy="118889"/>
            </a:xfrm>
            <a:custGeom>
              <a:rect b="b" l="l" r="r" t="t"/>
              <a:pathLst>
                <a:path extrusionOk="0" h="4267" w="7144">
                  <a:moveTo>
                    <a:pt x="3058" y="1"/>
                  </a:moveTo>
                  <a:cubicBezTo>
                    <a:pt x="2880" y="1"/>
                    <a:pt x="2726" y="17"/>
                    <a:pt x="2607" y="51"/>
                  </a:cubicBezTo>
                  <a:cubicBezTo>
                    <a:pt x="1053" y="452"/>
                    <a:pt x="0" y="903"/>
                    <a:pt x="953" y="1930"/>
                  </a:cubicBezTo>
                  <a:cubicBezTo>
                    <a:pt x="1809" y="2855"/>
                    <a:pt x="2869" y="4266"/>
                    <a:pt x="4077" y="4266"/>
                  </a:cubicBezTo>
                  <a:cubicBezTo>
                    <a:pt x="4212" y="4266"/>
                    <a:pt x="4348" y="4249"/>
                    <a:pt x="4486" y="4211"/>
                  </a:cubicBezTo>
                  <a:cubicBezTo>
                    <a:pt x="5840" y="3810"/>
                    <a:pt x="7143" y="2482"/>
                    <a:pt x="6441" y="1429"/>
                  </a:cubicBezTo>
                  <a:cubicBezTo>
                    <a:pt x="5866" y="533"/>
                    <a:pt x="4074" y="1"/>
                    <a:pt x="3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2"/>
            <p:cNvSpPr/>
            <p:nvPr/>
          </p:nvSpPr>
          <p:spPr>
            <a:xfrm>
              <a:off x="1035278" y="771315"/>
              <a:ext cx="567058" cy="640977"/>
            </a:xfrm>
            <a:custGeom>
              <a:rect b="b" l="l" r="r" t="t"/>
              <a:pathLst>
                <a:path extrusionOk="0" h="23005" w="20352">
                  <a:moveTo>
                    <a:pt x="15529" y="0"/>
                  </a:moveTo>
                  <a:cubicBezTo>
                    <a:pt x="15203" y="0"/>
                    <a:pt x="14344" y="338"/>
                    <a:pt x="11931" y="1323"/>
                  </a:cubicBezTo>
                  <a:cubicBezTo>
                    <a:pt x="10336" y="1977"/>
                    <a:pt x="9201" y="2218"/>
                    <a:pt x="8377" y="2218"/>
                  </a:cubicBezTo>
                  <a:cubicBezTo>
                    <a:pt x="6094" y="2218"/>
                    <a:pt x="6191" y="373"/>
                    <a:pt x="5462" y="373"/>
                  </a:cubicBezTo>
                  <a:cubicBezTo>
                    <a:pt x="5416" y="373"/>
                    <a:pt x="5367" y="380"/>
                    <a:pt x="5314" y="395"/>
                  </a:cubicBezTo>
                  <a:cubicBezTo>
                    <a:pt x="4111" y="721"/>
                    <a:pt x="2908" y="2250"/>
                    <a:pt x="3234" y="3002"/>
                  </a:cubicBezTo>
                  <a:cubicBezTo>
                    <a:pt x="3585" y="3729"/>
                    <a:pt x="4687" y="6110"/>
                    <a:pt x="4286" y="6185"/>
                  </a:cubicBezTo>
                  <a:cubicBezTo>
                    <a:pt x="2206" y="6511"/>
                    <a:pt x="577" y="6160"/>
                    <a:pt x="753" y="7613"/>
                  </a:cubicBezTo>
                  <a:cubicBezTo>
                    <a:pt x="928" y="9067"/>
                    <a:pt x="2632" y="10696"/>
                    <a:pt x="3685" y="11222"/>
                  </a:cubicBezTo>
                  <a:cubicBezTo>
                    <a:pt x="4712" y="11724"/>
                    <a:pt x="5139" y="12501"/>
                    <a:pt x="4286" y="13278"/>
                  </a:cubicBezTo>
                  <a:cubicBezTo>
                    <a:pt x="3409" y="14055"/>
                    <a:pt x="3610" y="13729"/>
                    <a:pt x="2231" y="14456"/>
                  </a:cubicBezTo>
                  <a:cubicBezTo>
                    <a:pt x="828" y="15182"/>
                    <a:pt x="1" y="14230"/>
                    <a:pt x="201" y="15608"/>
                  </a:cubicBezTo>
                  <a:cubicBezTo>
                    <a:pt x="402" y="16987"/>
                    <a:pt x="978" y="17714"/>
                    <a:pt x="1931" y="19318"/>
                  </a:cubicBezTo>
                  <a:cubicBezTo>
                    <a:pt x="2908" y="20947"/>
                    <a:pt x="7720" y="22902"/>
                    <a:pt x="8497" y="23002"/>
                  </a:cubicBezTo>
                  <a:cubicBezTo>
                    <a:pt x="8516" y="23004"/>
                    <a:pt x="8534" y="23005"/>
                    <a:pt x="8552" y="23005"/>
                  </a:cubicBezTo>
                  <a:cubicBezTo>
                    <a:pt x="9245" y="23005"/>
                    <a:pt x="9176" y="21583"/>
                    <a:pt x="9249" y="19994"/>
                  </a:cubicBezTo>
                  <a:cubicBezTo>
                    <a:pt x="9349" y="18365"/>
                    <a:pt x="8823" y="17613"/>
                    <a:pt x="10301" y="16661"/>
                  </a:cubicBezTo>
                  <a:cubicBezTo>
                    <a:pt x="11755" y="15684"/>
                    <a:pt x="13560" y="16586"/>
                    <a:pt x="13635" y="14581"/>
                  </a:cubicBezTo>
                  <a:cubicBezTo>
                    <a:pt x="13735" y="12601"/>
                    <a:pt x="11931" y="12250"/>
                    <a:pt x="12432" y="11047"/>
                  </a:cubicBezTo>
                  <a:cubicBezTo>
                    <a:pt x="12760" y="10297"/>
                    <a:pt x="13847" y="9947"/>
                    <a:pt x="14851" y="9947"/>
                  </a:cubicBezTo>
                  <a:cubicBezTo>
                    <a:pt x="15457" y="9947"/>
                    <a:pt x="16033" y="10075"/>
                    <a:pt x="16392" y="10320"/>
                  </a:cubicBezTo>
                  <a:cubicBezTo>
                    <a:pt x="17050" y="10771"/>
                    <a:pt x="17541" y="11485"/>
                    <a:pt x="18038" y="11485"/>
                  </a:cubicBezTo>
                  <a:cubicBezTo>
                    <a:pt x="18260" y="11485"/>
                    <a:pt x="18483" y="11343"/>
                    <a:pt x="18723" y="10972"/>
                  </a:cubicBezTo>
                  <a:cubicBezTo>
                    <a:pt x="19500" y="9769"/>
                    <a:pt x="19575" y="8616"/>
                    <a:pt x="19750" y="8014"/>
                  </a:cubicBezTo>
                  <a:cubicBezTo>
                    <a:pt x="19926" y="7438"/>
                    <a:pt x="19500" y="5633"/>
                    <a:pt x="19750" y="5132"/>
                  </a:cubicBezTo>
                  <a:cubicBezTo>
                    <a:pt x="20001" y="4631"/>
                    <a:pt x="20352" y="2100"/>
                    <a:pt x="17169" y="1323"/>
                  </a:cubicBezTo>
                  <a:cubicBezTo>
                    <a:pt x="15212" y="860"/>
                    <a:pt x="16050" y="0"/>
                    <a:pt x="15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2"/>
            <p:cNvSpPr/>
            <p:nvPr/>
          </p:nvSpPr>
          <p:spPr>
            <a:xfrm>
              <a:off x="816725" y="540000"/>
              <a:ext cx="483944" cy="230423"/>
            </a:xfrm>
            <a:custGeom>
              <a:rect b="b" l="l" r="r" t="t"/>
              <a:pathLst>
                <a:path extrusionOk="0" h="8270" w="17369">
                  <a:moveTo>
                    <a:pt x="10577" y="0"/>
                  </a:moveTo>
                  <a:cubicBezTo>
                    <a:pt x="7143" y="0"/>
                    <a:pt x="3935" y="928"/>
                    <a:pt x="1153" y="2557"/>
                  </a:cubicBezTo>
                  <a:cubicBezTo>
                    <a:pt x="326" y="3810"/>
                    <a:pt x="0" y="4938"/>
                    <a:pt x="602" y="5389"/>
                  </a:cubicBezTo>
                  <a:cubicBezTo>
                    <a:pt x="2155" y="6542"/>
                    <a:pt x="5589" y="6843"/>
                    <a:pt x="6441" y="7720"/>
                  </a:cubicBezTo>
                  <a:cubicBezTo>
                    <a:pt x="6798" y="8087"/>
                    <a:pt x="7581" y="8270"/>
                    <a:pt x="8441" y="8270"/>
                  </a:cubicBezTo>
                  <a:cubicBezTo>
                    <a:pt x="9634" y="8270"/>
                    <a:pt x="10975" y="7918"/>
                    <a:pt x="11529" y="7219"/>
                  </a:cubicBezTo>
                  <a:cubicBezTo>
                    <a:pt x="12456" y="6016"/>
                    <a:pt x="13158" y="5765"/>
                    <a:pt x="14536" y="4988"/>
                  </a:cubicBezTo>
                  <a:cubicBezTo>
                    <a:pt x="15890" y="4211"/>
                    <a:pt x="17369" y="2632"/>
                    <a:pt x="16667" y="1705"/>
                  </a:cubicBezTo>
                  <a:cubicBezTo>
                    <a:pt x="16491" y="1454"/>
                    <a:pt x="16040" y="1053"/>
                    <a:pt x="15389" y="627"/>
                  </a:cubicBezTo>
                  <a:cubicBezTo>
                    <a:pt x="13860" y="226"/>
                    <a:pt x="12256" y="0"/>
                    <a:pt x="10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2"/>
            <p:cNvSpPr/>
            <p:nvPr/>
          </p:nvSpPr>
          <p:spPr>
            <a:xfrm>
              <a:off x="591150" y="889730"/>
              <a:ext cx="335910" cy="604198"/>
            </a:xfrm>
            <a:custGeom>
              <a:rect b="b" l="l" r="r" t="t"/>
              <a:pathLst>
                <a:path extrusionOk="0" h="21685" w="12056">
                  <a:moveTo>
                    <a:pt x="2637" y="0"/>
                  </a:moveTo>
                  <a:cubicBezTo>
                    <a:pt x="1822" y="0"/>
                    <a:pt x="1119" y="254"/>
                    <a:pt x="778" y="857"/>
                  </a:cubicBezTo>
                  <a:cubicBezTo>
                    <a:pt x="276" y="2511"/>
                    <a:pt x="1" y="4291"/>
                    <a:pt x="1" y="6120"/>
                  </a:cubicBezTo>
                  <a:cubicBezTo>
                    <a:pt x="1" y="12612"/>
                    <a:pt x="3334" y="18326"/>
                    <a:pt x="8372" y="21684"/>
                  </a:cubicBezTo>
                  <a:cubicBezTo>
                    <a:pt x="9700" y="20832"/>
                    <a:pt x="9926" y="19830"/>
                    <a:pt x="10327" y="17800"/>
                  </a:cubicBezTo>
                  <a:cubicBezTo>
                    <a:pt x="10728" y="15769"/>
                    <a:pt x="11104" y="15318"/>
                    <a:pt x="10076" y="14291"/>
                  </a:cubicBezTo>
                  <a:cubicBezTo>
                    <a:pt x="9048" y="13288"/>
                    <a:pt x="5164" y="13063"/>
                    <a:pt x="4387" y="12411"/>
                  </a:cubicBezTo>
                  <a:cubicBezTo>
                    <a:pt x="3610" y="11734"/>
                    <a:pt x="3008" y="9554"/>
                    <a:pt x="3284" y="8852"/>
                  </a:cubicBezTo>
                  <a:cubicBezTo>
                    <a:pt x="3328" y="8734"/>
                    <a:pt x="3395" y="8684"/>
                    <a:pt x="3489" y="8684"/>
                  </a:cubicBezTo>
                  <a:cubicBezTo>
                    <a:pt x="3934" y="8684"/>
                    <a:pt x="4981" y="9812"/>
                    <a:pt x="6968" y="10206"/>
                  </a:cubicBezTo>
                  <a:cubicBezTo>
                    <a:pt x="7151" y="10242"/>
                    <a:pt x="7309" y="10259"/>
                    <a:pt x="7446" y="10259"/>
                  </a:cubicBezTo>
                  <a:cubicBezTo>
                    <a:pt x="9108" y="10259"/>
                    <a:pt x="7605" y="7760"/>
                    <a:pt x="8948" y="6972"/>
                  </a:cubicBezTo>
                  <a:cubicBezTo>
                    <a:pt x="10402" y="6120"/>
                    <a:pt x="10502" y="6020"/>
                    <a:pt x="11279" y="4917"/>
                  </a:cubicBezTo>
                  <a:cubicBezTo>
                    <a:pt x="12056" y="3789"/>
                    <a:pt x="7394" y="4642"/>
                    <a:pt x="6968" y="2586"/>
                  </a:cubicBezTo>
                  <a:cubicBezTo>
                    <a:pt x="6677" y="1182"/>
                    <a:pt x="4396" y="0"/>
                    <a:pt x="2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2"/>
            <p:cNvSpPr/>
            <p:nvPr/>
          </p:nvSpPr>
          <p:spPr>
            <a:xfrm>
              <a:off x="876072" y="1448318"/>
              <a:ext cx="528635" cy="132208"/>
            </a:xfrm>
            <a:custGeom>
              <a:rect b="b" l="l" r="r" t="t"/>
              <a:pathLst>
                <a:path extrusionOk="0" h="4745" w="18973">
                  <a:moveTo>
                    <a:pt x="14066" y="1"/>
                  </a:moveTo>
                  <a:cubicBezTo>
                    <a:pt x="13042" y="1"/>
                    <a:pt x="11946" y="367"/>
                    <a:pt x="11128" y="1185"/>
                  </a:cubicBezTo>
                  <a:cubicBezTo>
                    <a:pt x="10482" y="1857"/>
                    <a:pt x="9151" y="2069"/>
                    <a:pt x="7610" y="2069"/>
                  </a:cubicBezTo>
                  <a:cubicBezTo>
                    <a:pt x="6162" y="2069"/>
                    <a:pt x="4529" y="1881"/>
                    <a:pt x="3108" y="1711"/>
                  </a:cubicBezTo>
                  <a:cubicBezTo>
                    <a:pt x="2892" y="1687"/>
                    <a:pt x="2687" y="1676"/>
                    <a:pt x="2493" y="1676"/>
                  </a:cubicBezTo>
                  <a:cubicBezTo>
                    <a:pt x="1270" y="1676"/>
                    <a:pt x="476" y="2126"/>
                    <a:pt x="0" y="2689"/>
                  </a:cubicBezTo>
                  <a:cubicBezTo>
                    <a:pt x="2557" y="3992"/>
                    <a:pt x="5414" y="4744"/>
                    <a:pt x="8447" y="4744"/>
                  </a:cubicBezTo>
                  <a:cubicBezTo>
                    <a:pt x="12206" y="4744"/>
                    <a:pt x="15715" y="3616"/>
                    <a:pt x="18622" y="1711"/>
                  </a:cubicBezTo>
                  <a:cubicBezTo>
                    <a:pt x="18973" y="433"/>
                    <a:pt x="16692" y="809"/>
                    <a:pt x="15665" y="333"/>
                  </a:cubicBezTo>
                  <a:cubicBezTo>
                    <a:pt x="15196" y="116"/>
                    <a:pt x="14642" y="1"/>
                    <a:pt x="14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2"/>
            <p:cNvSpPr/>
            <p:nvPr/>
          </p:nvSpPr>
          <p:spPr>
            <a:xfrm>
              <a:off x="1501752" y="1180085"/>
              <a:ext cx="111756" cy="193728"/>
            </a:xfrm>
            <a:custGeom>
              <a:rect b="b" l="l" r="r" t="t"/>
              <a:pathLst>
                <a:path extrusionOk="0" h="6953" w="4011">
                  <a:moveTo>
                    <a:pt x="2703" y="1"/>
                  </a:moveTo>
                  <a:cubicBezTo>
                    <a:pt x="2264" y="1"/>
                    <a:pt x="1815" y="278"/>
                    <a:pt x="1354" y="1113"/>
                  </a:cubicBezTo>
                  <a:cubicBezTo>
                    <a:pt x="1" y="3519"/>
                    <a:pt x="301" y="6125"/>
                    <a:pt x="602" y="6551"/>
                  </a:cubicBezTo>
                  <a:cubicBezTo>
                    <a:pt x="652" y="6602"/>
                    <a:pt x="753" y="6752"/>
                    <a:pt x="878" y="6952"/>
                  </a:cubicBezTo>
                  <a:cubicBezTo>
                    <a:pt x="2306" y="5073"/>
                    <a:pt x="3384" y="2917"/>
                    <a:pt x="4011" y="561"/>
                  </a:cubicBezTo>
                  <a:cubicBezTo>
                    <a:pt x="3582" y="284"/>
                    <a:pt x="3147" y="1"/>
                    <a:pt x="2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2"/>
            <p:cNvSpPr/>
            <p:nvPr/>
          </p:nvSpPr>
          <p:spPr>
            <a:xfrm>
              <a:off x="818815" y="562346"/>
              <a:ext cx="812861" cy="1018179"/>
            </a:xfrm>
            <a:custGeom>
              <a:rect b="b" l="l" r="r" t="t"/>
              <a:pathLst>
                <a:path extrusionOk="0" h="36543" w="29174">
                  <a:moveTo>
                    <a:pt x="16015" y="0"/>
                  </a:moveTo>
                  <a:cubicBezTo>
                    <a:pt x="20928" y="3384"/>
                    <a:pt x="24161" y="9023"/>
                    <a:pt x="24161" y="15439"/>
                  </a:cubicBezTo>
                  <a:cubicBezTo>
                    <a:pt x="24161" y="25765"/>
                    <a:pt x="15815" y="34111"/>
                    <a:pt x="5489" y="34111"/>
                  </a:cubicBezTo>
                  <a:cubicBezTo>
                    <a:pt x="3584" y="34111"/>
                    <a:pt x="1730" y="33810"/>
                    <a:pt x="0" y="33284"/>
                  </a:cubicBezTo>
                  <a:lnTo>
                    <a:pt x="0" y="33284"/>
                  </a:lnTo>
                  <a:cubicBezTo>
                    <a:pt x="2983" y="35339"/>
                    <a:pt x="6617" y="36542"/>
                    <a:pt x="10502" y="36542"/>
                  </a:cubicBezTo>
                  <a:cubicBezTo>
                    <a:pt x="20827" y="36542"/>
                    <a:pt x="29173" y="28171"/>
                    <a:pt x="29173" y="17870"/>
                  </a:cubicBezTo>
                  <a:cubicBezTo>
                    <a:pt x="29173" y="9449"/>
                    <a:pt x="23634" y="2356"/>
                    <a:pt x="16015" y="0"/>
                  </a:cubicBezTo>
                  <a:close/>
                </a:path>
              </a:pathLst>
            </a:custGeom>
            <a:solidFill>
              <a:srgbClr val="00C0C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Design 1">
  <p:cSld name="CUSTOM_10">
    <p:bg>
      <p:bgPr>
        <a:gradFill>
          <a:gsLst>
            <a:gs pos="0">
              <a:schemeClr val="accent2"/>
            </a:gs>
            <a:gs pos="100000">
              <a:schemeClr val="lt2"/>
            </a:gs>
          </a:gsLst>
          <a:lin ang="8099331" scaled="0"/>
        </a:gradFill>
      </p:bgPr>
    </p:bg>
    <p:spTree>
      <p:nvGrpSpPr>
        <p:cNvPr id="1081" name="Shape 1081"/>
        <p:cNvGrpSpPr/>
        <p:nvPr/>
      </p:nvGrpSpPr>
      <p:grpSpPr>
        <a:xfrm>
          <a:off x="0" y="0"/>
          <a:ext cx="0" cy="0"/>
          <a:chOff x="0" y="0"/>
          <a:chExt cx="0" cy="0"/>
        </a:xfrm>
      </p:grpSpPr>
      <p:sp>
        <p:nvSpPr>
          <p:cNvPr id="1082" name="Google Shape;1082;p23"/>
          <p:cNvSpPr/>
          <p:nvPr/>
        </p:nvSpPr>
        <p:spPr>
          <a:xfrm rot="-9370905">
            <a:off x="-108092" y="-662208"/>
            <a:ext cx="9732453" cy="5741531"/>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83" name="Google Shape;1083;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84" name="Google Shape;1084;p23"/>
          <p:cNvSpPr txBox="1"/>
          <p:nvPr>
            <p:ph type="title"/>
          </p:nvPr>
        </p:nvSpPr>
        <p:spPr>
          <a:xfrm>
            <a:off x="720000" y="431350"/>
            <a:ext cx="7704000" cy="477300"/>
          </a:xfrm>
          <a:prstGeom prst="rect">
            <a:avLst/>
          </a:prstGeom>
        </p:spPr>
        <p:txBody>
          <a:bodyPr anchorCtr="0" anchor="t" bIns="0" lIns="0" spcFirstLastPara="1" rIns="0" wrap="square" tIns="0">
            <a:noAutofit/>
          </a:bodyPr>
          <a:lstStyle>
            <a:lvl1pPr lvl="0" rtl="0" algn="ctr">
              <a:spcBef>
                <a:spcPts val="0"/>
              </a:spcBef>
              <a:spcAft>
                <a:spcPts val="0"/>
              </a:spcAft>
              <a:buSzPts val="36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085" name="Google Shape;1085;p23"/>
          <p:cNvGrpSpPr/>
          <p:nvPr/>
        </p:nvGrpSpPr>
        <p:grpSpPr>
          <a:xfrm rot="3203653">
            <a:off x="240691" y="985951"/>
            <a:ext cx="297660" cy="239057"/>
            <a:chOff x="3483800" y="1530650"/>
            <a:chExt cx="1459674" cy="1397574"/>
          </a:xfrm>
        </p:grpSpPr>
        <p:sp>
          <p:nvSpPr>
            <p:cNvPr id="1086" name="Google Shape;1086;p23"/>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3"/>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3"/>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3"/>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3"/>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3"/>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3"/>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 name="Google Shape;1095;p23"/>
          <p:cNvGrpSpPr/>
          <p:nvPr/>
        </p:nvGrpSpPr>
        <p:grpSpPr>
          <a:xfrm>
            <a:off x="447585" y="150969"/>
            <a:ext cx="374992" cy="348246"/>
            <a:chOff x="3931664" y="3196564"/>
            <a:chExt cx="819834" cy="761359"/>
          </a:xfrm>
        </p:grpSpPr>
        <p:sp>
          <p:nvSpPr>
            <p:cNvPr id="1096" name="Google Shape;1096;p23"/>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3"/>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3"/>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23"/>
          <p:cNvGrpSpPr/>
          <p:nvPr/>
        </p:nvGrpSpPr>
        <p:grpSpPr>
          <a:xfrm rot="-2865348">
            <a:off x="-165362" y="3586213"/>
            <a:ext cx="374985" cy="348239"/>
            <a:chOff x="3931664" y="3196564"/>
            <a:chExt cx="819834" cy="761359"/>
          </a:xfrm>
        </p:grpSpPr>
        <p:sp>
          <p:nvSpPr>
            <p:cNvPr id="1100" name="Google Shape;1100;p23"/>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3"/>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3"/>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23"/>
          <p:cNvGrpSpPr/>
          <p:nvPr/>
        </p:nvGrpSpPr>
        <p:grpSpPr>
          <a:xfrm rot="-2113056">
            <a:off x="-68471" y="2140023"/>
            <a:ext cx="297664" cy="239111"/>
            <a:chOff x="3483800" y="1530650"/>
            <a:chExt cx="1459674" cy="1397574"/>
          </a:xfrm>
        </p:grpSpPr>
        <p:sp>
          <p:nvSpPr>
            <p:cNvPr id="1104" name="Google Shape;1104;p23"/>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3"/>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3"/>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3"/>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3"/>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3"/>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3"/>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3"/>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Design 2">
  <p:cSld name="CUSTOM_11">
    <p:bg>
      <p:bgPr>
        <a:gradFill>
          <a:gsLst>
            <a:gs pos="0">
              <a:schemeClr val="accent2"/>
            </a:gs>
            <a:gs pos="100000">
              <a:schemeClr val="lt2"/>
            </a:gs>
          </a:gsLst>
          <a:lin ang="2698631" scaled="0"/>
        </a:gradFill>
      </p:bgPr>
    </p:bg>
    <p:spTree>
      <p:nvGrpSpPr>
        <p:cNvPr id="1113" name="Shape 1113"/>
        <p:cNvGrpSpPr/>
        <p:nvPr/>
      </p:nvGrpSpPr>
      <p:grpSpPr>
        <a:xfrm>
          <a:off x="0" y="0"/>
          <a:ext cx="0" cy="0"/>
          <a:chOff x="0" y="0"/>
          <a:chExt cx="0" cy="0"/>
        </a:xfrm>
      </p:grpSpPr>
      <p:sp>
        <p:nvSpPr>
          <p:cNvPr id="1114" name="Google Shape;1114;p24"/>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15" name="Google Shape;1115;p2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116" name="Google Shape;1116;p24"/>
          <p:cNvGrpSpPr/>
          <p:nvPr/>
        </p:nvGrpSpPr>
        <p:grpSpPr>
          <a:xfrm rot="3204101">
            <a:off x="8805038" y="4262894"/>
            <a:ext cx="197087" cy="158154"/>
            <a:chOff x="3483800" y="1530650"/>
            <a:chExt cx="1459674" cy="1397574"/>
          </a:xfrm>
        </p:grpSpPr>
        <p:sp>
          <p:nvSpPr>
            <p:cNvPr id="1117" name="Google Shape;1117;p24"/>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4"/>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4"/>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4"/>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4"/>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4"/>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4"/>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4"/>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4"/>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24"/>
          <p:cNvGrpSpPr/>
          <p:nvPr/>
        </p:nvGrpSpPr>
        <p:grpSpPr>
          <a:xfrm>
            <a:off x="8870511" y="958177"/>
            <a:ext cx="273497" cy="253990"/>
            <a:chOff x="3931664" y="3196564"/>
            <a:chExt cx="819834" cy="761359"/>
          </a:xfrm>
        </p:grpSpPr>
        <p:sp>
          <p:nvSpPr>
            <p:cNvPr id="1127" name="Google Shape;1127;p24"/>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4"/>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4"/>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 name="Google Shape;1130;p24"/>
          <p:cNvGrpSpPr/>
          <p:nvPr/>
        </p:nvGrpSpPr>
        <p:grpSpPr>
          <a:xfrm rot="3203653">
            <a:off x="8754753" y="1607001"/>
            <a:ext cx="297660" cy="239057"/>
            <a:chOff x="3483800" y="1530650"/>
            <a:chExt cx="1459674" cy="1397574"/>
          </a:xfrm>
        </p:grpSpPr>
        <p:sp>
          <p:nvSpPr>
            <p:cNvPr id="1131" name="Google Shape;1131;p24"/>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4"/>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4"/>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4"/>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4"/>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4"/>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4"/>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4"/>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4"/>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24"/>
          <p:cNvGrpSpPr/>
          <p:nvPr/>
        </p:nvGrpSpPr>
        <p:grpSpPr>
          <a:xfrm rot="3205120">
            <a:off x="21633" y="409520"/>
            <a:ext cx="208678" cy="167461"/>
            <a:chOff x="3483800" y="1530650"/>
            <a:chExt cx="1459674" cy="1397574"/>
          </a:xfrm>
        </p:grpSpPr>
        <p:sp>
          <p:nvSpPr>
            <p:cNvPr id="1141" name="Google Shape;1141;p24"/>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4"/>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4"/>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4"/>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4"/>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4"/>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4"/>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4"/>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4"/>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 name="Google Shape;1150;p24"/>
          <p:cNvGrpSpPr/>
          <p:nvPr/>
        </p:nvGrpSpPr>
        <p:grpSpPr>
          <a:xfrm rot="-2016416">
            <a:off x="40756" y="3318338"/>
            <a:ext cx="235067" cy="218301"/>
            <a:chOff x="3931664" y="3196564"/>
            <a:chExt cx="819834" cy="761359"/>
          </a:xfrm>
        </p:grpSpPr>
        <p:sp>
          <p:nvSpPr>
            <p:cNvPr id="1151" name="Google Shape;1151;p24"/>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4"/>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4"/>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 name="Google Shape;1154;p24"/>
          <p:cNvSpPr txBox="1"/>
          <p:nvPr>
            <p:ph type="title"/>
          </p:nvPr>
        </p:nvSpPr>
        <p:spPr>
          <a:xfrm>
            <a:off x="720000" y="431350"/>
            <a:ext cx="7704000" cy="477300"/>
          </a:xfrm>
          <a:prstGeom prst="rect">
            <a:avLst/>
          </a:prstGeom>
        </p:spPr>
        <p:txBody>
          <a:bodyPr anchorCtr="0" anchor="t" bIns="0" lIns="0" spcFirstLastPara="1" rIns="0" wrap="square" tIns="0">
            <a:noAutofit/>
          </a:bodyPr>
          <a:lstStyle>
            <a:lvl1pPr lvl="0" rtl="0" algn="ctr">
              <a:spcBef>
                <a:spcPts val="0"/>
              </a:spcBef>
              <a:spcAft>
                <a:spcPts val="0"/>
              </a:spcAft>
              <a:buSzPts val="36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155" name="Google Shape;1155;p24"/>
          <p:cNvGrpSpPr/>
          <p:nvPr/>
        </p:nvGrpSpPr>
        <p:grpSpPr>
          <a:xfrm>
            <a:off x="251954" y="1066772"/>
            <a:ext cx="262265" cy="243559"/>
            <a:chOff x="3931664" y="3196564"/>
            <a:chExt cx="819834" cy="761359"/>
          </a:xfrm>
        </p:grpSpPr>
        <p:sp>
          <p:nvSpPr>
            <p:cNvPr id="1156" name="Google Shape;1156;p24"/>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4"/>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4"/>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2">
    <p:bg>
      <p:bgPr>
        <a:gradFill>
          <a:gsLst>
            <a:gs pos="0">
              <a:schemeClr val="accent2"/>
            </a:gs>
            <a:gs pos="100000">
              <a:schemeClr val="lt2"/>
            </a:gs>
          </a:gsLst>
          <a:lin ang="2698631" scaled="0"/>
        </a:gradFill>
      </p:bgPr>
    </p:bg>
    <p:spTree>
      <p:nvGrpSpPr>
        <p:cNvPr id="1159" name="Shape 1159"/>
        <p:cNvGrpSpPr/>
        <p:nvPr/>
      </p:nvGrpSpPr>
      <p:grpSpPr>
        <a:xfrm>
          <a:off x="0" y="0"/>
          <a:ext cx="0" cy="0"/>
          <a:chOff x="0" y="0"/>
          <a:chExt cx="0" cy="0"/>
        </a:xfrm>
      </p:grpSpPr>
      <p:sp>
        <p:nvSpPr>
          <p:cNvPr id="1160" name="Google Shape;1160;p25"/>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1" name="Google Shape;1161;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62" name="Google Shape;1162;p25"/>
          <p:cNvSpPr txBox="1"/>
          <p:nvPr>
            <p:ph type="title"/>
          </p:nvPr>
        </p:nvSpPr>
        <p:spPr>
          <a:xfrm>
            <a:off x="5503500" y="1822913"/>
            <a:ext cx="2920500" cy="682200"/>
          </a:xfrm>
          <a:prstGeom prst="rect">
            <a:avLst/>
          </a:prstGeom>
        </p:spPr>
        <p:txBody>
          <a:bodyPr anchorCtr="0" anchor="t" bIns="0" lIns="0" spcFirstLastPara="1" rIns="0" wrap="square" tIns="0">
            <a:noAutofit/>
          </a:bodyPr>
          <a:lstStyle>
            <a:lvl1pPr lvl="0" rtl="0" algn="r">
              <a:spcBef>
                <a:spcPts val="0"/>
              </a:spcBef>
              <a:spcAft>
                <a:spcPts val="0"/>
              </a:spcAft>
              <a:buSzPts val="36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1163" name="Google Shape;1163;p25"/>
          <p:cNvSpPr txBox="1"/>
          <p:nvPr>
            <p:ph idx="1" type="subTitle"/>
          </p:nvPr>
        </p:nvSpPr>
        <p:spPr>
          <a:xfrm>
            <a:off x="5503500" y="2636252"/>
            <a:ext cx="2920500" cy="814500"/>
          </a:xfrm>
          <a:prstGeom prst="rect">
            <a:avLst/>
          </a:prstGeom>
        </p:spPr>
        <p:txBody>
          <a:bodyPr anchorCtr="0" anchor="t" bIns="0" lIns="0" spcFirstLastPara="1" rIns="0" wrap="square" tIns="0">
            <a:noAutofit/>
          </a:bodyPr>
          <a:lstStyle>
            <a:lvl1pPr lvl="0" rtl="0" algn="r">
              <a:lnSpc>
                <a:spcPct val="100000"/>
              </a:lnSpc>
              <a:spcBef>
                <a:spcPts val="0"/>
              </a:spcBef>
              <a:spcAft>
                <a:spcPts val="0"/>
              </a:spcAft>
              <a:buSzPts val="21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1164" name="Google Shape;1164;p25"/>
          <p:cNvSpPr/>
          <p:nvPr/>
        </p:nvSpPr>
        <p:spPr>
          <a:xfrm rot="-6766684">
            <a:off x="6428043" y="-1411391"/>
            <a:ext cx="2949608" cy="3259638"/>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 name="Google Shape;1165;p25"/>
          <p:cNvGrpSpPr/>
          <p:nvPr/>
        </p:nvGrpSpPr>
        <p:grpSpPr>
          <a:xfrm>
            <a:off x="623154" y="244439"/>
            <a:ext cx="193699" cy="185318"/>
            <a:chOff x="3483800" y="1530650"/>
            <a:chExt cx="1459674" cy="1397574"/>
          </a:xfrm>
        </p:grpSpPr>
        <p:sp>
          <p:nvSpPr>
            <p:cNvPr id="1166" name="Google Shape;1166;p25"/>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5"/>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5"/>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5"/>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5"/>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5"/>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5"/>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25"/>
          <p:cNvGrpSpPr/>
          <p:nvPr/>
        </p:nvGrpSpPr>
        <p:grpSpPr>
          <a:xfrm>
            <a:off x="138749" y="4109622"/>
            <a:ext cx="318260" cy="295560"/>
            <a:chOff x="3931664" y="3196564"/>
            <a:chExt cx="819834" cy="761359"/>
          </a:xfrm>
        </p:grpSpPr>
        <p:sp>
          <p:nvSpPr>
            <p:cNvPr id="1176" name="Google Shape;1176;p25"/>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5"/>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5"/>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25"/>
          <p:cNvGrpSpPr/>
          <p:nvPr/>
        </p:nvGrpSpPr>
        <p:grpSpPr>
          <a:xfrm>
            <a:off x="-180561" y="641597"/>
            <a:ext cx="500427" cy="464734"/>
            <a:chOff x="3931664" y="3196564"/>
            <a:chExt cx="819834" cy="761359"/>
          </a:xfrm>
        </p:grpSpPr>
        <p:sp>
          <p:nvSpPr>
            <p:cNvPr id="1180" name="Google Shape;1180;p25"/>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5"/>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5"/>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25"/>
          <p:cNvGrpSpPr/>
          <p:nvPr/>
        </p:nvGrpSpPr>
        <p:grpSpPr>
          <a:xfrm>
            <a:off x="457004" y="4794839"/>
            <a:ext cx="193699" cy="185318"/>
            <a:chOff x="3483800" y="1530650"/>
            <a:chExt cx="1459674" cy="1397574"/>
          </a:xfrm>
        </p:grpSpPr>
        <p:sp>
          <p:nvSpPr>
            <p:cNvPr id="1184" name="Google Shape;1184;p25"/>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5"/>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5"/>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5"/>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5"/>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5"/>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5"/>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 name="Google Shape;1193;p25"/>
          <p:cNvGrpSpPr/>
          <p:nvPr/>
        </p:nvGrpSpPr>
        <p:grpSpPr>
          <a:xfrm flipH="1" rot="10800000">
            <a:off x="8130574" y="4601398"/>
            <a:ext cx="318260" cy="295560"/>
            <a:chOff x="3931664" y="3196564"/>
            <a:chExt cx="819834" cy="761359"/>
          </a:xfrm>
        </p:grpSpPr>
        <p:sp>
          <p:nvSpPr>
            <p:cNvPr id="1194" name="Google Shape;1194;p25"/>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5"/>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5"/>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 name="Google Shape;1197;p25"/>
          <p:cNvGrpSpPr/>
          <p:nvPr/>
        </p:nvGrpSpPr>
        <p:grpSpPr>
          <a:xfrm flipH="1" rot="10800000">
            <a:off x="8523729" y="3992097"/>
            <a:ext cx="193699" cy="185318"/>
            <a:chOff x="3483800" y="1530650"/>
            <a:chExt cx="1459674" cy="1397574"/>
          </a:xfrm>
        </p:grpSpPr>
        <p:sp>
          <p:nvSpPr>
            <p:cNvPr id="1198" name="Google Shape;1198;p25"/>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5"/>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5"/>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5"/>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5"/>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5"/>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5"/>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25"/>
          <p:cNvGrpSpPr/>
          <p:nvPr/>
        </p:nvGrpSpPr>
        <p:grpSpPr>
          <a:xfrm flipH="1" rot="-6300011">
            <a:off x="6024652" y="-203856"/>
            <a:ext cx="666506" cy="666506"/>
            <a:chOff x="1852275" y="2571450"/>
            <a:chExt cx="506925" cy="506925"/>
          </a:xfrm>
        </p:grpSpPr>
        <p:sp>
          <p:nvSpPr>
            <p:cNvPr id="1208" name="Google Shape;1208;p25"/>
            <p:cNvSpPr/>
            <p:nvPr/>
          </p:nvSpPr>
          <p:spPr>
            <a:xfrm>
              <a:off x="1852275" y="2571450"/>
              <a:ext cx="506925" cy="506925"/>
            </a:xfrm>
            <a:custGeom>
              <a:rect b="b" l="l" r="r" t="t"/>
              <a:pathLst>
                <a:path extrusionOk="0" h="20277" w="20277">
                  <a:moveTo>
                    <a:pt x="10126" y="1"/>
                  </a:moveTo>
                  <a:cubicBezTo>
                    <a:pt x="4537" y="1"/>
                    <a:pt x="0" y="4537"/>
                    <a:pt x="0" y="10151"/>
                  </a:cubicBezTo>
                  <a:cubicBezTo>
                    <a:pt x="0" y="15740"/>
                    <a:pt x="4537" y="20277"/>
                    <a:pt x="10126" y="20277"/>
                  </a:cubicBezTo>
                  <a:cubicBezTo>
                    <a:pt x="15740" y="20277"/>
                    <a:pt x="20276" y="15740"/>
                    <a:pt x="20276" y="10151"/>
                  </a:cubicBezTo>
                  <a:cubicBezTo>
                    <a:pt x="20276" y="4537"/>
                    <a:pt x="15740" y="1"/>
                    <a:pt x="10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5"/>
            <p:cNvSpPr/>
            <p:nvPr/>
          </p:nvSpPr>
          <p:spPr>
            <a:xfrm>
              <a:off x="1921825" y="2571450"/>
              <a:ext cx="437375" cy="318900"/>
            </a:xfrm>
            <a:custGeom>
              <a:rect b="b" l="l" r="r" t="t"/>
              <a:pathLst>
                <a:path extrusionOk="0" h="12756" w="17495">
                  <a:moveTo>
                    <a:pt x="7344" y="1"/>
                  </a:moveTo>
                  <a:cubicBezTo>
                    <a:pt x="4461" y="1"/>
                    <a:pt x="1830" y="1229"/>
                    <a:pt x="0" y="3184"/>
                  </a:cubicBezTo>
                  <a:cubicBezTo>
                    <a:pt x="1119" y="4324"/>
                    <a:pt x="2789" y="5268"/>
                    <a:pt x="3917" y="5268"/>
                  </a:cubicBezTo>
                  <a:cubicBezTo>
                    <a:pt x="4128" y="5268"/>
                    <a:pt x="4320" y="5235"/>
                    <a:pt x="4487" y="5164"/>
                  </a:cubicBezTo>
                  <a:cubicBezTo>
                    <a:pt x="5902" y="4539"/>
                    <a:pt x="6549" y="3657"/>
                    <a:pt x="7476" y="3657"/>
                  </a:cubicBezTo>
                  <a:cubicBezTo>
                    <a:pt x="7812" y="3657"/>
                    <a:pt x="8186" y="3774"/>
                    <a:pt x="8647" y="4061"/>
                  </a:cubicBezTo>
                  <a:cubicBezTo>
                    <a:pt x="10401" y="5164"/>
                    <a:pt x="9399" y="8322"/>
                    <a:pt x="9248" y="10151"/>
                  </a:cubicBezTo>
                  <a:cubicBezTo>
                    <a:pt x="9117" y="11524"/>
                    <a:pt x="9592" y="12756"/>
                    <a:pt x="10790" y="12756"/>
                  </a:cubicBezTo>
                  <a:cubicBezTo>
                    <a:pt x="11189" y="12756"/>
                    <a:pt x="11668" y="12620"/>
                    <a:pt x="12231" y="12307"/>
                  </a:cubicBezTo>
                  <a:cubicBezTo>
                    <a:pt x="13511" y="11584"/>
                    <a:pt x="15166" y="11082"/>
                    <a:pt x="16578" y="11082"/>
                  </a:cubicBezTo>
                  <a:cubicBezTo>
                    <a:pt x="16880" y="11082"/>
                    <a:pt x="17170" y="11105"/>
                    <a:pt x="17444" y="11154"/>
                  </a:cubicBezTo>
                  <a:cubicBezTo>
                    <a:pt x="17469" y="10828"/>
                    <a:pt x="17494" y="10477"/>
                    <a:pt x="17494" y="10151"/>
                  </a:cubicBezTo>
                  <a:cubicBezTo>
                    <a:pt x="17494" y="4537"/>
                    <a:pt x="12958" y="1"/>
                    <a:pt x="73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5"/>
            <p:cNvSpPr/>
            <p:nvPr/>
          </p:nvSpPr>
          <p:spPr>
            <a:xfrm>
              <a:off x="1852275" y="2757550"/>
              <a:ext cx="469325" cy="320825"/>
            </a:xfrm>
            <a:custGeom>
              <a:rect b="b" l="l" r="r" t="t"/>
              <a:pathLst>
                <a:path extrusionOk="0" h="12833" w="18773">
                  <a:moveTo>
                    <a:pt x="376" y="0"/>
                  </a:moveTo>
                  <a:cubicBezTo>
                    <a:pt x="126" y="878"/>
                    <a:pt x="0" y="1755"/>
                    <a:pt x="0" y="2707"/>
                  </a:cubicBezTo>
                  <a:cubicBezTo>
                    <a:pt x="0" y="8296"/>
                    <a:pt x="4537" y="12833"/>
                    <a:pt x="10126" y="12833"/>
                  </a:cubicBezTo>
                  <a:cubicBezTo>
                    <a:pt x="13810" y="12833"/>
                    <a:pt x="16993" y="10903"/>
                    <a:pt x="18772" y="7996"/>
                  </a:cubicBezTo>
                  <a:cubicBezTo>
                    <a:pt x="17695" y="7444"/>
                    <a:pt x="16592" y="7068"/>
                    <a:pt x="15915" y="6943"/>
                  </a:cubicBezTo>
                  <a:cubicBezTo>
                    <a:pt x="15722" y="6903"/>
                    <a:pt x="15539" y="6884"/>
                    <a:pt x="15365" y="6884"/>
                  </a:cubicBezTo>
                  <a:cubicBezTo>
                    <a:pt x="13678" y="6884"/>
                    <a:pt x="12761" y="8616"/>
                    <a:pt x="11103" y="9524"/>
                  </a:cubicBezTo>
                  <a:cubicBezTo>
                    <a:pt x="10856" y="9656"/>
                    <a:pt x="10590" y="9715"/>
                    <a:pt x="10311" y="9715"/>
                  </a:cubicBezTo>
                  <a:cubicBezTo>
                    <a:pt x="8523" y="9715"/>
                    <a:pt x="6221" y="7309"/>
                    <a:pt x="5289" y="6442"/>
                  </a:cubicBezTo>
                  <a:cubicBezTo>
                    <a:pt x="4211" y="5439"/>
                    <a:pt x="6191" y="5940"/>
                    <a:pt x="6291" y="4111"/>
                  </a:cubicBezTo>
                  <a:cubicBezTo>
                    <a:pt x="6341" y="2707"/>
                    <a:pt x="3309" y="1254"/>
                    <a:pt x="3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5"/>
            <p:cNvSpPr/>
            <p:nvPr/>
          </p:nvSpPr>
          <p:spPr>
            <a:xfrm>
              <a:off x="2171200" y="2708325"/>
              <a:ext cx="128675" cy="122575"/>
            </a:xfrm>
            <a:custGeom>
              <a:rect b="b" l="l" r="r" t="t"/>
              <a:pathLst>
                <a:path extrusionOk="0" h="4903" w="5147">
                  <a:moveTo>
                    <a:pt x="2825" y="0"/>
                  </a:moveTo>
                  <a:cubicBezTo>
                    <a:pt x="2777" y="0"/>
                    <a:pt x="2730" y="5"/>
                    <a:pt x="2682" y="15"/>
                  </a:cubicBezTo>
                  <a:cubicBezTo>
                    <a:pt x="1354" y="265"/>
                    <a:pt x="0" y="4501"/>
                    <a:pt x="1429" y="4676"/>
                  </a:cubicBezTo>
                  <a:cubicBezTo>
                    <a:pt x="2105" y="4749"/>
                    <a:pt x="2804" y="4903"/>
                    <a:pt x="3392" y="4903"/>
                  </a:cubicBezTo>
                  <a:cubicBezTo>
                    <a:pt x="4025" y="4903"/>
                    <a:pt x="4529" y="4724"/>
                    <a:pt x="4737" y="4075"/>
                  </a:cubicBezTo>
                  <a:cubicBezTo>
                    <a:pt x="5147" y="2894"/>
                    <a:pt x="4005" y="0"/>
                    <a:pt x="2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5"/>
            <p:cNvSpPr/>
            <p:nvPr/>
          </p:nvSpPr>
          <p:spPr>
            <a:xfrm>
              <a:off x="1877075" y="2819800"/>
              <a:ext cx="67600" cy="45275"/>
            </a:xfrm>
            <a:custGeom>
              <a:rect b="b" l="l" r="r" t="t"/>
              <a:pathLst>
                <a:path extrusionOk="0" h="1811" w="2704">
                  <a:moveTo>
                    <a:pt x="1197" y="0"/>
                  </a:moveTo>
                  <a:cubicBezTo>
                    <a:pt x="539" y="0"/>
                    <a:pt x="0" y="809"/>
                    <a:pt x="612" y="1295"/>
                  </a:cubicBezTo>
                  <a:cubicBezTo>
                    <a:pt x="991" y="1585"/>
                    <a:pt x="1564" y="1810"/>
                    <a:pt x="1965" y="1810"/>
                  </a:cubicBezTo>
                  <a:cubicBezTo>
                    <a:pt x="2467" y="1810"/>
                    <a:pt x="2703" y="1459"/>
                    <a:pt x="1966" y="443"/>
                  </a:cubicBezTo>
                  <a:cubicBezTo>
                    <a:pt x="1733" y="125"/>
                    <a:pt x="1455" y="0"/>
                    <a:pt x="11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5"/>
            <p:cNvSpPr/>
            <p:nvPr/>
          </p:nvSpPr>
          <p:spPr>
            <a:xfrm>
              <a:off x="2013300" y="2730975"/>
              <a:ext cx="113025" cy="59975"/>
            </a:xfrm>
            <a:custGeom>
              <a:rect b="b" l="l" r="r" t="t"/>
              <a:pathLst>
                <a:path extrusionOk="0" h="2399" w="4521">
                  <a:moveTo>
                    <a:pt x="2319" y="1"/>
                  </a:moveTo>
                  <a:cubicBezTo>
                    <a:pt x="2221" y="1"/>
                    <a:pt x="2116" y="4"/>
                    <a:pt x="2005" y="11"/>
                  </a:cubicBezTo>
                  <a:cubicBezTo>
                    <a:pt x="752" y="111"/>
                    <a:pt x="0" y="1314"/>
                    <a:pt x="1178" y="1865"/>
                  </a:cubicBezTo>
                  <a:cubicBezTo>
                    <a:pt x="1763" y="2158"/>
                    <a:pt x="2688" y="2398"/>
                    <a:pt x="3384" y="2398"/>
                  </a:cubicBezTo>
                  <a:cubicBezTo>
                    <a:pt x="4061" y="2398"/>
                    <a:pt x="4520" y="2170"/>
                    <a:pt x="4236" y="1540"/>
                  </a:cubicBezTo>
                  <a:cubicBezTo>
                    <a:pt x="3733" y="374"/>
                    <a:pt x="3335" y="1"/>
                    <a:pt x="23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5"/>
            <p:cNvSpPr/>
            <p:nvPr/>
          </p:nvSpPr>
          <p:spPr>
            <a:xfrm>
              <a:off x="1909925" y="2614700"/>
              <a:ext cx="449275" cy="463675"/>
            </a:xfrm>
            <a:custGeom>
              <a:rect b="b" l="l" r="r" t="t"/>
              <a:pathLst>
                <a:path extrusionOk="0" h="18547" w="17971">
                  <a:moveTo>
                    <a:pt x="13484" y="0"/>
                  </a:moveTo>
                  <a:lnTo>
                    <a:pt x="13484" y="0"/>
                  </a:lnTo>
                  <a:cubicBezTo>
                    <a:pt x="14938" y="1755"/>
                    <a:pt x="15815" y="4010"/>
                    <a:pt x="15815" y="6441"/>
                  </a:cubicBezTo>
                  <a:cubicBezTo>
                    <a:pt x="15815" y="12055"/>
                    <a:pt x="11278" y="16592"/>
                    <a:pt x="5664" y="16592"/>
                  </a:cubicBezTo>
                  <a:cubicBezTo>
                    <a:pt x="3559" y="16592"/>
                    <a:pt x="1629" y="15965"/>
                    <a:pt x="0" y="14862"/>
                  </a:cubicBezTo>
                  <a:lnTo>
                    <a:pt x="0" y="14862"/>
                  </a:lnTo>
                  <a:cubicBezTo>
                    <a:pt x="1855" y="17118"/>
                    <a:pt x="4687" y="18547"/>
                    <a:pt x="7820" y="18547"/>
                  </a:cubicBezTo>
                  <a:cubicBezTo>
                    <a:pt x="13434" y="18547"/>
                    <a:pt x="17970" y="14010"/>
                    <a:pt x="17970" y="8421"/>
                  </a:cubicBezTo>
                  <a:cubicBezTo>
                    <a:pt x="17970" y="4912"/>
                    <a:pt x="16191" y="1830"/>
                    <a:pt x="13484" y="0"/>
                  </a:cubicBezTo>
                  <a:close/>
                </a:path>
              </a:pathLst>
            </a:custGeom>
            <a:solidFill>
              <a:srgbClr val="631200">
                <a:alpha val="33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25"/>
          <p:cNvGrpSpPr/>
          <p:nvPr/>
        </p:nvGrpSpPr>
        <p:grpSpPr>
          <a:xfrm rot="-1799945">
            <a:off x="6466948" y="179147"/>
            <a:ext cx="500135" cy="500135"/>
            <a:chOff x="2751400" y="2498775"/>
            <a:chExt cx="652900" cy="652900"/>
          </a:xfrm>
        </p:grpSpPr>
        <p:sp>
          <p:nvSpPr>
            <p:cNvPr id="1216" name="Google Shape;1216;p25"/>
            <p:cNvSpPr/>
            <p:nvPr/>
          </p:nvSpPr>
          <p:spPr>
            <a:xfrm>
              <a:off x="2751400" y="2498775"/>
              <a:ext cx="652900" cy="652900"/>
            </a:xfrm>
            <a:custGeom>
              <a:rect b="b" l="l" r="r" t="t"/>
              <a:pathLst>
                <a:path extrusionOk="0" h="26116" w="26116">
                  <a:moveTo>
                    <a:pt x="13058" y="1"/>
                  </a:moveTo>
                  <a:cubicBezTo>
                    <a:pt x="5840" y="1"/>
                    <a:pt x="0" y="5840"/>
                    <a:pt x="0" y="13058"/>
                  </a:cubicBezTo>
                  <a:cubicBezTo>
                    <a:pt x="0" y="20251"/>
                    <a:pt x="5840" y="26116"/>
                    <a:pt x="13058" y="26116"/>
                  </a:cubicBezTo>
                  <a:cubicBezTo>
                    <a:pt x="20276" y="26116"/>
                    <a:pt x="26116" y="20251"/>
                    <a:pt x="26116" y="13058"/>
                  </a:cubicBezTo>
                  <a:cubicBezTo>
                    <a:pt x="26116" y="5840"/>
                    <a:pt x="20276" y="1"/>
                    <a:pt x="130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5"/>
            <p:cNvSpPr/>
            <p:nvPr/>
          </p:nvSpPr>
          <p:spPr>
            <a:xfrm>
              <a:off x="2758925" y="2889025"/>
              <a:ext cx="637875" cy="187500"/>
            </a:xfrm>
            <a:custGeom>
              <a:rect b="b" l="l" r="r" t="t"/>
              <a:pathLst>
                <a:path extrusionOk="0" h="7500" w="25515">
                  <a:moveTo>
                    <a:pt x="20492" y="0"/>
                  </a:moveTo>
                  <a:cubicBezTo>
                    <a:pt x="19762" y="0"/>
                    <a:pt x="19009" y="29"/>
                    <a:pt x="18246" y="105"/>
                  </a:cubicBezTo>
                  <a:cubicBezTo>
                    <a:pt x="14486" y="451"/>
                    <a:pt x="12558" y="4117"/>
                    <a:pt x="9135" y="4117"/>
                  </a:cubicBezTo>
                  <a:cubicBezTo>
                    <a:pt x="9090" y="4117"/>
                    <a:pt x="9044" y="4116"/>
                    <a:pt x="8998" y="4115"/>
                  </a:cubicBezTo>
                  <a:cubicBezTo>
                    <a:pt x="6291" y="4065"/>
                    <a:pt x="3183" y="1534"/>
                    <a:pt x="0" y="230"/>
                  </a:cubicBezTo>
                  <a:lnTo>
                    <a:pt x="0" y="230"/>
                  </a:lnTo>
                  <a:cubicBezTo>
                    <a:pt x="351" y="1809"/>
                    <a:pt x="978" y="3263"/>
                    <a:pt x="1830" y="4566"/>
                  </a:cubicBezTo>
                  <a:cubicBezTo>
                    <a:pt x="5238" y="5042"/>
                    <a:pt x="7920" y="6772"/>
                    <a:pt x="10953" y="7348"/>
                  </a:cubicBezTo>
                  <a:cubicBezTo>
                    <a:pt x="11518" y="7453"/>
                    <a:pt x="11996" y="7499"/>
                    <a:pt x="12409" y="7499"/>
                  </a:cubicBezTo>
                  <a:cubicBezTo>
                    <a:pt x="14646" y="7499"/>
                    <a:pt x="14969" y="6152"/>
                    <a:pt x="17043" y="5644"/>
                  </a:cubicBezTo>
                  <a:cubicBezTo>
                    <a:pt x="17262" y="5591"/>
                    <a:pt x="17491" y="5567"/>
                    <a:pt x="17729" y="5567"/>
                  </a:cubicBezTo>
                  <a:cubicBezTo>
                    <a:pt x="18962" y="5567"/>
                    <a:pt x="20426" y="6208"/>
                    <a:pt x="21855" y="6797"/>
                  </a:cubicBezTo>
                  <a:cubicBezTo>
                    <a:pt x="23659" y="5042"/>
                    <a:pt x="24963" y="2762"/>
                    <a:pt x="25514" y="230"/>
                  </a:cubicBezTo>
                  <a:cubicBezTo>
                    <a:pt x="24154" y="194"/>
                    <a:pt x="22401" y="0"/>
                    <a:pt x="20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5"/>
            <p:cNvSpPr/>
            <p:nvPr/>
          </p:nvSpPr>
          <p:spPr>
            <a:xfrm>
              <a:off x="2761425" y="2606275"/>
              <a:ext cx="637250" cy="224850"/>
            </a:xfrm>
            <a:custGeom>
              <a:rect b="b" l="l" r="r" t="t"/>
              <a:pathLst>
                <a:path extrusionOk="0" h="8994" w="25490">
                  <a:moveTo>
                    <a:pt x="16340" y="0"/>
                  </a:moveTo>
                  <a:cubicBezTo>
                    <a:pt x="16049" y="0"/>
                    <a:pt x="15700" y="56"/>
                    <a:pt x="15264" y="187"/>
                  </a:cubicBezTo>
                  <a:cubicBezTo>
                    <a:pt x="12906" y="907"/>
                    <a:pt x="11308" y="4234"/>
                    <a:pt x="8202" y="4234"/>
                  </a:cubicBezTo>
                  <a:cubicBezTo>
                    <a:pt x="7742" y="4234"/>
                    <a:pt x="7250" y="4161"/>
                    <a:pt x="6717" y="3996"/>
                  </a:cubicBezTo>
                  <a:cubicBezTo>
                    <a:pt x="4311" y="3270"/>
                    <a:pt x="3785" y="1440"/>
                    <a:pt x="2908" y="87"/>
                  </a:cubicBezTo>
                  <a:cubicBezTo>
                    <a:pt x="1529" y="1615"/>
                    <a:pt x="527" y="3495"/>
                    <a:pt x="0" y="5575"/>
                  </a:cubicBezTo>
                  <a:cubicBezTo>
                    <a:pt x="2121" y="6949"/>
                    <a:pt x="4797" y="8994"/>
                    <a:pt x="6738" y="8994"/>
                  </a:cubicBezTo>
                  <a:cubicBezTo>
                    <a:pt x="6816" y="8994"/>
                    <a:pt x="6892" y="8991"/>
                    <a:pt x="6968" y="8984"/>
                  </a:cubicBezTo>
                  <a:cubicBezTo>
                    <a:pt x="9750" y="8758"/>
                    <a:pt x="13058" y="6728"/>
                    <a:pt x="16016" y="5375"/>
                  </a:cubicBezTo>
                  <a:cubicBezTo>
                    <a:pt x="16522" y="5139"/>
                    <a:pt x="16912" y="5041"/>
                    <a:pt x="17230" y="5041"/>
                  </a:cubicBezTo>
                  <a:cubicBezTo>
                    <a:pt x="18766" y="5041"/>
                    <a:pt x="18593" y="7334"/>
                    <a:pt x="21605" y="7355"/>
                  </a:cubicBezTo>
                  <a:cubicBezTo>
                    <a:pt x="21654" y="7355"/>
                    <a:pt x="21702" y="7356"/>
                    <a:pt x="21751" y="7356"/>
                  </a:cubicBezTo>
                  <a:cubicBezTo>
                    <a:pt x="23334" y="7356"/>
                    <a:pt x="24565" y="6962"/>
                    <a:pt x="25489" y="6427"/>
                  </a:cubicBezTo>
                  <a:cubicBezTo>
                    <a:pt x="25088" y="4222"/>
                    <a:pt x="24161" y="2192"/>
                    <a:pt x="22783" y="513"/>
                  </a:cubicBezTo>
                  <a:cubicBezTo>
                    <a:pt x="22610" y="1333"/>
                    <a:pt x="22233" y="2023"/>
                    <a:pt x="21156" y="2023"/>
                  </a:cubicBezTo>
                  <a:cubicBezTo>
                    <a:pt x="20982" y="2023"/>
                    <a:pt x="20789" y="2005"/>
                    <a:pt x="20577" y="1966"/>
                  </a:cubicBezTo>
                  <a:cubicBezTo>
                    <a:pt x="17828" y="1484"/>
                    <a:pt x="17837" y="0"/>
                    <a:pt x="16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5"/>
            <p:cNvSpPr/>
            <p:nvPr/>
          </p:nvSpPr>
          <p:spPr>
            <a:xfrm>
              <a:off x="2907425" y="2498775"/>
              <a:ext cx="319575" cy="93675"/>
            </a:xfrm>
            <a:custGeom>
              <a:rect b="b" l="l" r="r" t="t"/>
              <a:pathLst>
                <a:path extrusionOk="0" h="3747" w="12783">
                  <a:moveTo>
                    <a:pt x="6817" y="1"/>
                  </a:moveTo>
                  <a:cubicBezTo>
                    <a:pt x="4311" y="1"/>
                    <a:pt x="2005" y="702"/>
                    <a:pt x="0" y="1930"/>
                  </a:cubicBezTo>
                  <a:cubicBezTo>
                    <a:pt x="619" y="2848"/>
                    <a:pt x="1510" y="3747"/>
                    <a:pt x="2426" y="3747"/>
                  </a:cubicBezTo>
                  <a:cubicBezTo>
                    <a:pt x="2586" y="3747"/>
                    <a:pt x="2747" y="3719"/>
                    <a:pt x="2907" y="3660"/>
                  </a:cubicBezTo>
                  <a:cubicBezTo>
                    <a:pt x="4837" y="2883"/>
                    <a:pt x="5013" y="1955"/>
                    <a:pt x="8145" y="1855"/>
                  </a:cubicBezTo>
                  <a:cubicBezTo>
                    <a:pt x="9524" y="1830"/>
                    <a:pt x="11479" y="1780"/>
                    <a:pt x="12782" y="1454"/>
                  </a:cubicBezTo>
                  <a:cubicBezTo>
                    <a:pt x="11003" y="527"/>
                    <a:pt x="8973" y="1"/>
                    <a:pt x="6817"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5"/>
            <p:cNvSpPr/>
            <p:nvPr/>
          </p:nvSpPr>
          <p:spPr>
            <a:xfrm>
              <a:off x="2754525" y="2694275"/>
              <a:ext cx="632875" cy="116125"/>
            </a:xfrm>
            <a:custGeom>
              <a:rect b="b" l="l" r="r" t="t"/>
              <a:pathLst>
                <a:path extrusionOk="0" h="4645" w="25315">
                  <a:moveTo>
                    <a:pt x="24888" y="0"/>
                  </a:moveTo>
                  <a:cubicBezTo>
                    <a:pt x="23044" y="1480"/>
                    <a:pt x="20871" y="2937"/>
                    <a:pt x="19529" y="2937"/>
                  </a:cubicBezTo>
                  <a:cubicBezTo>
                    <a:pt x="19485" y="2937"/>
                    <a:pt x="19442" y="2936"/>
                    <a:pt x="19399" y="2932"/>
                  </a:cubicBezTo>
                  <a:cubicBezTo>
                    <a:pt x="16718" y="2682"/>
                    <a:pt x="14938" y="326"/>
                    <a:pt x="11204" y="25"/>
                  </a:cubicBezTo>
                  <a:cubicBezTo>
                    <a:pt x="11044" y="12"/>
                    <a:pt x="10887" y="6"/>
                    <a:pt x="10732" y="6"/>
                  </a:cubicBezTo>
                  <a:cubicBezTo>
                    <a:pt x="7762" y="6"/>
                    <a:pt x="5763" y="2284"/>
                    <a:pt x="3208" y="2284"/>
                  </a:cubicBezTo>
                  <a:cubicBezTo>
                    <a:pt x="2814" y="2284"/>
                    <a:pt x="2407" y="2230"/>
                    <a:pt x="1981" y="2105"/>
                  </a:cubicBezTo>
                  <a:cubicBezTo>
                    <a:pt x="1379" y="1905"/>
                    <a:pt x="853" y="1780"/>
                    <a:pt x="377" y="1654"/>
                  </a:cubicBezTo>
                  <a:cubicBezTo>
                    <a:pt x="226" y="2231"/>
                    <a:pt x="101" y="2832"/>
                    <a:pt x="1" y="3434"/>
                  </a:cubicBezTo>
                  <a:cubicBezTo>
                    <a:pt x="953" y="3659"/>
                    <a:pt x="2031" y="3835"/>
                    <a:pt x="2983" y="3835"/>
                  </a:cubicBezTo>
                  <a:cubicBezTo>
                    <a:pt x="3011" y="3835"/>
                    <a:pt x="3038" y="3836"/>
                    <a:pt x="3065" y="3836"/>
                  </a:cubicBezTo>
                  <a:cubicBezTo>
                    <a:pt x="5573" y="3836"/>
                    <a:pt x="7105" y="1577"/>
                    <a:pt x="10452" y="1429"/>
                  </a:cubicBezTo>
                  <a:cubicBezTo>
                    <a:pt x="10524" y="1425"/>
                    <a:pt x="10597" y="1423"/>
                    <a:pt x="10669" y="1423"/>
                  </a:cubicBezTo>
                  <a:cubicBezTo>
                    <a:pt x="13691" y="1423"/>
                    <a:pt x="16374" y="4644"/>
                    <a:pt x="18918" y="4644"/>
                  </a:cubicBezTo>
                  <a:cubicBezTo>
                    <a:pt x="19146" y="4644"/>
                    <a:pt x="19374" y="4618"/>
                    <a:pt x="19600" y="4562"/>
                  </a:cubicBezTo>
                  <a:cubicBezTo>
                    <a:pt x="20953" y="4186"/>
                    <a:pt x="23284" y="2607"/>
                    <a:pt x="25314" y="1078"/>
                  </a:cubicBezTo>
                  <a:cubicBezTo>
                    <a:pt x="25189" y="702"/>
                    <a:pt x="25038" y="351"/>
                    <a:pt x="248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5"/>
            <p:cNvSpPr/>
            <p:nvPr/>
          </p:nvSpPr>
          <p:spPr>
            <a:xfrm>
              <a:off x="2752025" y="2829175"/>
              <a:ext cx="619075" cy="167125"/>
            </a:xfrm>
            <a:custGeom>
              <a:rect b="b" l="l" r="r" t="t"/>
              <a:pathLst>
                <a:path extrusionOk="0" h="6685" w="24763">
                  <a:moveTo>
                    <a:pt x="14912" y="1"/>
                  </a:moveTo>
                  <a:cubicBezTo>
                    <a:pt x="14695" y="1"/>
                    <a:pt x="14486" y="30"/>
                    <a:pt x="14286" y="93"/>
                  </a:cubicBezTo>
                  <a:cubicBezTo>
                    <a:pt x="11352" y="1005"/>
                    <a:pt x="9922" y="3228"/>
                    <a:pt x="7370" y="3228"/>
                  </a:cubicBezTo>
                  <a:cubicBezTo>
                    <a:pt x="7328" y="3228"/>
                    <a:pt x="7286" y="3227"/>
                    <a:pt x="7244" y="3226"/>
                  </a:cubicBezTo>
                  <a:cubicBezTo>
                    <a:pt x="5188" y="3151"/>
                    <a:pt x="2657" y="995"/>
                    <a:pt x="0" y="168"/>
                  </a:cubicBezTo>
                  <a:lnTo>
                    <a:pt x="0" y="168"/>
                  </a:lnTo>
                  <a:cubicBezTo>
                    <a:pt x="0" y="770"/>
                    <a:pt x="76" y="1371"/>
                    <a:pt x="151" y="1973"/>
                  </a:cubicBezTo>
                  <a:cubicBezTo>
                    <a:pt x="2793" y="2784"/>
                    <a:pt x="5906" y="4259"/>
                    <a:pt x="8163" y="4259"/>
                  </a:cubicBezTo>
                  <a:cubicBezTo>
                    <a:pt x="8347" y="4259"/>
                    <a:pt x="8525" y="4249"/>
                    <a:pt x="8697" y="4228"/>
                  </a:cubicBezTo>
                  <a:cubicBezTo>
                    <a:pt x="11380" y="3933"/>
                    <a:pt x="13651" y="1801"/>
                    <a:pt x="15303" y="1801"/>
                  </a:cubicBezTo>
                  <a:cubicBezTo>
                    <a:pt x="15472" y="1801"/>
                    <a:pt x="15634" y="1824"/>
                    <a:pt x="15790" y="1872"/>
                  </a:cubicBezTo>
                  <a:cubicBezTo>
                    <a:pt x="17494" y="2374"/>
                    <a:pt x="19875" y="4228"/>
                    <a:pt x="21905" y="5582"/>
                  </a:cubicBezTo>
                  <a:cubicBezTo>
                    <a:pt x="22457" y="5958"/>
                    <a:pt x="23259" y="6334"/>
                    <a:pt x="24136" y="6684"/>
                  </a:cubicBezTo>
                  <a:cubicBezTo>
                    <a:pt x="24362" y="6308"/>
                    <a:pt x="24562" y="5933"/>
                    <a:pt x="24763" y="5532"/>
                  </a:cubicBezTo>
                  <a:lnTo>
                    <a:pt x="24763" y="5532"/>
                  </a:lnTo>
                  <a:cubicBezTo>
                    <a:pt x="24757" y="5532"/>
                    <a:pt x="24752" y="5532"/>
                    <a:pt x="24747" y="5532"/>
                  </a:cubicBezTo>
                  <a:cubicBezTo>
                    <a:pt x="22290" y="5532"/>
                    <a:pt x="17888" y="1"/>
                    <a:pt x="149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5"/>
            <p:cNvSpPr/>
            <p:nvPr/>
          </p:nvSpPr>
          <p:spPr>
            <a:xfrm>
              <a:off x="2817825" y="2553600"/>
              <a:ext cx="483100" cy="74275"/>
            </a:xfrm>
            <a:custGeom>
              <a:rect b="b" l="l" r="r" t="t"/>
              <a:pathLst>
                <a:path extrusionOk="0" h="2971" w="19324">
                  <a:moveTo>
                    <a:pt x="8727" y="1"/>
                  </a:moveTo>
                  <a:cubicBezTo>
                    <a:pt x="7522" y="1"/>
                    <a:pt x="5857" y="1578"/>
                    <a:pt x="4588" y="1578"/>
                  </a:cubicBezTo>
                  <a:cubicBezTo>
                    <a:pt x="4449" y="1578"/>
                    <a:pt x="4314" y="1559"/>
                    <a:pt x="4186" y="1517"/>
                  </a:cubicBezTo>
                  <a:cubicBezTo>
                    <a:pt x="3484" y="1266"/>
                    <a:pt x="2582" y="1191"/>
                    <a:pt x="1654" y="1166"/>
                  </a:cubicBezTo>
                  <a:cubicBezTo>
                    <a:pt x="1053" y="1717"/>
                    <a:pt x="501" y="2319"/>
                    <a:pt x="0" y="2970"/>
                  </a:cubicBezTo>
                  <a:cubicBezTo>
                    <a:pt x="2331" y="2920"/>
                    <a:pt x="5138" y="2595"/>
                    <a:pt x="6817" y="1542"/>
                  </a:cubicBezTo>
                  <a:cubicBezTo>
                    <a:pt x="7552" y="1091"/>
                    <a:pt x="8146" y="919"/>
                    <a:pt x="8680" y="919"/>
                  </a:cubicBezTo>
                  <a:cubicBezTo>
                    <a:pt x="9895" y="919"/>
                    <a:pt x="10799" y="1806"/>
                    <a:pt x="12331" y="2294"/>
                  </a:cubicBezTo>
                  <a:cubicBezTo>
                    <a:pt x="12976" y="2498"/>
                    <a:pt x="13813" y="2598"/>
                    <a:pt x="14691" y="2598"/>
                  </a:cubicBezTo>
                  <a:cubicBezTo>
                    <a:pt x="16506" y="2598"/>
                    <a:pt x="18496" y="2169"/>
                    <a:pt x="19323" y="1341"/>
                  </a:cubicBezTo>
                  <a:cubicBezTo>
                    <a:pt x="18847" y="890"/>
                    <a:pt x="18321" y="464"/>
                    <a:pt x="17770" y="88"/>
                  </a:cubicBezTo>
                  <a:cubicBezTo>
                    <a:pt x="17305" y="613"/>
                    <a:pt x="16629" y="1203"/>
                    <a:pt x="15677" y="1203"/>
                  </a:cubicBezTo>
                  <a:cubicBezTo>
                    <a:pt x="15447" y="1203"/>
                    <a:pt x="15201" y="1169"/>
                    <a:pt x="14937" y="1091"/>
                  </a:cubicBezTo>
                  <a:cubicBezTo>
                    <a:pt x="12832" y="439"/>
                    <a:pt x="10526" y="665"/>
                    <a:pt x="9173" y="88"/>
                  </a:cubicBezTo>
                  <a:cubicBezTo>
                    <a:pt x="9033" y="28"/>
                    <a:pt x="8884" y="1"/>
                    <a:pt x="8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5"/>
            <p:cNvSpPr/>
            <p:nvPr/>
          </p:nvSpPr>
          <p:spPr>
            <a:xfrm>
              <a:off x="2823450" y="2981950"/>
              <a:ext cx="492500" cy="130900"/>
            </a:xfrm>
            <a:custGeom>
              <a:rect b="b" l="l" r="r" t="t"/>
              <a:pathLst>
                <a:path extrusionOk="0" h="5236" w="19700">
                  <a:moveTo>
                    <a:pt x="7736" y="0"/>
                  </a:moveTo>
                  <a:cubicBezTo>
                    <a:pt x="7305" y="0"/>
                    <a:pt x="6870" y="111"/>
                    <a:pt x="6417" y="398"/>
                  </a:cubicBezTo>
                  <a:cubicBezTo>
                    <a:pt x="5154" y="1232"/>
                    <a:pt x="3212" y="1907"/>
                    <a:pt x="439" y="1907"/>
                  </a:cubicBezTo>
                  <a:cubicBezTo>
                    <a:pt x="295" y="1907"/>
                    <a:pt x="149" y="1905"/>
                    <a:pt x="1" y="1902"/>
                  </a:cubicBezTo>
                  <a:lnTo>
                    <a:pt x="1" y="1902"/>
                  </a:lnTo>
                  <a:cubicBezTo>
                    <a:pt x="1103" y="3255"/>
                    <a:pt x="2457" y="4383"/>
                    <a:pt x="3986" y="5235"/>
                  </a:cubicBezTo>
                  <a:cubicBezTo>
                    <a:pt x="4211" y="5110"/>
                    <a:pt x="4462" y="4959"/>
                    <a:pt x="4738" y="4834"/>
                  </a:cubicBezTo>
                  <a:cubicBezTo>
                    <a:pt x="7695" y="3431"/>
                    <a:pt x="6517" y="1501"/>
                    <a:pt x="7870" y="1501"/>
                  </a:cubicBezTo>
                  <a:cubicBezTo>
                    <a:pt x="9085" y="1501"/>
                    <a:pt x="12054" y="2469"/>
                    <a:pt x="13774" y="2469"/>
                  </a:cubicBezTo>
                  <a:cubicBezTo>
                    <a:pt x="13971" y="2469"/>
                    <a:pt x="14152" y="2456"/>
                    <a:pt x="14311" y="2428"/>
                  </a:cubicBezTo>
                  <a:cubicBezTo>
                    <a:pt x="14906" y="2321"/>
                    <a:pt x="15383" y="2259"/>
                    <a:pt x="15814" y="2259"/>
                  </a:cubicBezTo>
                  <a:cubicBezTo>
                    <a:pt x="16490" y="2259"/>
                    <a:pt x="17050" y="2411"/>
                    <a:pt x="17770" y="2779"/>
                  </a:cubicBezTo>
                  <a:cubicBezTo>
                    <a:pt x="18121" y="2954"/>
                    <a:pt x="18447" y="3255"/>
                    <a:pt x="18723" y="3581"/>
                  </a:cubicBezTo>
                  <a:cubicBezTo>
                    <a:pt x="19048" y="3280"/>
                    <a:pt x="19374" y="2979"/>
                    <a:pt x="19700" y="2629"/>
                  </a:cubicBezTo>
                  <a:cubicBezTo>
                    <a:pt x="19023" y="2027"/>
                    <a:pt x="18121" y="1476"/>
                    <a:pt x="17169" y="1350"/>
                  </a:cubicBezTo>
                  <a:cubicBezTo>
                    <a:pt x="16627" y="1263"/>
                    <a:pt x="16135" y="1235"/>
                    <a:pt x="15671" y="1235"/>
                  </a:cubicBezTo>
                  <a:cubicBezTo>
                    <a:pt x="14799" y="1235"/>
                    <a:pt x="14024" y="1335"/>
                    <a:pt x="13197" y="1335"/>
                  </a:cubicBezTo>
                  <a:cubicBezTo>
                    <a:pt x="12689" y="1335"/>
                    <a:pt x="12161" y="1297"/>
                    <a:pt x="11580" y="1175"/>
                  </a:cubicBezTo>
                  <a:cubicBezTo>
                    <a:pt x="10090" y="844"/>
                    <a:pt x="8924" y="0"/>
                    <a:pt x="7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5"/>
            <p:cNvSpPr/>
            <p:nvPr/>
          </p:nvSpPr>
          <p:spPr>
            <a:xfrm>
              <a:off x="2842250" y="2542625"/>
              <a:ext cx="562050" cy="609050"/>
            </a:xfrm>
            <a:custGeom>
              <a:rect b="b" l="l" r="r" t="t"/>
              <a:pathLst>
                <a:path extrusionOk="0" h="24362" w="22482">
                  <a:moveTo>
                    <a:pt x="15966" y="1"/>
                  </a:moveTo>
                  <a:lnTo>
                    <a:pt x="15966" y="1"/>
                  </a:lnTo>
                  <a:cubicBezTo>
                    <a:pt x="18221" y="2357"/>
                    <a:pt x="19600" y="5515"/>
                    <a:pt x="19600" y="9049"/>
                  </a:cubicBezTo>
                  <a:cubicBezTo>
                    <a:pt x="19600" y="16242"/>
                    <a:pt x="13760" y="22106"/>
                    <a:pt x="6542" y="22106"/>
                  </a:cubicBezTo>
                  <a:cubicBezTo>
                    <a:pt x="4161" y="22106"/>
                    <a:pt x="1930" y="21455"/>
                    <a:pt x="1" y="20327"/>
                  </a:cubicBezTo>
                  <a:lnTo>
                    <a:pt x="1" y="20327"/>
                  </a:lnTo>
                  <a:cubicBezTo>
                    <a:pt x="2381" y="22808"/>
                    <a:pt x="5715" y="24362"/>
                    <a:pt x="9424" y="24362"/>
                  </a:cubicBezTo>
                  <a:cubicBezTo>
                    <a:pt x="16642" y="24362"/>
                    <a:pt x="22482" y="18497"/>
                    <a:pt x="22482" y="11304"/>
                  </a:cubicBezTo>
                  <a:cubicBezTo>
                    <a:pt x="22482" y="6467"/>
                    <a:pt x="19850" y="2257"/>
                    <a:pt x="15966" y="1"/>
                  </a:cubicBezTo>
                  <a:close/>
                </a:path>
              </a:pathLst>
            </a:custGeom>
            <a:solidFill>
              <a:srgbClr val="A6804B">
                <a:alpha val="57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
    <p:bg>
      <p:bgPr>
        <a:gradFill>
          <a:gsLst>
            <a:gs pos="0">
              <a:schemeClr val="accent2"/>
            </a:gs>
            <a:gs pos="100000">
              <a:schemeClr val="lt2"/>
            </a:gs>
          </a:gsLst>
          <a:lin ang="13500032" scaled="0"/>
        </a:gradFill>
      </p:bgPr>
    </p:bg>
    <p:spTree>
      <p:nvGrpSpPr>
        <p:cNvPr id="1225" name="Shape 1225"/>
        <p:cNvGrpSpPr/>
        <p:nvPr/>
      </p:nvGrpSpPr>
      <p:grpSpPr>
        <a:xfrm>
          <a:off x="0" y="0"/>
          <a:ext cx="0" cy="0"/>
          <a:chOff x="0" y="0"/>
          <a:chExt cx="0" cy="0"/>
        </a:xfrm>
      </p:grpSpPr>
      <p:sp>
        <p:nvSpPr>
          <p:cNvPr id="1226" name="Google Shape;1226;p26"/>
          <p:cNvSpPr/>
          <p:nvPr/>
        </p:nvSpPr>
        <p:spPr>
          <a:xfrm>
            <a:off x="-294392" y="15192"/>
            <a:ext cx="9732795" cy="5741733"/>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27" name="Google Shape;1227;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28" name="Google Shape;1228;p26"/>
          <p:cNvSpPr txBox="1"/>
          <p:nvPr>
            <p:ph type="title"/>
          </p:nvPr>
        </p:nvSpPr>
        <p:spPr>
          <a:xfrm>
            <a:off x="1549200" y="1478725"/>
            <a:ext cx="2182800" cy="1035600"/>
          </a:xfrm>
          <a:prstGeom prst="rect">
            <a:avLst/>
          </a:prstGeom>
        </p:spPr>
        <p:txBody>
          <a:bodyPr anchorCtr="0" anchor="t" bIns="0" lIns="0" spcFirstLastPara="1" rIns="0" wrap="square" tIns="0">
            <a:noAutofit/>
          </a:bodyPr>
          <a:lstStyle>
            <a:lvl1pPr lvl="0" rtl="0" algn="l">
              <a:spcBef>
                <a:spcPts val="0"/>
              </a:spcBef>
              <a:spcAft>
                <a:spcPts val="0"/>
              </a:spcAft>
              <a:buSzPts val="36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1229" name="Google Shape;1229;p26"/>
          <p:cNvSpPr txBox="1"/>
          <p:nvPr>
            <p:ph idx="1" type="subTitle"/>
          </p:nvPr>
        </p:nvSpPr>
        <p:spPr>
          <a:xfrm>
            <a:off x="1549200" y="2837689"/>
            <a:ext cx="2920500" cy="10356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1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grpSp>
        <p:nvGrpSpPr>
          <p:cNvPr id="1230" name="Google Shape;1230;p26"/>
          <p:cNvGrpSpPr/>
          <p:nvPr/>
        </p:nvGrpSpPr>
        <p:grpSpPr>
          <a:xfrm rot="3203653">
            <a:off x="197091" y="1556026"/>
            <a:ext cx="297660" cy="239057"/>
            <a:chOff x="3483800" y="1530650"/>
            <a:chExt cx="1459674" cy="1397574"/>
          </a:xfrm>
        </p:grpSpPr>
        <p:sp>
          <p:nvSpPr>
            <p:cNvPr id="1231" name="Google Shape;1231;p26"/>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6"/>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6"/>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6"/>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6"/>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6"/>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6"/>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26"/>
          <p:cNvGrpSpPr/>
          <p:nvPr/>
        </p:nvGrpSpPr>
        <p:grpSpPr>
          <a:xfrm>
            <a:off x="1373635" y="365869"/>
            <a:ext cx="374992" cy="348246"/>
            <a:chOff x="3931664" y="3196564"/>
            <a:chExt cx="819834" cy="761359"/>
          </a:xfrm>
        </p:grpSpPr>
        <p:sp>
          <p:nvSpPr>
            <p:cNvPr id="1241" name="Google Shape;1241;p26"/>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6"/>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6"/>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 name="Google Shape;1244;p26"/>
          <p:cNvGrpSpPr/>
          <p:nvPr/>
        </p:nvGrpSpPr>
        <p:grpSpPr>
          <a:xfrm rot="3204101">
            <a:off x="8561588" y="4759494"/>
            <a:ext cx="197087" cy="158154"/>
            <a:chOff x="3483800" y="1530650"/>
            <a:chExt cx="1459674" cy="1397574"/>
          </a:xfrm>
        </p:grpSpPr>
        <p:sp>
          <p:nvSpPr>
            <p:cNvPr id="1245" name="Google Shape;1245;p26"/>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6"/>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6"/>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6"/>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6"/>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6"/>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6"/>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26"/>
          <p:cNvGrpSpPr/>
          <p:nvPr/>
        </p:nvGrpSpPr>
        <p:grpSpPr>
          <a:xfrm>
            <a:off x="8873360" y="3817444"/>
            <a:ext cx="374992" cy="348246"/>
            <a:chOff x="3931664" y="3196564"/>
            <a:chExt cx="819834" cy="761359"/>
          </a:xfrm>
        </p:grpSpPr>
        <p:sp>
          <p:nvSpPr>
            <p:cNvPr id="1255" name="Google Shape;1255;p26"/>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6"/>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6"/>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26"/>
          <p:cNvGrpSpPr/>
          <p:nvPr/>
        </p:nvGrpSpPr>
        <p:grpSpPr>
          <a:xfrm>
            <a:off x="-154252" y="2571744"/>
            <a:ext cx="320309" cy="297463"/>
            <a:chOff x="3931664" y="3196564"/>
            <a:chExt cx="819834" cy="761359"/>
          </a:xfrm>
        </p:grpSpPr>
        <p:sp>
          <p:nvSpPr>
            <p:cNvPr id="1259" name="Google Shape;1259;p26"/>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6"/>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6"/>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 name="Google Shape;1262;p26"/>
          <p:cNvSpPr/>
          <p:nvPr/>
        </p:nvSpPr>
        <p:spPr>
          <a:xfrm rot="-9962495">
            <a:off x="-1041962" y="-1281078"/>
            <a:ext cx="2949109" cy="3259086"/>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3" name="Google Shape;1263;p26"/>
          <p:cNvGrpSpPr/>
          <p:nvPr/>
        </p:nvGrpSpPr>
        <p:grpSpPr>
          <a:xfrm rot="3203653">
            <a:off x="8694441" y="1676501"/>
            <a:ext cx="297660" cy="239057"/>
            <a:chOff x="3483800" y="1530650"/>
            <a:chExt cx="1459674" cy="1397574"/>
          </a:xfrm>
        </p:grpSpPr>
        <p:sp>
          <p:nvSpPr>
            <p:cNvPr id="1264" name="Google Shape;1264;p26"/>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6"/>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6"/>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6"/>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6"/>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6"/>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6"/>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 name="Google Shape;1273;p26"/>
          <p:cNvGrpSpPr/>
          <p:nvPr/>
        </p:nvGrpSpPr>
        <p:grpSpPr>
          <a:xfrm rot="-1813197">
            <a:off x="4035419" y="413076"/>
            <a:ext cx="250191" cy="232308"/>
            <a:chOff x="3931664" y="3196564"/>
            <a:chExt cx="819834" cy="761359"/>
          </a:xfrm>
        </p:grpSpPr>
        <p:sp>
          <p:nvSpPr>
            <p:cNvPr id="1274" name="Google Shape;1274;p26"/>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6"/>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6"/>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 name="Google Shape;1277;p26"/>
          <p:cNvGrpSpPr/>
          <p:nvPr/>
        </p:nvGrpSpPr>
        <p:grpSpPr>
          <a:xfrm rot="3202496">
            <a:off x="6455782" y="205593"/>
            <a:ext cx="266451" cy="213788"/>
            <a:chOff x="3483800" y="1530650"/>
            <a:chExt cx="1459674" cy="1397574"/>
          </a:xfrm>
        </p:grpSpPr>
        <p:sp>
          <p:nvSpPr>
            <p:cNvPr id="1278" name="Google Shape;1278;p26"/>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6"/>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6"/>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6"/>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6"/>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6"/>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6"/>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 name="Google Shape;1287;p26"/>
          <p:cNvGrpSpPr/>
          <p:nvPr/>
        </p:nvGrpSpPr>
        <p:grpSpPr>
          <a:xfrm>
            <a:off x="-423288" y="4459184"/>
            <a:ext cx="1143068" cy="1143068"/>
            <a:chOff x="1565300" y="733100"/>
            <a:chExt cx="1143525" cy="1143525"/>
          </a:xfrm>
        </p:grpSpPr>
        <p:sp>
          <p:nvSpPr>
            <p:cNvPr id="1288" name="Google Shape;1288;p26"/>
            <p:cNvSpPr/>
            <p:nvPr/>
          </p:nvSpPr>
          <p:spPr>
            <a:xfrm>
              <a:off x="1565300" y="733100"/>
              <a:ext cx="1143525" cy="1143525"/>
            </a:xfrm>
            <a:custGeom>
              <a:rect b="b" l="l" r="r" t="t"/>
              <a:pathLst>
                <a:path extrusionOk="0" h="45741" w="45741">
                  <a:moveTo>
                    <a:pt x="22883" y="1"/>
                  </a:moveTo>
                  <a:cubicBezTo>
                    <a:pt x="10251" y="1"/>
                    <a:pt x="1" y="10251"/>
                    <a:pt x="1" y="22883"/>
                  </a:cubicBezTo>
                  <a:cubicBezTo>
                    <a:pt x="1" y="35515"/>
                    <a:pt x="10251" y="45740"/>
                    <a:pt x="22883" y="45740"/>
                  </a:cubicBezTo>
                  <a:cubicBezTo>
                    <a:pt x="35515" y="45740"/>
                    <a:pt x="45740" y="35515"/>
                    <a:pt x="45740" y="22883"/>
                  </a:cubicBezTo>
                  <a:cubicBezTo>
                    <a:pt x="45740" y="10251"/>
                    <a:pt x="35515" y="1"/>
                    <a:pt x="22883"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6"/>
            <p:cNvSpPr/>
            <p:nvPr/>
          </p:nvSpPr>
          <p:spPr>
            <a:xfrm>
              <a:off x="1565300" y="906675"/>
              <a:ext cx="1143525" cy="708025"/>
            </a:xfrm>
            <a:custGeom>
              <a:rect b="b" l="l" r="r" t="t"/>
              <a:pathLst>
                <a:path extrusionOk="0" h="28321" w="45741">
                  <a:moveTo>
                    <a:pt x="39299" y="0"/>
                  </a:moveTo>
                  <a:cubicBezTo>
                    <a:pt x="36417" y="2080"/>
                    <a:pt x="38547" y="6065"/>
                    <a:pt x="35189" y="7619"/>
                  </a:cubicBezTo>
                  <a:cubicBezTo>
                    <a:pt x="34542" y="7912"/>
                    <a:pt x="33927" y="8029"/>
                    <a:pt x="33333" y="8029"/>
                  </a:cubicBezTo>
                  <a:cubicBezTo>
                    <a:pt x="31015" y="8029"/>
                    <a:pt x="29010" y="6254"/>
                    <a:pt x="26643" y="6254"/>
                  </a:cubicBezTo>
                  <a:cubicBezTo>
                    <a:pt x="26089" y="6254"/>
                    <a:pt x="25515" y="6351"/>
                    <a:pt x="24913" y="6592"/>
                  </a:cubicBezTo>
                  <a:cubicBezTo>
                    <a:pt x="21328" y="8030"/>
                    <a:pt x="21583" y="9846"/>
                    <a:pt x="18617" y="9846"/>
                  </a:cubicBezTo>
                  <a:cubicBezTo>
                    <a:pt x="18431" y="9846"/>
                    <a:pt x="18233" y="9839"/>
                    <a:pt x="18021" y="9825"/>
                  </a:cubicBezTo>
                  <a:cubicBezTo>
                    <a:pt x="14437" y="9549"/>
                    <a:pt x="13534" y="6566"/>
                    <a:pt x="10752" y="5815"/>
                  </a:cubicBezTo>
                  <a:cubicBezTo>
                    <a:pt x="8798" y="5288"/>
                    <a:pt x="5690" y="4236"/>
                    <a:pt x="3559" y="3684"/>
                  </a:cubicBezTo>
                  <a:cubicBezTo>
                    <a:pt x="1304" y="7243"/>
                    <a:pt x="1" y="11429"/>
                    <a:pt x="1" y="15940"/>
                  </a:cubicBezTo>
                  <a:cubicBezTo>
                    <a:pt x="1" y="18095"/>
                    <a:pt x="301" y="20176"/>
                    <a:pt x="878" y="22156"/>
                  </a:cubicBezTo>
                  <a:cubicBezTo>
                    <a:pt x="1517" y="21811"/>
                    <a:pt x="2019" y="21669"/>
                    <a:pt x="2497" y="21669"/>
                  </a:cubicBezTo>
                  <a:cubicBezTo>
                    <a:pt x="3965" y="21669"/>
                    <a:pt x="5200" y="23014"/>
                    <a:pt x="9474" y="23960"/>
                  </a:cubicBezTo>
                  <a:cubicBezTo>
                    <a:pt x="14945" y="25173"/>
                    <a:pt x="18101" y="28321"/>
                    <a:pt x="23058" y="28321"/>
                  </a:cubicBezTo>
                  <a:cubicBezTo>
                    <a:pt x="23938" y="28321"/>
                    <a:pt x="24874" y="28222"/>
                    <a:pt x="25890" y="27995"/>
                  </a:cubicBezTo>
                  <a:cubicBezTo>
                    <a:pt x="31499" y="26744"/>
                    <a:pt x="30482" y="25909"/>
                    <a:pt x="34065" y="25909"/>
                  </a:cubicBezTo>
                  <a:cubicBezTo>
                    <a:pt x="34789" y="25909"/>
                    <a:pt x="35701" y="25944"/>
                    <a:pt x="36893" y="26015"/>
                  </a:cubicBezTo>
                  <a:cubicBezTo>
                    <a:pt x="40352" y="26216"/>
                    <a:pt x="41855" y="26767"/>
                    <a:pt x="42983" y="26842"/>
                  </a:cubicBezTo>
                  <a:cubicBezTo>
                    <a:pt x="44738" y="23609"/>
                    <a:pt x="45740" y="19875"/>
                    <a:pt x="45740" y="15940"/>
                  </a:cubicBezTo>
                  <a:cubicBezTo>
                    <a:pt x="45740" y="9749"/>
                    <a:pt x="43284" y="4135"/>
                    <a:pt x="39299"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6"/>
            <p:cNvSpPr/>
            <p:nvPr/>
          </p:nvSpPr>
          <p:spPr>
            <a:xfrm>
              <a:off x="1666800" y="1616175"/>
              <a:ext cx="896650" cy="260450"/>
            </a:xfrm>
            <a:custGeom>
              <a:rect b="b" l="l" r="r" t="t"/>
              <a:pathLst>
                <a:path extrusionOk="0" h="10418" w="35866">
                  <a:moveTo>
                    <a:pt x="3072" y="1"/>
                  </a:moveTo>
                  <a:cubicBezTo>
                    <a:pt x="2065" y="1"/>
                    <a:pt x="1090" y="233"/>
                    <a:pt x="1" y="542"/>
                  </a:cubicBezTo>
                  <a:cubicBezTo>
                    <a:pt x="4136" y="6507"/>
                    <a:pt x="11028" y="10417"/>
                    <a:pt x="18823" y="10417"/>
                  </a:cubicBezTo>
                  <a:cubicBezTo>
                    <a:pt x="25590" y="10417"/>
                    <a:pt x="31680" y="7460"/>
                    <a:pt x="35866" y="2798"/>
                  </a:cubicBezTo>
                  <a:lnTo>
                    <a:pt x="35866" y="2798"/>
                  </a:lnTo>
                  <a:cubicBezTo>
                    <a:pt x="32532" y="2823"/>
                    <a:pt x="28572" y="3450"/>
                    <a:pt x="27294" y="4101"/>
                  </a:cubicBezTo>
                  <a:cubicBezTo>
                    <a:pt x="24612" y="5530"/>
                    <a:pt x="25590" y="4928"/>
                    <a:pt x="21454" y="6056"/>
                  </a:cubicBezTo>
                  <a:cubicBezTo>
                    <a:pt x="20763" y="6246"/>
                    <a:pt x="20046" y="6333"/>
                    <a:pt x="19309" y="6333"/>
                  </a:cubicBezTo>
                  <a:cubicBezTo>
                    <a:pt x="15662" y="6333"/>
                    <a:pt x="11527" y="4189"/>
                    <a:pt x="7670" y="1645"/>
                  </a:cubicBezTo>
                  <a:cubicBezTo>
                    <a:pt x="5843" y="422"/>
                    <a:pt x="4429" y="1"/>
                    <a:pt x="3072"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6"/>
            <p:cNvSpPr/>
            <p:nvPr/>
          </p:nvSpPr>
          <p:spPr>
            <a:xfrm>
              <a:off x="1790250" y="733100"/>
              <a:ext cx="664800" cy="158550"/>
            </a:xfrm>
            <a:custGeom>
              <a:rect b="b" l="l" r="r" t="t"/>
              <a:pathLst>
                <a:path extrusionOk="0" h="6342" w="26592">
                  <a:moveTo>
                    <a:pt x="13885" y="1"/>
                  </a:moveTo>
                  <a:cubicBezTo>
                    <a:pt x="8647" y="1"/>
                    <a:pt x="3835" y="1755"/>
                    <a:pt x="0" y="4712"/>
                  </a:cubicBezTo>
                  <a:cubicBezTo>
                    <a:pt x="2207" y="5280"/>
                    <a:pt x="4502" y="5371"/>
                    <a:pt x="6220" y="5371"/>
                  </a:cubicBezTo>
                  <a:cubicBezTo>
                    <a:pt x="6551" y="5371"/>
                    <a:pt x="6860" y="5368"/>
                    <a:pt x="7143" y="5364"/>
                  </a:cubicBezTo>
                  <a:cubicBezTo>
                    <a:pt x="9624" y="5339"/>
                    <a:pt x="11955" y="4763"/>
                    <a:pt x="14336" y="4462"/>
                  </a:cubicBezTo>
                  <a:cubicBezTo>
                    <a:pt x="14485" y="4442"/>
                    <a:pt x="14630" y="4432"/>
                    <a:pt x="14774" y="4432"/>
                  </a:cubicBezTo>
                  <a:cubicBezTo>
                    <a:pt x="16811" y="4432"/>
                    <a:pt x="18330" y="6342"/>
                    <a:pt x="21077" y="6342"/>
                  </a:cubicBezTo>
                  <a:cubicBezTo>
                    <a:pt x="21255" y="6342"/>
                    <a:pt x="21440" y="6334"/>
                    <a:pt x="21629" y="6316"/>
                  </a:cubicBezTo>
                  <a:cubicBezTo>
                    <a:pt x="24136" y="6091"/>
                    <a:pt x="25439" y="5013"/>
                    <a:pt x="26592" y="3860"/>
                  </a:cubicBezTo>
                  <a:cubicBezTo>
                    <a:pt x="22958" y="1429"/>
                    <a:pt x="18597" y="1"/>
                    <a:pt x="13885"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6"/>
            <p:cNvSpPr/>
            <p:nvPr/>
          </p:nvSpPr>
          <p:spPr>
            <a:xfrm>
              <a:off x="1575325" y="1062675"/>
              <a:ext cx="1133500" cy="371550"/>
            </a:xfrm>
            <a:custGeom>
              <a:rect b="b" l="l" r="r" t="t"/>
              <a:pathLst>
                <a:path extrusionOk="0" h="14862" w="45340">
                  <a:moveTo>
                    <a:pt x="43184" y="1"/>
                  </a:moveTo>
                  <a:cubicBezTo>
                    <a:pt x="42883" y="251"/>
                    <a:pt x="42582" y="477"/>
                    <a:pt x="42281" y="702"/>
                  </a:cubicBezTo>
                  <a:cubicBezTo>
                    <a:pt x="40627" y="1905"/>
                    <a:pt x="38146" y="3986"/>
                    <a:pt x="36216" y="5364"/>
                  </a:cubicBezTo>
                  <a:cubicBezTo>
                    <a:pt x="35020" y="6207"/>
                    <a:pt x="33853" y="6460"/>
                    <a:pt x="31961" y="6460"/>
                  </a:cubicBezTo>
                  <a:cubicBezTo>
                    <a:pt x="30761" y="6460"/>
                    <a:pt x="29269" y="6358"/>
                    <a:pt x="27294" y="6241"/>
                  </a:cubicBezTo>
                  <a:cubicBezTo>
                    <a:pt x="26757" y="6210"/>
                    <a:pt x="26295" y="6195"/>
                    <a:pt x="25896" y="6195"/>
                  </a:cubicBezTo>
                  <a:cubicBezTo>
                    <a:pt x="22515" y="6195"/>
                    <a:pt x="23606" y="7271"/>
                    <a:pt x="21028" y="8347"/>
                  </a:cubicBezTo>
                  <a:cubicBezTo>
                    <a:pt x="18444" y="9416"/>
                    <a:pt x="17880" y="9713"/>
                    <a:pt x="15322" y="9713"/>
                  </a:cubicBezTo>
                  <a:cubicBezTo>
                    <a:pt x="15002" y="9713"/>
                    <a:pt x="14651" y="9708"/>
                    <a:pt x="14261" y="9700"/>
                  </a:cubicBezTo>
                  <a:cubicBezTo>
                    <a:pt x="10727" y="9625"/>
                    <a:pt x="9299" y="7670"/>
                    <a:pt x="6542" y="5790"/>
                  </a:cubicBezTo>
                  <a:cubicBezTo>
                    <a:pt x="4286" y="4286"/>
                    <a:pt x="2532" y="3560"/>
                    <a:pt x="452" y="3509"/>
                  </a:cubicBezTo>
                  <a:cubicBezTo>
                    <a:pt x="276" y="4161"/>
                    <a:pt x="126" y="4813"/>
                    <a:pt x="1" y="5489"/>
                  </a:cubicBezTo>
                  <a:cubicBezTo>
                    <a:pt x="1354" y="6166"/>
                    <a:pt x="1955" y="7946"/>
                    <a:pt x="3309" y="9123"/>
                  </a:cubicBezTo>
                  <a:cubicBezTo>
                    <a:pt x="5121" y="10657"/>
                    <a:pt x="11566" y="13182"/>
                    <a:pt x="15711" y="13182"/>
                  </a:cubicBezTo>
                  <a:cubicBezTo>
                    <a:pt x="16037" y="13182"/>
                    <a:pt x="16348" y="13166"/>
                    <a:pt x="16642" y="13134"/>
                  </a:cubicBezTo>
                  <a:cubicBezTo>
                    <a:pt x="20702" y="12682"/>
                    <a:pt x="20101" y="11254"/>
                    <a:pt x="23384" y="10126"/>
                  </a:cubicBezTo>
                  <a:cubicBezTo>
                    <a:pt x="24259" y="9828"/>
                    <a:pt x="24856" y="9689"/>
                    <a:pt x="25284" y="9689"/>
                  </a:cubicBezTo>
                  <a:cubicBezTo>
                    <a:pt x="26476" y="9689"/>
                    <a:pt x="26374" y="10761"/>
                    <a:pt x="27369" y="12457"/>
                  </a:cubicBezTo>
                  <a:cubicBezTo>
                    <a:pt x="28310" y="14077"/>
                    <a:pt x="31598" y="14861"/>
                    <a:pt x="34451" y="14861"/>
                  </a:cubicBezTo>
                  <a:cubicBezTo>
                    <a:pt x="35703" y="14861"/>
                    <a:pt x="36871" y="14710"/>
                    <a:pt x="37720" y="14412"/>
                  </a:cubicBezTo>
                  <a:cubicBezTo>
                    <a:pt x="40151" y="13560"/>
                    <a:pt x="42933" y="13735"/>
                    <a:pt x="45038" y="13334"/>
                  </a:cubicBezTo>
                  <a:cubicBezTo>
                    <a:pt x="45239" y="12156"/>
                    <a:pt x="45339" y="10928"/>
                    <a:pt x="45339" y="9700"/>
                  </a:cubicBezTo>
                  <a:cubicBezTo>
                    <a:pt x="45339" y="8923"/>
                    <a:pt x="45314" y="8196"/>
                    <a:pt x="45239" y="7444"/>
                  </a:cubicBezTo>
                  <a:cubicBezTo>
                    <a:pt x="45020" y="7225"/>
                    <a:pt x="44791" y="7132"/>
                    <a:pt x="44538" y="7132"/>
                  </a:cubicBezTo>
                  <a:cubicBezTo>
                    <a:pt x="43665" y="7132"/>
                    <a:pt x="42516" y="8248"/>
                    <a:pt x="40552" y="9123"/>
                  </a:cubicBezTo>
                  <a:cubicBezTo>
                    <a:pt x="37921" y="10251"/>
                    <a:pt x="37344" y="11404"/>
                    <a:pt x="34938" y="12006"/>
                  </a:cubicBezTo>
                  <a:cubicBezTo>
                    <a:pt x="34627" y="12084"/>
                    <a:pt x="34339" y="12120"/>
                    <a:pt x="34076" y="12120"/>
                  </a:cubicBezTo>
                  <a:cubicBezTo>
                    <a:pt x="32306" y="12120"/>
                    <a:pt x="31632" y="10478"/>
                    <a:pt x="32156" y="8798"/>
                  </a:cubicBezTo>
                  <a:cubicBezTo>
                    <a:pt x="32401" y="8001"/>
                    <a:pt x="32921" y="7804"/>
                    <a:pt x="33593" y="7804"/>
                  </a:cubicBezTo>
                  <a:cubicBezTo>
                    <a:pt x="34254" y="7804"/>
                    <a:pt x="35061" y="7994"/>
                    <a:pt x="35900" y="7994"/>
                  </a:cubicBezTo>
                  <a:cubicBezTo>
                    <a:pt x="36303" y="7994"/>
                    <a:pt x="36714" y="7950"/>
                    <a:pt x="37119" y="7820"/>
                  </a:cubicBezTo>
                  <a:cubicBezTo>
                    <a:pt x="39199" y="7144"/>
                    <a:pt x="41830" y="4738"/>
                    <a:pt x="42733" y="4111"/>
                  </a:cubicBezTo>
                  <a:cubicBezTo>
                    <a:pt x="43033" y="3885"/>
                    <a:pt x="43610" y="3284"/>
                    <a:pt x="44211" y="2557"/>
                  </a:cubicBezTo>
                  <a:cubicBezTo>
                    <a:pt x="43911" y="1680"/>
                    <a:pt x="43585" y="828"/>
                    <a:pt x="43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6"/>
            <p:cNvSpPr/>
            <p:nvPr/>
          </p:nvSpPr>
          <p:spPr>
            <a:xfrm>
              <a:off x="1569675" y="1373450"/>
              <a:ext cx="1104675" cy="161625"/>
            </a:xfrm>
            <a:custGeom>
              <a:rect b="b" l="l" r="r" t="t"/>
              <a:pathLst>
                <a:path extrusionOk="0" h="6465" w="44187">
                  <a:moveTo>
                    <a:pt x="1" y="1"/>
                  </a:moveTo>
                  <a:lnTo>
                    <a:pt x="1" y="1"/>
                  </a:lnTo>
                  <a:cubicBezTo>
                    <a:pt x="51" y="527"/>
                    <a:pt x="151" y="1053"/>
                    <a:pt x="252" y="1580"/>
                  </a:cubicBezTo>
                  <a:cubicBezTo>
                    <a:pt x="3184" y="1605"/>
                    <a:pt x="7094" y="1805"/>
                    <a:pt x="8773" y="3209"/>
                  </a:cubicBezTo>
                  <a:cubicBezTo>
                    <a:pt x="10805" y="4937"/>
                    <a:pt x="13686" y="5294"/>
                    <a:pt x="15753" y="5294"/>
                  </a:cubicBezTo>
                  <a:cubicBezTo>
                    <a:pt x="15904" y="5294"/>
                    <a:pt x="16050" y="5292"/>
                    <a:pt x="16192" y="5289"/>
                  </a:cubicBezTo>
                  <a:cubicBezTo>
                    <a:pt x="18060" y="5222"/>
                    <a:pt x="21348" y="4208"/>
                    <a:pt x="23624" y="4208"/>
                  </a:cubicBezTo>
                  <a:cubicBezTo>
                    <a:pt x="23913" y="4208"/>
                    <a:pt x="24186" y="4225"/>
                    <a:pt x="24437" y="4261"/>
                  </a:cubicBezTo>
                  <a:cubicBezTo>
                    <a:pt x="26550" y="4567"/>
                    <a:pt x="26420" y="6037"/>
                    <a:pt x="28310" y="6037"/>
                  </a:cubicBezTo>
                  <a:cubicBezTo>
                    <a:pt x="28438" y="6037"/>
                    <a:pt x="28575" y="6030"/>
                    <a:pt x="28723" y="6016"/>
                  </a:cubicBezTo>
                  <a:cubicBezTo>
                    <a:pt x="29352" y="5954"/>
                    <a:pt x="30473" y="5926"/>
                    <a:pt x="31823" y="5926"/>
                  </a:cubicBezTo>
                  <a:cubicBezTo>
                    <a:pt x="35422" y="5926"/>
                    <a:pt x="40648" y="6125"/>
                    <a:pt x="42507" y="6417"/>
                  </a:cubicBezTo>
                  <a:cubicBezTo>
                    <a:pt x="42734" y="6451"/>
                    <a:pt x="42929" y="6464"/>
                    <a:pt x="43104" y="6464"/>
                  </a:cubicBezTo>
                  <a:cubicBezTo>
                    <a:pt x="43315" y="6464"/>
                    <a:pt x="43495" y="6444"/>
                    <a:pt x="43660" y="6417"/>
                  </a:cubicBezTo>
                  <a:cubicBezTo>
                    <a:pt x="43836" y="5991"/>
                    <a:pt x="44036" y="5540"/>
                    <a:pt x="44187" y="5089"/>
                  </a:cubicBezTo>
                  <a:cubicBezTo>
                    <a:pt x="41605" y="4838"/>
                    <a:pt x="37169" y="4487"/>
                    <a:pt x="35615" y="4437"/>
                  </a:cubicBezTo>
                  <a:cubicBezTo>
                    <a:pt x="35091" y="4416"/>
                    <a:pt x="34654" y="4408"/>
                    <a:pt x="34260" y="4408"/>
                  </a:cubicBezTo>
                  <a:cubicBezTo>
                    <a:pt x="33185" y="4408"/>
                    <a:pt x="32435" y="4466"/>
                    <a:pt x="31118" y="4466"/>
                  </a:cubicBezTo>
                  <a:cubicBezTo>
                    <a:pt x="30636" y="4466"/>
                    <a:pt x="30078" y="4458"/>
                    <a:pt x="29400" y="4437"/>
                  </a:cubicBezTo>
                  <a:cubicBezTo>
                    <a:pt x="26449" y="4345"/>
                    <a:pt x="26254" y="2375"/>
                    <a:pt x="24069" y="2375"/>
                  </a:cubicBezTo>
                  <a:cubicBezTo>
                    <a:pt x="23861" y="2375"/>
                    <a:pt x="23634" y="2393"/>
                    <a:pt x="23385" y="2432"/>
                  </a:cubicBezTo>
                  <a:cubicBezTo>
                    <a:pt x="20552" y="2883"/>
                    <a:pt x="20402" y="3259"/>
                    <a:pt x="16567" y="3785"/>
                  </a:cubicBezTo>
                  <a:cubicBezTo>
                    <a:pt x="15992" y="3865"/>
                    <a:pt x="15484" y="3901"/>
                    <a:pt x="15028" y="3901"/>
                  </a:cubicBezTo>
                  <a:cubicBezTo>
                    <a:pt x="12467" y="3901"/>
                    <a:pt x="11533" y="2746"/>
                    <a:pt x="9299" y="1555"/>
                  </a:cubicBezTo>
                  <a:cubicBezTo>
                    <a:pt x="7420" y="552"/>
                    <a:pt x="3109" y="7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6"/>
            <p:cNvSpPr/>
            <p:nvPr/>
          </p:nvSpPr>
          <p:spPr>
            <a:xfrm>
              <a:off x="1731975" y="809550"/>
              <a:ext cx="976850" cy="1067075"/>
            </a:xfrm>
            <a:custGeom>
              <a:rect b="b" l="l" r="r" t="t"/>
              <a:pathLst>
                <a:path extrusionOk="0" h="42683" w="39074">
                  <a:moveTo>
                    <a:pt x="27619" y="0"/>
                  </a:moveTo>
                  <a:lnTo>
                    <a:pt x="27619" y="0"/>
                  </a:lnTo>
                  <a:cubicBezTo>
                    <a:pt x="31730" y="4136"/>
                    <a:pt x="34286" y="9825"/>
                    <a:pt x="34286" y="16141"/>
                  </a:cubicBezTo>
                  <a:cubicBezTo>
                    <a:pt x="34286" y="28747"/>
                    <a:pt x="24035" y="38998"/>
                    <a:pt x="11404" y="38998"/>
                  </a:cubicBezTo>
                  <a:cubicBezTo>
                    <a:pt x="7243" y="38998"/>
                    <a:pt x="3359" y="37870"/>
                    <a:pt x="0" y="35940"/>
                  </a:cubicBezTo>
                  <a:lnTo>
                    <a:pt x="0" y="35940"/>
                  </a:lnTo>
                  <a:cubicBezTo>
                    <a:pt x="4136" y="40101"/>
                    <a:pt x="9875" y="42682"/>
                    <a:pt x="16216" y="42682"/>
                  </a:cubicBezTo>
                  <a:cubicBezTo>
                    <a:pt x="28848" y="42682"/>
                    <a:pt x="39073" y="32457"/>
                    <a:pt x="39073" y="19825"/>
                  </a:cubicBezTo>
                  <a:cubicBezTo>
                    <a:pt x="39073" y="11354"/>
                    <a:pt x="34462" y="3960"/>
                    <a:pt x="27619" y="0"/>
                  </a:cubicBezTo>
                  <a:close/>
                </a:path>
              </a:pathLst>
            </a:custGeom>
            <a:solidFill>
              <a:srgbClr val="CB5568">
                <a:alpha val="39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_1">
    <p:bg>
      <p:bgPr>
        <a:gradFill>
          <a:gsLst>
            <a:gs pos="0">
              <a:schemeClr val="accent2"/>
            </a:gs>
            <a:gs pos="100000">
              <a:schemeClr val="lt2"/>
            </a:gs>
          </a:gsLst>
          <a:lin ang="2698631" scaled="0"/>
        </a:gradFill>
      </p:bgPr>
    </p:bg>
    <p:spTree>
      <p:nvGrpSpPr>
        <p:cNvPr id="1295" name="Shape 1295"/>
        <p:cNvGrpSpPr/>
        <p:nvPr/>
      </p:nvGrpSpPr>
      <p:grpSpPr>
        <a:xfrm>
          <a:off x="0" y="0"/>
          <a:ext cx="0" cy="0"/>
          <a:chOff x="0" y="0"/>
          <a:chExt cx="0" cy="0"/>
        </a:xfrm>
      </p:grpSpPr>
      <p:sp>
        <p:nvSpPr>
          <p:cNvPr id="1296" name="Google Shape;1296;p27"/>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97" name="Google Shape;1297;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98" name="Google Shape;1298;p27"/>
          <p:cNvSpPr txBox="1"/>
          <p:nvPr>
            <p:ph type="title"/>
          </p:nvPr>
        </p:nvSpPr>
        <p:spPr>
          <a:xfrm>
            <a:off x="5650188" y="1478725"/>
            <a:ext cx="1942500" cy="1035600"/>
          </a:xfrm>
          <a:prstGeom prst="rect">
            <a:avLst/>
          </a:prstGeom>
        </p:spPr>
        <p:txBody>
          <a:bodyPr anchorCtr="0" anchor="t" bIns="0" lIns="0" spcFirstLastPara="1" rIns="0" wrap="square" tIns="0">
            <a:noAutofit/>
          </a:bodyPr>
          <a:lstStyle>
            <a:lvl1pPr lvl="0" rtl="0" algn="r">
              <a:spcBef>
                <a:spcPts val="0"/>
              </a:spcBef>
              <a:spcAft>
                <a:spcPts val="0"/>
              </a:spcAft>
              <a:buSzPts val="36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1299" name="Google Shape;1299;p27"/>
          <p:cNvSpPr txBox="1"/>
          <p:nvPr>
            <p:ph idx="1" type="subTitle"/>
          </p:nvPr>
        </p:nvSpPr>
        <p:spPr>
          <a:xfrm>
            <a:off x="4672188" y="2829961"/>
            <a:ext cx="2920500" cy="1035600"/>
          </a:xfrm>
          <a:prstGeom prst="rect">
            <a:avLst/>
          </a:prstGeom>
        </p:spPr>
        <p:txBody>
          <a:bodyPr anchorCtr="0" anchor="t" bIns="0" lIns="0" spcFirstLastPara="1" rIns="0" wrap="square" tIns="0">
            <a:noAutofit/>
          </a:bodyPr>
          <a:lstStyle>
            <a:lvl1pPr lvl="0" rtl="0" algn="r">
              <a:lnSpc>
                <a:spcPct val="100000"/>
              </a:lnSpc>
              <a:spcBef>
                <a:spcPts val="0"/>
              </a:spcBef>
              <a:spcAft>
                <a:spcPts val="0"/>
              </a:spcAft>
              <a:buSzPts val="21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grpSp>
        <p:nvGrpSpPr>
          <p:cNvPr id="1300" name="Google Shape;1300;p27"/>
          <p:cNvGrpSpPr/>
          <p:nvPr/>
        </p:nvGrpSpPr>
        <p:grpSpPr>
          <a:xfrm flipH="1" rot="-3203653">
            <a:off x="8677575" y="1131351"/>
            <a:ext cx="297660" cy="239057"/>
            <a:chOff x="3483800" y="1530650"/>
            <a:chExt cx="1459674" cy="1397574"/>
          </a:xfrm>
        </p:grpSpPr>
        <p:sp>
          <p:nvSpPr>
            <p:cNvPr id="1301" name="Google Shape;1301;p27"/>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7"/>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7"/>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7"/>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7"/>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7"/>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7"/>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27"/>
          <p:cNvGrpSpPr/>
          <p:nvPr/>
        </p:nvGrpSpPr>
        <p:grpSpPr>
          <a:xfrm flipH="1">
            <a:off x="7345473" y="365869"/>
            <a:ext cx="374992" cy="348246"/>
            <a:chOff x="3931664" y="3196564"/>
            <a:chExt cx="819834" cy="761359"/>
          </a:xfrm>
        </p:grpSpPr>
        <p:sp>
          <p:nvSpPr>
            <p:cNvPr id="1311" name="Google Shape;1311;p27"/>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7"/>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7"/>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27"/>
          <p:cNvGrpSpPr/>
          <p:nvPr/>
        </p:nvGrpSpPr>
        <p:grpSpPr>
          <a:xfrm flipH="1">
            <a:off x="-154252" y="3817444"/>
            <a:ext cx="374992" cy="348246"/>
            <a:chOff x="3931664" y="3196564"/>
            <a:chExt cx="819834" cy="761359"/>
          </a:xfrm>
        </p:grpSpPr>
        <p:sp>
          <p:nvSpPr>
            <p:cNvPr id="1315" name="Google Shape;1315;p27"/>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7"/>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7"/>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 name="Google Shape;1318;p27"/>
          <p:cNvGrpSpPr/>
          <p:nvPr/>
        </p:nvGrpSpPr>
        <p:grpSpPr>
          <a:xfrm flipH="1">
            <a:off x="8928043" y="2571744"/>
            <a:ext cx="320309" cy="297463"/>
            <a:chOff x="3931664" y="3196564"/>
            <a:chExt cx="819834" cy="761359"/>
          </a:xfrm>
        </p:grpSpPr>
        <p:sp>
          <p:nvSpPr>
            <p:cNvPr id="1319" name="Google Shape;1319;p27"/>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7"/>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7"/>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27"/>
          <p:cNvGrpSpPr/>
          <p:nvPr/>
        </p:nvGrpSpPr>
        <p:grpSpPr>
          <a:xfrm flipH="1" rot="1813197">
            <a:off x="8443490" y="4379101"/>
            <a:ext cx="250191" cy="232308"/>
            <a:chOff x="3931664" y="3196564"/>
            <a:chExt cx="819834" cy="761359"/>
          </a:xfrm>
        </p:grpSpPr>
        <p:sp>
          <p:nvSpPr>
            <p:cNvPr id="1323" name="Google Shape;1323;p27"/>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7"/>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7"/>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27"/>
          <p:cNvGrpSpPr/>
          <p:nvPr/>
        </p:nvGrpSpPr>
        <p:grpSpPr>
          <a:xfrm flipH="1" rot="-3202496">
            <a:off x="2371867" y="205593"/>
            <a:ext cx="266451" cy="213788"/>
            <a:chOff x="3483800" y="1530650"/>
            <a:chExt cx="1459674" cy="1397574"/>
          </a:xfrm>
        </p:grpSpPr>
        <p:sp>
          <p:nvSpPr>
            <p:cNvPr id="1327" name="Google Shape;1327;p27"/>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7"/>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7"/>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7"/>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7"/>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7"/>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7"/>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27"/>
          <p:cNvGrpSpPr/>
          <p:nvPr/>
        </p:nvGrpSpPr>
        <p:grpSpPr>
          <a:xfrm rot="-2111922">
            <a:off x="123081" y="1672530"/>
            <a:ext cx="255260" cy="246957"/>
            <a:chOff x="3483800" y="1530650"/>
            <a:chExt cx="1459674" cy="1397574"/>
          </a:xfrm>
        </p:grpSpPr>
        <p:sp>
          <p:nvSpPr>
            <p:cNvPr id="1337" name="Google Shape;1337;p27"/>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7"/>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7"/>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7"/>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7"/>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7"/>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7"/>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27"/>
          <p:cNvGrpSpPr/>
          <p:nvPr/>
        </p:nvGrpSpPr>
        <p:grpSpPr>
          <a:xfrm rot="-4322314">
            <a:off x="345217" y="4765505"/>
            <a:ext cx="167563" cy="161982"/>
            <a:chOff x="3483800" y="1530650"/>
            <a:chExt cx="1459674" cy="1397574"/>
          </a:xfrm>
        </p:grpSpPr>
        <p:sp>
          <p:nvSpPr>
            <p:cNvPr id="1347" name="Google Shape;1347;p27"/>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7"/>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7"/>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7"/>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7"/>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7"/>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7"/>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4">
    <p:bg>
      <p:bgPr>
        <a:gradFill>
          <a:gsLst>
            <a:gs pos="0">
              <a:schemeClr val="accent2"/>
            </a:gs>
            <a:gs pos="100000">
              <a:schemeClr val="lt2"/>
            </a:gs>
          </a:gsLst>
          <a:lin ang="2698631" scaled="0"/>
        </a:gradFill>
      </p:bgPr>
    </p:bg>
    <p:spTree>
      <p:nvGrpSpPr>
        <p:cNvPr id="1356" name="Shape 1356"/>
        <p:cNvGrpSpPr/>
        <p:nvPr/>
      </p:nvGrpSpPr>
      <p:grpSpPr>
        <a:xfrm>
          <a:off x="0" y="0"/>
          <a:ext cx="0" cy="0"/>
          <a:chOff x="0" y="0"/>
          <a:chExt cx="0" cy="0"/>
        </a:xfrm>
      </p:grpSpPr>
      <p:sp>
        <p:nvSpPr>
          <p:cNvPr id="1357" name="Google Shape;1357;p28"/>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58" name="Google Shape;1358;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59" name="Google Shape;1359;p28"/>
          <p:cNvSpPr txBox="1"/>
          <p:nvPr>
            <p:ph type="title"/>
          </p:nvPr>
        </p:nvSpPr>
        <p:spPr>
          <a:xfrm>
            <a:off x="2758050" y="418850"/>
            <a:ext cx="3627900" cy="1123800"/>
          </a:xfrm>
          <a:prstGeom prst="rect">
            <a:avLst/>
          </a:prstGeom>
        </p:spPr>
        <p:txBody>
          <a:bodyPr anchorCtr="0" anchor="t" bIns="0" lIns="0" spcFirstLastPara="1" rIns="0" wrap="square" tIns="0">
            <a:noAutofit/>
          </a:bodyPr>
          <a:lstStyle>
            <a:lvl1pPr lvl="0" rtl="0" algn="ctr">
              <a:spcBef>
                <a:spcPts val="0"/>
              </a:spcBef>
              <a:spcAft>
                <a:spcPts val="0"/>
              </a:spcAft>
              <a:buSzPts val="3600"/>
              <a:buNone/>
              <a:defRPr sz="72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360" name="Google Shape;1360;p28"/>
          <p:cNvSpPr txBox="1"/>
          <p:nvPr>
            <p:ph idx="1" type="subTitle"/>
          </p:nvPr>
        </p:nvSpPr>
        <p:spPr>
          <a:xfrm>
            <a:off x="3111750" y="2348464"/>
            <a:ext cx="2920500" cy="10356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1361" name="Google Shape;1361;p28"/>
          <p:cNvSpPr txBox="1"/>
          <p:nvPr/>
        </p:nvSpPr>
        <p:spPr>
          <a:xfrm>
            <a:off x="2351100" y="3710288"/>
            <a:ext cx="4441800" cy="5613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n" sz="1200">
                <a:solidFill>
                  <a:schemeClr val="dk1"/>
                </a:solidFill>
                <a:latin typeface="Karla"/>
                <a:ea typeface="Karla"/>
                <a:cs typeface="Karla"/>
                <a:sym typeface="Karla"/>
              </a:rPr>
              <a:t>CREDITS: This presentation template was created by </a:t>
            </a:r>
            <a:r>
              <a:rPr b="1" lang="en" sz="1200">
                <a:solidFill>
                  <a:schemeClr val="accent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icons by</a:t>
            </a:r>
            <a:r>
              <a:rPr lang="en" sz="1200">
                <a:solidFill>
                  <a:schemeClr val="dk2"/>
                </a:solidFill>
                <a:latin typeface="Karla"/>
                <a:ea typeface="Karla"/>
                <a:cs typeface="Karla"/>
                <a:sym typeface="Karla"/>
              </a:rPr>
              <a:t> </a:t>
            </a:r>
            <a:r>
              <a:rPr b="1" lang="en" sz="1200">
                <a:solidFill>
                  <a:schemeClr val="accent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by</a:t>
            </a:r>
            <a:r>
              <a:rPr lang="en" sz="1200">
                <a:solidFill>
                  <a:schemeClr val="dk2"/>
                </a:solidFill>
                <a:latin typeface="Karla"/>
                <a:ea typeface="Karla"/>
                <a:cs typeface="Karla"/>
                <a:sym typeface="Karla"/>
              </a:rPr>
              <a:t> </a:t>
            </a:r>
            <a:r>
              <a:rPr b="1" lang="en" sz="1200">
                <a:solidFill>
                  <a:schemeClr val="accent1"/>
                </a:solidFill>
                <a:uFill>
                  <a:noFill/>
                </a:uFill>
                <a:latin typeface="Karla"/>
                <a:ea typeface="Karla"/>
                <a:cs typeface="Karla"/>
                <a:sym typeface="Karla"/>
                <a:hlinkClick r:id="rId5">
                  <a:extLst>
                    <a:ext uri="{A12FA001-AC4F-418D-AE19-62706E023703}">
                      <ahyp:hlinkClr val="tx"/>
                    </a:ext>
                  </a:extLst>
                </a:hlinkClick>
              </a:rPr>
              <a:t>Freepik</a:t>
            </a:r>
            <a:r>
              <a:rPr lang="en" sz="1200">
                <a:solidFill>
                  <a:schemeClr val="dk2"/>
                </a:solidFill>
                <a:latin typeface="Karla"/>
                <a:ea typeface="Karla"/>
                <a:cs typeface="Karla"/>
                <a:sym typeface="Karla"/>
              </a:rPr>
              <a:t> </a:t>
            </a:r>
            <a:endParaRPr b="1" sz="1200">
              <a:solidFill>
                <a:schemeClr val="dk2"/>
              </a:solidFill>
              <a:latin typeface="Karla"/>
              <a:ea typeface="Karla"/>
              <a:cs typeface="Karla"/>
              <a:sym typeface="Karla"/>
            </a:endParaRPr>
          </a:p>
        </p:txBody>
      </p:sp>
      <p:sp>
        <p:nvSpPr>
          <p:cNvPr id="1362" name="Google Shape;1362;p28"/>
          <p:cNvSpPr/>
          <p:nvPr/>
        </p:nvSpPr>
        <p:spPr>
          <a:xfrm flipH="1" rot="1675317">
            <a:off x="-1019267" y="-486457"/>
            <a:ext cx="5611744" cy="6173383"/>
          </a:xfrm>
          <a:custGeom>
            <a:rect b="b" l="l" r="r" t="t"/>
            <a:pathLst>
              <a:path extrusionOk="0" h="140507" w="113414">
                <a:moveTo>
                  <a:pt x="91135" y="67459"/>
                </a:moveTo>
                <a:cubicBezTo>
                  <a:pt x="91498" y="67459"/>
                  <a:pt x="91809" y="67575"/>
                  <a:pt x="92030" y="67818"/>
                </a:cubicBezTo>
                <a:cubicBezTo>
                  <a:pt x="92726" y="68603"/>
                  <a:pt x="92244" y="70378"/>
                  <a:pt x="90950" y="71797"/>
                </a:cubicBezTo>
                <a:cubicBezTo>
                  <a:pt x="90064" y="72775"/>
                  <a:pt x="89022" y="73326"/>
                  <a:pt x="88231" y="73326"/>
                </a:cubicBezTo>
                <a:cubicBezTo>
                  <a:pt x="87867" y="73326"/>
                  <a:pt x="87556" y="73210"/>
                  <a:pt x="87337" y="72965"/>
                </a:cubicBezTo>
                <a:cubicBezTo>
                  <a:pt x="86632" y="72189"/>
                  <a:pt x="87114" y="70414"/>
                  <a:pt x="88408" y="68987"/>
                </a:cubicBezTo>
                <a:cubicBezTo>
                  <a:pt x="89296" y="68013"/>
                  <a:pt x="90340" y="67459"/>
                  <a:pt x="91135" y="67459"/>
                </a:cubicBezTo>
                <a:close/>
                <a:moveTo>
                  <a:pt x="81981" y="73877"/>
                </a:moveTo>
                <a:cubicBezTo>
                  <a:pt x="83619" y="73877"/>
                  <a:pt x="84918" y="74453"/>
                  <a:pt x="85500" y="75606"/>
                </a:cubicBezTo>
                <a:cubicBezTo>
                  <a:pt x="86686" y="77952"/>
                  <a:pt x="84474" y="81797"/>
                  <a:pt x="80557" y="84188"/>
                </a:cubicBezTo>
                <a:cubicBezTo>
                  <a:pt x="78580" y="85398"/>
                  <a:pt x="76545" y="86005"/>
                  <a:pt x="74865" y="86005"/>
                </a:cubicBezTo>
                <a:cubicBezTo>
                  <a:pt x="73225" y="86005"/>
                  <a:pt x="71923" y="85427"/>
                  <a:pt x="71342" y="84268"/>
                </a:cubicBezTo>
                <a:cubicBezTo>
                  <a:pt x="70155" y="81922"/>
                  <a:pt x="72368" y="78086"/>
                  <a:pt x="76284" y="75695"/>
                </a:cubicBezTo>
                <a:cubicBezTo>
                  <a:pt x="78264" y="74484"/>
                  <a:pt x="80300" y="73877"/>
                  <a:pt x="81981" y="73877"/>
                </a:cubicBezTo>
                <a:close/>
                <a:moveTo>
                  <a:pt x="88319" y="1"/>
                </a:moveTo>
                <a:cubicBezTo>
                  <a:pt x="88024" y="1713"/>
                  <a:pt x="91691" y="3944"/>
                  <a:pt x="96856" y="9840"/>
                </a:cubicBezTo>
                <a:cubicBezTo>
                  <a:pt x="102200" y="15925"/>
                  <a:pt x="104858" y="25006"/>
                  <a:pt x="103600" y="35042"/>
                </a:cubicBezTo>
                <a:cubicBezTo>
                  <a:pt x="102334" y="45069"/>
                  <a:pt x="92708" y="63063"/>
                  <a:pt x="74500" y="72921"/>
                </a:cubicBezTo>
                <a:cubicBezTo>
                  <a:pt x="70851" y="74901"/>
                  <a:pt x="66578" y="76364"/>
                  <a:pt x="64785" y="80379"/>
                </a:cubicBezTo>
                <a:cubicBezTo>
                  <a:pt x="63233" y="83831"/>
                  <a:pt x="63616" y="87890"/>
                  <a:pt x="63233" y="91708"/>
                </a:cubicBezTo>
                <a:cubicBezTo>
                  <a:pt x="62849" y="95536"/>
                  <a:pt x="61100" y="99827"/>
                  <a:pt x="57666" y="100567"/>
                </a:cubicBezTo>
                <a:cubicBezTo>
                  <a:pt x="57088" y="100693"/>
                  <a:pt x="56540" y="100752"/>
                  <a:pt x="56007" y="100752"/>
                </a:cubicBezTo>
                <a:cubicBezTo>
                  <a:pt x="53096" y="100752"/>
                  <a:pt x="50610" y="98978"/>
                  <a:pt x="46042" y="96490"/>
                </a:cubicBezTo>
                <a:cubicBezTo>
                  <a:pt x="44576" y="95691"/>
                  <a:pt x="43209" y="95309"/>
                  <a:pt x="41947" y="95309"/>
                </a:cubicBezTo>
                <a:cubicBezTo>
                  <a:pt x="38548" y="95309"/>
                  <a:pt x="35916" y="98079"/>
                  <a:pt x="34186" y="102913"/>
                </a:cubicBezTo>
                <a:cubicBezTo>
                  <a:pt x="28824" y="117909"/>
                  <a:pt x="23677" y="122450"/>
                  <a:pt x="16727" y="123182"/>
                </a:cubicBezTo>
                <a:cubicBezTo>
                  <a:pt x="16018" y="123258"/>
                  <a:pt x="15304" y="123289"/>
                  <a:pt x="14587" y="123289"/>
                </a:cubicBezTo>
                <a:cubicBezTo>
                  <a:pt x="11418" y="123289"/>
                  <a:pt x="8190" y="122683"/>
                  <a:pt x="5062" y="122683"/>
                </a:cubicBezTo>
                <a:cubicBezTo>
                  <a:pt x="3336" y="122683"/>
                  <a:pt x="1640" y="122867"/>
                  <a:pt x="0" y="123440"/>
                </a:cubicBezTo>
                <a:lnTo>
                  <a:pt x="0" y="140506"/>
                </a:lnTo>
                <a:lnTo>
                  <a:pt x="113413" y="140506"/>
                </a:lnTo>
                <a:lnTo>
                  <a:pt x="113413" y="1"/>
                </a:ln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8"/>
          <p:cNvSpPr/>
          <p:nvPr/>
        </p:nvSpPr>
        <p:spPr>
          <a:xfrm flipH="1">
            <a:off x="6647600" y="-171462"/>
            <a:ext cx="4964599" cy="5486422"/>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4" name="Google Shape;1364;p28"/>
          <p:cNvGrpSpPr/>
          <p:nvPr/>
        </p:nvGrpSpPr>
        <p:grpSpPr>
          <a:xfrm rot="-2054985">
            <a:off x="1302743" y="3223629"/>
            <a:ext cx="406156" cy="388178"/>
            <a:chOff x="3483800" y="1530650"/>
            <a:chExt cx="1459674" cy="1397574"/>
          </a:xfrm>
        </p:grpSpPr>
        <p:sp>
          <p:nvSpPr>
            <p:cNvPr id="1365" name="Google Shape;1365;p28"/>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8"/>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8"/>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8"/>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8"/>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8"/>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8"/>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8"/>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8"/>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28"/>
          <p:cNvGrpSpPr/>
          <p:nvPr/>
        </p:nvGrpSpPr>
        <p:grpSpPr>
          <a:xfrm rot="-2977299">
            <a:off x="984163" y="1512239"/>
            <a:ext cx="194255" cy="180400"/>
            <a:chOff x="3931664" y="3196564"/>
            <a:chExt cx="819834" cy="761359"/>
          </a:xfrm>
        </p:grpSpPr>
        <p:sp>
          <p:nvSpPr>
            <p:cNvPr id="1375" name="Google Shape;1375;p28"/>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8"/>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8"/>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28"/>
          <p:cNvGrpSpPr/>
          <p:nvPr/>
        </p:nvGrpSpPr>
        <p:grpSpPr>
          <a:xfrm rot="1370578">
            <a:off x="7577885" y="1527535"/>
            <a:ext cx="244552" cy="227109"/>
            <a:chOff x="3931664" y="3196564"/>
            <a:chExt cx="819834" cy="761359"/>
          </a:xfrm>
        </p:grpSpPr>
        <p:sp>
          <p:nvSpPr>
            <p:cNvPr id="1379" name="Google Shape;1379;p28"/>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8"/>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8"/>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28"/>
          <p:cNvGrpSpPr/>
          <p:nvPr/>
        </p:nvGrpSpPr>
        <p:grpSpPr>
          <a:xfrm rot="-2111919">
            <a:off x="7197062" y="2098834"/>
            <a:ext cx="212210" cy="205364"/>
            <a:chOff x="3483800" y="1530650"/>
            <a:chExt cx="1459674" cy="1397574"/>
          </a:xfrm>
        </p:grpSpPr>
        <p:sp>
          <p:nvSpPr>
            <p:cNvPr id="1383" name="Google Shape;1383;p28"/>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8"/>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8"/>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8"/>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8"/>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8"/>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8"/>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8"/>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8"/>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28"/>
          <p:cNvGrpSpPr/>
          <p:nvPr/>
        </p:nvGrpSpPr>
        <p:grpSpPr>
          <a:xfrm>
            <a:off x="607775" y="-517258"/>
            <a:ext cx="1286580" cy="1286580"/>
            <a:chOff x="1565300" y="733100"/>
            <a:chExt cx="1143525" cy="1143525"/>
          </a:xfrm>
        </p:grpSpPr>
        <p:sp>
          <p:nvSpPr>
            <p:cNvPr id="1393" name="Google Shape;1393;p28"/>
            <p:cNvSpPr/>
            <p:nvPr/>
          </p:nvSpPr>
          <p:spPr>
            <a:xfrm>
              <a:off x="1565300" y="733100"/>
              <a:ext cx="1143525" cy="1143525"/>
            </a:xfrm>
            <a:custGeom>
              <a:rect b="b" l="l" r="r" t="t"/>
              <a:pathLst>
                <a:path extrusionOk="0" h="45741" w="45741">
                  <a:moveTo>
                    <a:pt x="22883" y="1"/>
                  </a:moveTo>
                  <a:cubicBezTo>
                    <a:pt x="10251" y="1"/>
                    <a:pt x="1" y="10251"/>
                    <a:pt x="1" y="22883"/>
                  </a:cubicBezTo>
                  <a:cubicBezTo>
                    <a:pt x="1" y="35515"/>
                    <a:pt x="10251" y="45740"/>
                    <a:pt x="22883" y="45740"/>
                  </a:cubicBezTo>
                  <a:cubicBezTo>
                    <a:pt x="35515" y="45740"/>
                    <a:pt x="45740" y="35515"/>
                    <a:pt x="45740" y="22883"/>
                  </a:cubicBezTo>
                  <a:cubicBezTo>
                    <a:pt x="45740" y="10251"/>
                    <a:pt x="35515" y="1"/>
                    <a:pt x="22883"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8"/>
            <p:cNvSpPr/>
            <p:nvPr/>
          </p:nvSpPr>
          <p:spPr>
            <a:xfrm>
              <a:off x="1565300" y="906675"/>
              <a:ext cx="1143525" cy="708025"/>
            </a:xfrm>
            <a:custGeom>
              <a:rect b="b" l="l" r="r" t="t"/>
              <a:pathLst>
                <a:path extrusionOk="0" h="28321" w="45741">
                  <a:moveTo>
                    <a:pt x="39299" y="0"/>
                  </a:moveTo>
                  <a:cubicBezTo>
                    <a:pt x="36417" y="2080"/>
                    <a:pt x="38547" y="6065"/>
                    <a:pt x="35189" y="7619"/>
                  </a:cubicBezTo>
                  <a:cubicBezTo>
                    <a:pt x="34542" y="7912"/>
                    <a:pt x="33927" y="8029"/>
                    <a:pt x="33333" y="8029"/>
                  </a:cubicBezTo>
                  <a:cubicBezTo>
                    <a:pt x="31015" y="8029"/>
                    <a:pt x="29010" y="6254"/>
                    <a:pt x="26643" y="6254"/>
                  </a:cubicBezTo>
                  <a:cubicBezTo>
                    <a:pt x="26089" y="6254"/>
                    <a:pt x="25515" y="6351"/>
                    <a:pt x="24913" y="6592"/>
                  </a:cubicBezTo>
                  <a:cubicBezTo>
                    <a:pt x="21328" y="8030"/>
                    <a:pt x="21583" y="9846"/>
                    <a:pt x="18617" y="9846"/>
                  </a:cubicBezTo>
                  <a:cubicBezTo>
                    <a:pt x="18431" y="9846"/>
                    <a:pt x="18233" y="9839"/>
                    <a:pt x="18021" y="9825"/>
                  </a:cubicBezTo>
                  <a:cubicBezTo>
                    <a:pt x="14437" y="9549"/>
                    <a:pt x="13534" y="6566"/>
                    <a:pt x="10752" y="5815"/>
                  </a:cubicBezTo>
                  <a:cubicBezTo>
                    <a:pt x="8798" y="5288"/>
                    <a:pt x="5690" y="4236"/>
                    <a:pt x="3559" y="3684"/>
                  </a:cubicBezTo>
                  <a:cubicBezTo>
                    <a:pt x="1304" y="7243"/>
                    <a:pt x="1" y="11429"/>
                    <a:pt x="1" y="15940"/>
                  </a:cubicBezTo>
                  <a:cubicBezTo>
                    <a:pt x="1" y="18095"/>
                    <a:pt x="301" y="20176"/>
                    <a:pt x="878" y="22156"/>
                  </a:cubicBezTo>
                  <a:cubicBezTo>
                    <a:pt x="1517" y="21811"/>
                    <a:pt x="2019" y="21669"/>
                    <a:pt x="2497" y="21669"/>
                  </a:cubicBezTo>
                  <a:cubicBezTo>
                    <a:pt x="3965" y="21669"/>
                    <a:pt x="5200" y="23014"/>
                    <a:pt x="9474" y="23960"/>
                  </a:cubicBezTo>
                  <a:cubicBezTo>
                    <a:pt x="14945" y="25173"/>
                    <a:pt x="18101" y="28321"/>
                    <a:pt x="23058" y="28321"/>
                  </a:cubicBezTo>
                  <a:cubicBezTo>
                    <a:pt x="23938" y="28321"/>
                    <a:pt x="24874" y="28222"/>
                    <a:pt x="25890" y="27995"/>
                  </a:cubicBezTo>
                  <a:cubicBezTo>
                    <a:pt x="31499" y="26744"/>
                    <a:pt x="30482" y="25909"/>
                    <a:pt x="34065" y="25909"/>
                  </a:cubicBezTo>
                  <a:cubicBezTo>
                    <a:pt x="34789" y="25909"/>
                    <a:pt x="35701" y="25944"/>
                    <a:pt x="36893" y="26015"/>
                  </a:cubicBezTo>
                  <a:cubicBezTo>
                    <a:pt x="40352" y="26216"/>
                    <a:pt x="41855" y="26767"/>
                    <a:pt x="42983" y="26842"/>
                  </a:cubicBezTo>
                  <a:cubicBezTo>
                    <a:pt x="44738" y="23609"/>
                    <a:pt x="45740" y="19875"/>
                    <a:pt x="45740" y="15940"/>
                  </a:cubicBezTo>
                  <a:cubicBezTo>
                    <a:pt x="45740" y="9749"/>
                    <a:pt x="43284" y="4135"/>
                    <a:pt x="39299"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8"/>
            <p:cNvSpPr/>
            <p:nvPr/>
          </p:nvSpPr>
          <p:spPr>
            <a:xfrm>
              <a:off x="1666800" y="1616175"/>
              <a:ext cx="896650" cy="260450"/>
            </a:xfrm>
            <a:custGeom>
              <a:rect b="b" l="l" r="r" t="t"/>
              <a:pathLst>
                <a:path extrusionOk="0" h="10418" w="35866">
                  <a:moveTo>
                    <a:pt x="3072" y="1"/>
                  </a:moveTo>
                  <a:cubicBezTo>
                    <a:pt x="2065" y="1"/>
                    <a:pt x="1090" y="233"/>
                    <a:pt x="1" y="542"/>
                  </a:cubicBezTo>
                  <a:cubicBezTo>
                    <a:pt x="4136" y="6507"/>
                    <a:pt x="11028" y="10417"/>
                    <a:pt x="18823" y="10417"/>
                  </a:cubicBezTo>
                  <a:cubicBezTo>
                    <a:pt x="25590" y="10417"/>
                    <a:pt x="31680" y="7460"/>
                    <a:pt x="35866" y="2798"/>
                  </a:cubicBezTo>
                  <a:lnTo>
                    <a:pt x="35866" y="2798"/>
                  </a:lnTo>
                  <a:cubicBezTo>
                    <a:pt x="32532" y="2823"/>
                    <a:pt x="28572" y="3450"/>
                    <a:pt x="27294" y="4101"/>
                  </a:cubicBezTo>
                  <a:cubicBezTo>
                    <a:pt x="24612" y="5530"/>
                    <a:pt x="25590" y="4928"/>
                    <a:pt x="21454" y="6056"/>
                  </a:cubicBezTo>
                  <a:cubicBezTo>
                    <a:pt x="20763" y="6246"/>
                    <a:pt x="20046" y="6333"/>
                    <a:pt x="19309" y="6333"/>
                  </a:cubicBezTo>
                  <a:cubicBezTo>
                    <a:pt x="15662" y="6333"/>
                    <a:pt x="11527" y="4189"/>
                    <a:pt x="7670" y="1645"/>
                  </a:cubicBezTo>
                  <a:cubicBezTo>
                    <a:pt x="5843" y="422"/>
                    <a:pt x="4429" y="1"/>
                    <a:pt x="3072"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8"/>
            <p:cNvSpPr/>
            <p:nvPr/>
          </p:nvSpPr>
          <p:spPr>
            <a:xfrm>
              <a:off x="1790250" y="733100"/>
              <a:ext cx="664800" cy="158550"/>
            </a:xfrm>
            <a:custGeom>
              <a:rect b="b" l="l" r="r" t="t"/>
              <a:pathLst>
                <a:path extrusionOk="0" h="6342" w="26592">
                  <a:moveTo>
                    <a:pt x="13885" y="1"/>
                  </a:moveTo>
                  <a:cubicBezTo>
                    <a:pt x="8647" y="1"/>
                    <a:pt x="3835" y="1755"/>
                    <a:pt x="0" y="4712"/>
                  </a:cubicBezTo>
                  <a:cubicBezTo>
                    <a:pt x="2207" y="5280"/>
                    <a:pt x="4502" y="5371"/>
                    <a:pt x="6220" y="5371"/>
                  </a:cubicBezTo>
                  <a:cubicBezTo>
                    <a:pt x="6551" y="5371"/>
                    <a:pt x="6860" y="5368"/>
                    <a:pt x="7143" y="5364"/>
                  </a:cubicBezTo>
                  <a:cubicBezTo>
                    <a:pt x="9624" y="5339"/>
                    <a:pt x="11955" y="4763"/>
                    <a:pt x="14336" y="4462"/>
                  </a:cubicBezTo>
                  <a:cubicBezTo>
                    <a:pt x="14485" y="4442"/>
                    <a:pt x="14630" y="4432"/>
                    <a:pt x="14774" y="4432"/>
                  </a:cubicBezTo>
                  <a:cubicBezTo>
                    <a:pt x="16811" y="4432"/>
                    <a:pt x="18330" y="6342"/>
                    <a:pt x="21077" y="6342"/>
                  </a:cubicBezTo>
                  <a:cubicBezTo>
                    <a:pt x="21255" y="6342"/>
                    <a:pt x="21440" y="6334"/>
                    <a:pt x="21629" y="6316"/>
                  </a:cubicBezTo>
                  <a:cubicBezTo>
                    <a:pt x="24136" y="6091"/>
                    <a:pt x="25439" y="5013"/>
                    <a:pt x="26592" y="3860"/>
                  </a:cubicBezTo>
                  <a:cubicBezTo>
                    <a:pt x="22958" y="1429"/>
                    <a:pt x="18597" y="1"/>
                    <a:pt x="13885"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8"/>
            <p:cNvSpPr/>
            <p:nvPr/>
          </p:nvSpPr>
          <p:spPr>
            <a:xfrm>
              <a:off x="1575325" y="1062675"/>
              <a:ext cx="1133500" cy="371550"/>
            </a:xfrm>
            <a:custGeom>
              <a:rect b="b" l="l" r="r" t="t"/>
              <a:pathLst>
                <a:path extrusionOk="0" h="14862" w="45340">
                  <a:moveTo>
                    <a:pt x="43184" y="1"/>
                  </a:moveTo>
                  <a:cubicBezTo>
                    <a:pt x="42883" y="251"/>
                    <a:pt x="42582" y="477"/>
                    <a:pt x="42281" y="702"/>
                  </a:cubicBezTo>
                  <a:cubicBezTo>
                    <a:pt x="40627" y="1905"/>
                    <a:pt x="38146" y="3986"/>
                    <a:pt x="36216" y="5364"/>
                  </a:cubicBezTo>
                  <a:cubicBezTo>
                    <a:pt x="35020" y="6207"/>
                    <a:pt x="33853" y="6460"/>
                    <a:pt x="31961" y="6460"/>
                  </a:cubicBezTo>
                  <a:cubicBezTo>
                    <a:pt x="30761" y="6460"/>
                    <a:pt x="29269" y="6358"/>
                    <a:pt x="27294" y="6241"/>
                  </a:cubicBezTo>
                  <a:cubicBezTo>
                    <a:pt x="26757" y="6210"/>
                    <a:pt x="26295" y="6195"/>
                    <a:pt x="25896" y="6195"/>
                  </a:cubicBezTo>
                  <a:cubicBezTo>
                    <a:pt x="22515" y="6195"/>
                    <a:pt x="23606" y="7271"/>
                    <a:pt x="21028" y="8347"/>
                  </a:cubicBezTo>
                  <a:cubicBezTo>
                    <a:pt x="18444" y="9416"/>
                    <a:pt x="17880" y="9713"/>
                    <a:pt x="15322" y="9713"/>
                  </a:cubicBezTo>
                  <a:cubicBezTo>
                    <a:pt x="15002" y="9713"/>
                    <a:pt x="14651" y="9708"/>
                    <a:pt x="14261" y="9700"/>
                  </a:cubicBezTo>
                  <a:cubicBezTo>
                    <a:pt x="10727" y="9625"/>
                    <a:pt x="9299" y="7670"/>
                    <a:pt x="6542" y="5790"/>
                  </a:cubicBezTo>
                  <a:cubicBezTo>
                    <a:pt x="4286" y="4286"/>
                    <a:pt x="2532" y="3560"/>
                    <a:pt x="452" y="3509"/>
                  </a:cubicBezTo>
                  <a:cubicBezTo>
                    <a:pt x="276" y="4161"/>
                    <a:pt x="126" y="4813"/>
                    <a:pt x="1" y="5489"/>
                  </a:cubicBezTo>
                  <a:cubicBezTo>
                    <a:pt x="1354" y="6166"/>
                    <a:pt x="1955" y="7946"/>
                    <a:pt x="3309" y="9123"/>
                  </a:cubicBezTo>
                  <a:cubicBezTo>
                    <a:pt x="5121" y="10657"/>
                    <a:pt x="11566" y="13182"/>
                    <a:pt x="15711" y="13182"/>
                  </a:cubicBezTo>
                  <a:cubicBezTo>
                    <a:pt x="16037" y="13182"/>
                    <a:pt x="16348" y="13166"/>
                    <a:pt x="16642" y="13134"/>
                  </a:cubicBezTo>
                  <a:cubicBezTo>
                    <a:pt x="20702" y="12682"/>
                    <a:pt x="20101" y="11254"/>
                    <a:pt x="23384" y="10126"/>
                  </a:cubicBezTo>
                  <a:cubicBezTo>
                    <a:pt x="24259" y="9828"/>
                    <a:pt x="24856" y="9689"/>
                    <a:pt x="25284" y="9689"/>
                  </a:cubicBezTo>
                  <a:cubicBezTo>
                    <a:pt x="26476" y="9689"/>
                    <a:pt x="26374" y="10761"/>
                    <a:pt x="27369" y="12457"/>
                  </a:cubicBezTo>
                  <a:cubicBezTo>
                    <a:pt x="28310" y="14077"/>
                    <a:pt x="31598" y="14861"/>
                    <a:pt x="34451" y="14861"/>
                  </a:cubicBezTo>
                  <a:cubicBezTo>
                    <a:pt x="35703" y="14861"/>
                    <a:pt x="36871" y="14710"/>
                    <a:pt x="37720" y="14412"/>
                  </a:cubicBezTo>
                  <a:cubicBezTo>
                    <a:pt x="40151" y="13560"/>
                    <a:pt x="42933" y="13735"/>
                    <a:pt x="45038" y="13334"/>
                  </a:cubicBezTo>
                  <a:cubicBezTo>
                    <a:pt x="45239" y="12156"/>
                    <a:pt x="45339" y="10928"/>
                    <a:pt x="45339" y="9700"/>
                  </a:cubicBezTo>
                  <a:cubicBezTo>
                    <a:pt x="45339" y="8923"/>
                    <a:pt x="45314" y="8196"/>
                    <a:pt x="45239" y="7444"/>
                  </a:cubicBezTo>
                  <a:cubicBezTo>
                    <a:pt x="45020" y="7225"/>
                    <a:pt x="44791" y="7132"/>
                    <a:pt x="44538" y="7132"/>
                  </a:cubicBezTo>
                  <a:cubicBezTo>
                    <a:pt x="43665" y="7132"/>
                    <a:pt x="42516" y="8248"/>
                    <a:pt x="40552" y="9123"/>
                  </a:cubicBezTo>
                  <a:cubicBezTo>
                    <a:pt x="37921" y="10251"/>
                    <a:pt x="37344" y="11404"/>
                    <a:pt x="34938" y="12006"/>
                  </a:cubicBezTo>
                  <a:cubicBezTo>
                    <a:pt x="34627" y="12084"/>
                    <a:pt x="34339" y="12120"/>
                    <a:pt x="34076" y="12120"/>
                  </a:cubicBezTo>
                  <a:cubicBezTo>
                    <a:pt x="32306" y="12120"/>
                    <a:pt x="31632" y="10478"/>
                    <a:pt x="32156" y="8798"/>
                  </a:cubicBezTo>
                  <a:cubicBezTo>
                    <a:pt x="32401" y="8001"/>
                    <a:pt x="32921" y="7804"/>
                    <a:pt x="33593" y="7804"/>
                  </a:cubicBezTo>
                  <a:cubicBezTo>
                    <a:pt x="34254" y="7804"/>
                    <a:pt x="35061" y="7994"/>
                    <a:pt x="35900" y="7994"/>
                  </a:cubicBezTo>
                  <a:cubicBezTo>
                    <a:pt x="36303" y="7994"/>
                    <a:pt x="36714" y="7950"/>
                    <a:pt x="37119" y="7820"/>
                  </a:cubicBezTo>
                  <a:cubicBezTo>
                    <a:pt x="39199" y="7144"/>
                    <a:pt x="41830" y="4738"/>
                    <a:pt x="42733" y="4111"/>
                  </a:cubicBezTo>
                  <a:cubicBezTo>
                    <a:pt x="43033" y="3885"/>
                    <a:pt x="43610" y="3284"/>
                    <a:pt x="44211" y="2557"/>
                  </a:cubicBezTo>
                  <a:cubicBezTo>
                    <a:pt x="43911" y="1680"/>
                    <a:pt x="43585" y="828"/>
                    <a:pt x="43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8"/>
            <p:cNvSpPr/>
            <p:nvPr/>
          </p:nvSpPr>
          <p:spPr>
            <a:xfrm>
              <a:off x="1569675" y="1373450"/>
              <a:ext cx="1104675" cy="161625"/>
            </a:xfrm>
            <a:custGeom>
              <a:rect b="b" l="l" r="r" t="t"/>
              <a:pathLst>
                <a:path extrusionOk="0" h="6465" w="44187">
                  <a:moveTo>
                    <a:pt x="1" y="1"/>
                  </a:moveTo>
                  <a:lnTo>
                    <a:pt x="1" y="1"/>
                  </a:lnTo>
                  <a:cubicBezTo>
                    <a:pt x="51" y="527"/>
                    <a:pt x="151" y="1053"/>
                    <a:pt x="252" y="1580"/>
                  </a:cubicBezTo>
                  <a:cubicBezTo>
                    <a:pt x="3184" y="1605"/>
                    <a:pt x="7094" y="1805"/>
                    <a:pt x="8773" y="3209"/>
                  </a:cubicBezTo>
                  <a:cubicBezTo>
                    <a:pt x="10805" y="4937"/>
                    <a:pt x="13686" y="5294"/>
                    <a:pt x="15753" y="5294"/>
                  </a:cubicBezTo>
                  <a:cubicBezTo>
                    <a:pt x="15904" y="5294"/>
                    <a:pt x="16050" y="5292"/>
                    <a:pt x="16192" y="5289"/>
                  </a:cubicBezTo>
                  <a:cubicBezTo>
                    <a:pt x="18060" y="5222"/>
                    <a:pt x="21348" y="4208"/>
                    <a:pt x="23624" y="4208"/>
                  </a:cubicBezTo>
                  <a:cubicBezTo>
                    <a:pt x="23913" y="4208"/>
                    <a:pt x="24186" y="4225"/>
                    <a:pt x="24437" y="4261"/>
                  </a:cubicBezTo>
                  <a:cubicBezTo>
                    <a:pt x="26550" y="4567"/>
                    <a:pt x="26420" y="6037"/>
                    <a:pt x="28310" y="6037"/>
                  </a:cubicBezTo>
                  <a:cubicBezTo>
                    <a:pt x="28438" y="6037"/>
                    <a:pt x="28575" y="6030"/>
                    <a:pt x="28723" y="6016"/>
                  </a:cubicBezTo>
                  <a:cubicBezTo>
                    <a:pt x="29352" y="5954"/>
                    <a:pt x="30473" y="5926"/>
                    <a:pt x="31823" y="5926"/>
                  </a:cubicBezTo>
                  <a:cubicBezTo>
                    <a:pt x="35422" y="5926"/>
                    <a:pt x="40648" y="6125"/>
                    <a:pt x="42507" y="6417"/>
                  </a:cubicBezTo>
                  <a:cubicBezTo>
                    <a:pt x="42734" y="6451"/>
                    <a:pt x="42929" y="6464"/>
                    <a:pt x="43104" y="6464"/>
                  </a:cubicBezTo>
                  <a:cubicBezTo>
                    <a:pt x="43315" y="6464"/>
                    <a:pt x="43495" y="6444"/>
                    <a:pt x="43660" y="6417"/>
                  </a:cubicBezTo>
                  <a:cubicBezTo>
                    <a:pt x="43836" y="5991"/>
                    <a:pt x="44036" y="5540"/>
                    <a:pt x="44187" y="5089"/>
                  </a:cubicBezTo>
                  <a:cubicBezTo>
                    <a:pt x="41605" y="4838"/>
                    <a:pt x="37169" y="4487"/>
                    <a:pt x="35615" y="4437"/>
                  </a:cubicBezTo>
                  <a:cubicBezTo>
                    <a:pt x="35091" y="4416"/>
                    <a:pt x="34654" y="4408"/>
                    <a:pt x="34260" y="4408"/>
                  </a:cubicBezTo>
                  <a:cubicBezTo>
                    <a:pt x="33185" y="4408"/>
                    <a:pt x="32435" y="4466"/>
                    <a:pt x="31118" y="4466"/>
                  </a:cubicBezTo>
                  <a:cubicBezTo>
                    <a:pt x="30636" y="4466"/>
                    <a:pt x="30078" y="4458"/>
                    <a:pt x="29400" y="4437"/>
                  </a:cubicBezTo>
                  <a:cubicBezTo>
                    <a:pt x="26449" y="4345"/>
                    <a:pt x="26254" y="2375"/>
                    <a:pt x="24069" y="2375"/>
                  </a:cubicBezTo>
                  <a:cubicBezTo>
                    <a:pt x="23861" y="2375"/>
                    <a:pt x="23634" y="2393"/>
                    <a:pt x="23385" y="2432"/>
                  </a:cubicBezTo>
                  <a:cubicBezTo>
                    <a:pt x="20552" y="2883"/>
                    <a:pt x="20402" y="3259"/>
                    <a:pt x="16567" y="3785"/>
                  </a:cubicBezTo>
                  <a:cubicBezTo>
                    <a:pt x="15992" y="3865"/>
                    <a:pt x="15484" y="3901"/>
                    <a:pt x="15028" y="3901"/>
                  </a:cubicBezTo>
                  <a:cubicBezTo>
                    <a:pt x="12467" y="3901"/>
                    <a:pt x="11533" y="2746"/>
                    <a:pt x="9299" y="1555"/>
                  </a:cubicBezTo>
                  <a:cubicBezTo>
                    <a:pt x="7420" y="552"/>
                    <a:pt x="3109" y="7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8"/>
            <p:cNvSpPr/>
            <p:nvPr/>
          </p:nvSpPr>
          <p:spPr>
            <a:xfrm>
              <a:off x="1731975" y="809550"/>
              <a:ext cx="976850" cy="1067075"/>
            </a:xfrm>
            <a:custGeom>
              <a:rect b="b" l="l" r="r" t="t"/>
              <a:pathLst>
                <a:path extrusionOk="0" h="42683" w="39074">
                  <a:moveTo>
                    <a:pt x="27619" y="0"/>
                  </a:moveTo>
                  <a:lnTo>
                    <a:pt x="27619" y="0"/>
                  </a:lnTo>
                  <a:cubicBezTo>
                    <a:pt x="31730" y="4136"/>
                    <a:pt x="34286" y="9825"/>
                    <a:pt x="34286" y="16141"/>
                  </a:cubicBezTo>
                  <a:cubicBezTo>
                    <a:pt x="34286" y="28747"/>
                    <a:pt x="24035" y="38998"/>
                    <a:pt x="11404" y="38998"/>
                  </a:cubicBezTo>
                  <a:cubicBezTo>
                    <a:pt x="7243" y="38998"/>
                    <a:pt x="3359" y="37870"/>
                    <a:pt x="0" y="35940"/>
                  </a:cubicBezTo>
                  <a:lnTo>
                    <a:pt x="0" y="35940"/>
                  </a:lnTo>
                  <a:cubicBezTo>
                    <a:pt x="4136" y="40101"/>
                    <a:pt x="9875" y="42682"/>
                    <a:pt x="16216" y="42682"/>
                  </a:cubicBezTo>
                  <a:cubicBezTo>
                    <a:pt x="28848" y="42682"/>
                    <a:pt x="39073" y="32457"/>
                    <a:pt x="39073" y="19825"/>
                  </a:cubicBezTo>
                  <a:cubicBezTo>
                    <a:pt x="39073" y="11354"/>
                    <a:pt x="34462" y="3960"/>
                    <a:pt x="27619" y="0"/>
                  </a:cubicBezTo>
                  <a:close/>
                </a:path>
              </a:pathLst>
            </a:custGeom>
            <a:solidFill>
              <a:srgbClr val="CB5568">
                <a:alpha val="39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28"/>
          <p:cNvGrpSpPr/>
          <p:nvPr/>
        </p:nvGrpSpPr>
        <p:grpSpPr>
          <a:xfrm>
            <a:off x="1207456" y="586028"/>
            <a:ext cx="565411" cy="565411"/>
            <a:chOff x="2751400" y="2498775"/>
            <a:chExt cx="652900" cy="652900"/>
          </a:xfrm>
        </p:grpSpPr>
        <p:sp>
          <p:nvSpPr>
            <p:cNvPr id="1401" name="Google Shape;1401;p28"/>
            <p:cNvSpPr/>
            <p:nvPr/>
          </p:nvSpPr>
          <p:spPr>
            <a:xfrm>
              <a:off x="2751400" y="2498775"/>
              <a:ext cx="652900" cy="652900"/>
            </a:xfrm>
            <a:custGeom>
              <a:rect b="b" l="l" r="r" t="t"/>
              <a:pathLst>
                <a:path extrusionOk="0" h="26116" w="26116">
                  <a:moveTo>
                    <a:pt x="13058" y="1"/>
                  </a:moveTo>
                  <a:cubicBezTo>
                    <a:pt x="5840" y="1"/>
                    <a:pt x="0" y="5840"/>
                    <a:pt x="0" y="13058"/>
                  </a:cubicBezTo>
                  <a:cubicBezTo>
                    <a:pt x="0" y="20251"/>
                    <a:pt x="5840" y="26116"/>
                    <a:pt x="13058" y="26116"/>
                  </a:cubicBezTo>
                  <a:cubicBezTo>
                    <a:pt x="20276" y="26116"/>
                    <a:pt x="26116" y="20251"/>
                    <a:pt x="26116" y="13058"/>
                  </a:cubicBezTo>
                  <a:cubicBezTo>
                    <a:pt x="26116" y="5840"/>
                    <a:pt x="20276" y="1"/>
                    <a:pt x="130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8"/>
            <p:cNvSpPr/>
            <p:nvPr/>
          </p:nvSpPr>
          <p:spPr>
            <a:xfrm>
              <a:off x="2758925" y="2889025"/>
              <a:ext cx="637875" cy="187500"/>
            </a:xfrm>
            <a:custGeom>
              <a:rect b="b" l="l" r="r" t="t"/>
              <a:pathLst>
                <a:path extrusionOk="0" h="7500" w="25515">
                  <a:moveTo>
                    <a:pt x="20492" y="0"/>
                  </a:moveTo>
                  <a:cubicBezTo>
                    <a:pt x="19762" y="0"/>
                    <a:pt x="19009" y="29"/>
                    <a:pt x="18246" y="105"/>
                  </a:cubicBezTo>
                  <a:cubicBezTo>
                    <a:pt x="14486" y="451"/>
                    <a:pt x="12558" y="4117"/>
                    <a:pt x="9135" y="4117"/>
                  </a:cubicBezTo>
                  <a:cubicBezTo>
                    <a:pt x="9090" y="4117"/>
                    <a:pt x="9044" y="4116"/>
                    <a:pt x="8998" y="4115"/>
                  </a:cubicBezTo>
                  <a:cubicBezTo>
                    <a:pt x="6291" y="4065"/>
                    <a:pt x="3183" y="1534"/>
                    <a:pt x="0" y="230"/>
                  </a:cubicBezTo>
                  <a:lnTo>
                    <a:pt x="0" y="230"/>
                  </a:lnTo>
                  <a:cubicBezTo>
                    <a:pt x="351" y="1809"/>
                    <a:pt x="978" y="3263"/>
                    <a:pt x="1830" y="4566"/>
                  </a:cubicBezTo>
                  <a:cubicBezTo>
                    <a:pt x="5238" y="5042"/>
                    <a:pt x="7920" y="6772"/>
                    <a:pt x="10953" y="7348"/>
                  </a:cubicBezTo>
                  <a:cubicBezTo>
                    <a:pt x="11518" y="7453"/>
                    <a:pt x="11996" y="7499"/>
                    <a:pt x="12409" y="7499"/>
                  </a:cubicBezTo>
                  <a:cubicBezTo>
                    <a:pt x="14646" y="7499"/>
                    <a:pt x="14969" y="6152"/>
                    <a:pt x="17043" y="5644"/>
                  </a:cubicBezTo>
                  <a:cubicBezTo>
                    <a:pt x="17262" y="5591"/>
                    <a:pt x="17491" y="5567"/>
                    <a:pt x="17729" y="5567"/>
                  </a:cubicBezTo>
                  <a:cubicBezTo>
                    <a:pt x="18962" y="5567"/>
                    <a:pt x="20426" y="6208"/>
                    <a:pt x="21855" y="6797"/>
                  </a:cubicBezTo>
                  <a:cubicBezTo>
                    <a:pt x="23659" y="5042"/>
                    <a:pt x="24963" y="2762"/>
                    <a:pt x="25514" y="230"/>
                  </a:cubicBezTo>
                  <a:cubicBezTo>
                    <a:pt x="24154" y="194"/>
                    <a:pt x="22401" y="0"/>
                    <a:pt x="20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2761425" y="2606275"/>
              <a:ext cx="637250" cy="224850"/>
            </a:xfrm>
            <a:custGeom>
              <a:rect b="b" l="l" r="r" t="t"/>
              <a:pathLst>
                <a:path extrusionOk="0" h="8994" w="25490">
                  <a:moveTo>
                    <a:pt x="16340" y="0"/>
                  </a:moveTo>
                  <a:cubicBezTo>
                    <a:pt x="16049" y="0"/>
                    <a:pt x="15700" y="56"/>
                    <a:pt x="15264" y="187"/>
                  </a:cubicBezTo>
                  <a:cubicBezTo>
                    <a:pt x="12906" y="907"/>
                    <a:pt x="11308" y="4234"/>
                    <a:pt x="8202" y="4234"/>
                  </a:cubicBezTo>
                  <a:cubicBezTo>
                    <a:pt x="7742" y="4234"/>
                    <a:pt x="7250" y="4161"/>
                    <a:pt x="6717" y="3996"/>
                  </a:cubicBezTo>
                  <a:cubicBezTo>
                    <a:pt x="4311" y="3270"/>
                    <a:pt x="3785" y="1440"/>
                    <a:pt x="2908" y="87"/>
                  </a:cubicBezTo>
                  <a:cubicBezTo>
                    <a:pt x="1529" y="1615"/>
                    <a:pt x="527" y="3495"/>
                    <a:pt x="0" y="5575"/>
                  </a:cubicBezTo>
                  <a:cubicBezTo>
                    <a:pt x="2121" y="6949"/>
                    <a:pt x="4797" y="8994"/>
                    <a:pt x="6738" y="8994"/>
                  </a:cubicBezTo>
                  <a:cubicBezTo>
                    <a:pt x="6816" y="8994"/>
                    <a:pt x="6892" y="8991"/>
                    <a:pt x="6968" y="8984"/>
                  </a:cubicBezTo>
                  <a:cubicBezTo>
                    <a:pt x="9750" y="8758"/>
                    <a:pt x="13058" y="6728"/>
                    <a:pt x="16016" y="5375"/>
                  </a:cubicBezTo>
                  <a:cubicBezTo>
                    <a:pt x="16522" y="5139"/>
                    <a:pt x="16912" y="5041"/>
                    <a:pt x="17230" y="5041"/>
                  </a:cubicBezTo>
                  <a:cubicBezTo>
                    <a:pt x="18766" y="5041"/>
                    <a:pt x="18593" y="7334"/>
                    <a:pt x="21605" y="7355"/>
                  </a:cubicBezTo>
                  <a:cubicBezTo>
                    <a:pt x="21654" y="7355"/>
                    <a:pt x="21702" y="7356"/>
                    <a:pt x="21751" y="7356"/>
                  </a:cubicBezTo>
                  <a:cubicBezTo>
                    <a:pt x="23334" y="7356"/>
                    <a:pt x="24565" y="6962"/>
                    <a:pt x="25489" y="6427"/>
                  </a:cubicBezTo>
                  <a:cubicBezTo>
                    <a:pt x="25088" y="4222"/>
                    <a:pt x="24161" y="2192"/>
                    <a:pt x="22783" y="513"/>
                  </a:cubicBezTo>
                  <a:cubicBezTo>
                    <a:pt x="22610" y="1333"/>
                    <a:pt x="22233" y="2023"/>
                    <a:pt x="21156" y="2023"/>
                  </a:cubicBezTo>
                  <a:cubicBezTo>
                    <a:pt x="20982" y="2023"/>
                    <a:pt x="20789" y="2005"/>
                    <a:pt x="20577" y="1966"/>
                  </a:cubicBezTo>
                  <a:cubicBezTo>
                    <a:pt x="17828" y="1484"/>
                    <a:pt x="17837" y="0"/>
                    <a:pt x="16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2907425" y="2498775"/>
              <a:ext cx="319575" cy="93675"/>
            </a:xfrm>
            <a:custGeom>
              <a:rect b="b" l="l" r="r" t="t"/>
              <a:pathLst>
                <a:path extrusionOk="0" h="3747" w="12783">
                  <a:moveTo>
                    <a:pt x="6817" y="1"/>
                  </a:moveTo>
                  <a:cubicBezTo>
                    <a:pt x="4311" y="1"/>
                    <a:pt x="2005" y="702"/>
                    <a:pt x="0" y="1930"/>
                  </a:cubicBezTo>
                  <a:cubicBezTo>
                    <a:pt x="619" y="2848"/>
                    <a:pt x="1510" y="3747"/>
                    <a:pt x="2426" y="3747"/>
                  </a:cubicBezTo>
                  <a:cubicBezTo>
                    <a:pt x="2586" y="3747"/>
                    <a:pt x="2747" y="3719"/>
                    <a:pt x="2907" y="3660"/>
                  </a:cubicBezTo>
                  <a:cubicBezTo>
                    <a:pt x="4837" y="2883"/>
                    <a:pt x="5013" y="1955"/>
                    <a:pt x="8145" y="1855"/>
                  </a:cubicBezTo>
                  <a:cubicBezTo>
                    <a:pt x="9524" y="1830"/>
                    <a:pt x="11479" y="1780"/>
                    <a:pt x="12782" y="1454"/>
                  </a:cubicBezTo>
                  <a:cubicBezTo>
                    <a:pt x="11003" y="527"/>
                    <a:pt x="8973" y="1"/>
                    <a:pt x="6817"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2754525" y="2694275"/>
              <a:ext cx="632875" cy="116125"/>
            </a:xfrm>
            <a:custGeom>
              <a:rect b="b" l="l" r="r" t="t"/>
              <a:pathLst>
                <a:path extrusionOk="0" h="4645" w="25315">
                  <a:moveTo>
                    <a:pt x="24888" y="0"/>
                  </a:moveTo>
                  <a:cubicBezTo>
                    <a:pt x="23044" y="1480"/>
                    <a:pt x="20871" y="2937"/>
                    <a:pt x="19529" y="2937"/>
                  </a:cubicBezTo>
                  <a:cubicBezTo>
                    <a:pt x="19485" y="2937"/>
                    <a:pt x="19442" y="2936"/>
                    <a:pt x="19399" y="2932"/>
                  </a:cubicBezTo>
                  <a:cubicBezTo>
                    <a:pt x="16718" y="2682"/>
                    <a:pt x="14938" y="326"/>
                    <a:pt x="11204" y="25"/>
                  </a:cubicBezTo>
                  <a:cubicBezTo>
                    <a:pt x="11044" y="12"/>
                    <a:pt x="10887" y="6"/>
                    <a:pt x="10732" y="6"/>
                  </a:cubicBezTo>
                  <a:cubicBezTo>
                    <a:pt x="7762" y="6"/>
                    <a:pt x="5763" y="2284"/>
                    <a:pt x="3208" y="2284"/>
                  </a:cubicBezTo>
                  <a:cubicBezTo>
                    <a:pt x="2814" y="2284"/>
                    <a:pt x="2407" y="2230"/>
                    <a:pt x="1981" y="2105"/>
                  </a:cubicBezTo>
                  <a:cubicBezTo>
                    <a:pt x="1379" y="1905"/>
                    <a:pt x="853" y="1780"/>
                    <a:pt x="377" y="1654"/>
                  </a:cubicBezTo>
                  <a:cubicBezTo>
                    <a:pt x="226" y="2231"/>
                    <a:pt x="101" y="2832"/>
                    <a:pt x="1" y="3434"/>
                  </a:cubicBezTo>
                  <a:cubicBezTo>
                    <a:pt x="953" y="3659"/>
                    <a:pt x="2031" y="3835"/>
                    <a:pt x="2983" y="3835"/>
                  </a:cubicBezTo>
                  <a:cubicBezTo>
                    <a:pt x="3011" y="3835"/>
                    <a:pt x="3038" y="3836"/>
                    <a:pt x="3065" y="3836"/>
                  </a:cubicBezTo>
                  <a:cubicBezTo>
                    <a:pt x="5573" y="3836"/>
                    <a:pt x="7105" y="1577"/>
                    <a:pt x="10452" y="1429"/>
                  </a:cubicBezTo>
                  <a:cubicBezTo>
                    <a:pt x="10524" y="1425"/>
                    <a:pt x="10597" y="1423"/>
                    <a:pt x="10669" y="1423"/>
                  </a:cubicBezTo>
                  <a:cubicBezTo>
                    <a:pt x="13691" y="1423"/>
                    <a:pt x="16374" y="4644"/>
                    <a:pt x="18918" y="4644"/>
                  </a:cubicBezTo>
                  <a:cubicBezTo>
                    <a:pt x="19146" y="4644"/>
                    <a:pt x="19374" y="4618"/>
                    <a:pt x="19600" y="4562"/>
                  </a:cubicBezTo>
                  <a:cubicBezTo>
                    <a:pt x="20953" y="4186"/>
                    <a:pt x="23284" y="2607"/>
                    <a:pt x="25314" y="1078"/>
                  </a:cubicBezTo>
                  <a:cubicBezTo>
                    <a:pt x="25189" y="702"/>
                    <a:pt x="25038" y="351"/>
                    <a:pt x="248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8"/>
            <p:cNvSpPr/>
            <p:nvPr/>
          </p:nvSpPr>
          <p:spPr>
            <a:xfrm>
              <a:off x="2752025" y="2829175"/>
              <a:ext cx="619075" cy="167125"/>
            </a:xfrm>
            <a:custGeom>
              <a:rect b="b" l="l" r="r" t="t"/>
              <a:pathLst>
                <a:path extrusionOk="0" h="6685" w="24763">
                  <a:moveTo>
                    <a:pt x="14912" y="1"/>
                  </a:moveTo>
                  <a:cubicBezTo>
                    <a:pt x="14695" y="1"/>
                    <a:pt x="14486" y="30"/>
                    <a:pt x="14286" y="93"/>
                  </a:cubicBezTo>
                  <a:cubicBezTo>
                    <a:pt x="11352" y="1005"/>
                    <a:pt x="9922" y="3228"/>
                    <a:pt x="7370" y="3228"/>
                  </a:cubicBezTo>
                  <a:cubicBezTo>
                    <a:pt x="7328" y="3228"/>
                    <a:pt x="7286" y="3227"/>
                    <a:pt x="7244" y="3226"/>
                  </a:cubicBezTo>
                  <a:cubicBezTo>
                    <a:pt x="5188" y="3151"/>
                    <a:pt x="2657" y="995"/>
                    <a:pt x="0" y="168"/>
                  </a:cubicBezTo>
                  <a:lnTo>
                    <a:pt x="0" y="168"/>
                  </a:lnTo>
                  <a:cubicBezTo>
                    <a:pt x="0" y="770"/>
                    <a:pt x="76" y="1371"/>
                    <a:pt x="151" y="1973"/>
                  </a:cubicBezTo>
                  <a:cubicBezTo>
                    <a:pt x="2793" y="2784"/>
                    <a:pt x="5906" y="4259"/>
                    <a:pt x="8163" y="4259"/>
                  </a:cubicBezTo>
                  <a:cubicBezTo>
                    <a:pt x="8347" y="4259"/>
                    <a:pt x="8525" y="4249"/>
                    <a:pt x="8697" y="4228"/>
                  </a:cubicBezTo>
                  <a:cubicBezTo>
                    <a:pt x="11380" y="3933"/>
                    <a:pt x="13651" y="1801"/>
                    <a:pt x="15303" y="1801"/>
                  </a:cubicBezTo>
                  <a:cubicBezTo>
                    <a:pt x="15472" y="1801"/>
                    <a:pt x="15634" y="1824"/>
                    <a:pt x="15790" y="1872"/>
                  </a:cubicBezTo>
                  <a:cubicBezTo>
                    <a:pt x="17494" y="2374"/>
                    <a:pt x="19875" y="4228"/>
                    <a:pt x="21905" y="5582"/>
                  </a:cubicBezTo>
                  <a:cubicBezTo>
                    <a:pt x="22457" y="5958"/>
                    <a:pt x="23259" y="6334"/>
                    <a:pt x="24136" y="6684"/>
                  </a:cubicBezTo>
                  <a:cubicBezTo>
                    <a:pt x="24362" y="6308"/>
                    <a:pt x="24562" y="5933"/>
                    <a:pt x="24763" y="5532"/>
                  </a:cubicBezTo>
                  <a:lnTo>
                    <a:pt x="24763" y="5532"/>
                  </a:lnTo>
                  <a:cubicBezTo>
                    <a:pt x="24757" y="5532"/>
                    <a:pt x="24752" y="5532"/>
                    <a:pt x="24747" y="5532"/>
                  </a:cubicBezTo>
                  <a:cubicBezTo>
                    <a:pt x="22290" y="5532"/>
                    <a:pt x="17888" y="1"/>
                    <a:pt x="149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8"/>
            <p:cNvSpPr/>
            <p:nvPr/>
          </p:nvSpPr>
          <p:spPr>
            <a:xfrm>
              <a:off x="2817825" y="2553600"/>
              <a:ext cx="483100" cy="74275"/>
            </a:xfrm>
            <a:custGeom>
              <a:rect b="b" l="l" r="r" t="t"/>
              <a:pathLst>
                <a:path extrusionOk="0" h="2971" w="19324">
                  <a:moveTo>
                    <a:pt x="8727" y="1"/>
                  </a:moveTo>
                  <a:cubicBezTo>
                    <a:pt x="7522" y="1"/>
                    <a:pt x="5857" y="1578"/>
                    <a:pt x="4588" y="1578"/>
                  </a:cubicBezTo>
                  <a:cubicBezTo>
                    <a:pt x="4449" y="1578"/>
                    <a:pt x="4314" y="1559"/>
                    <a:pt x="4186" y="1517"/>
                  </a:cubicBezTo>
                  <a:cubicBezTo>
                    <a:pt x="3484" y="1266"/>
                    <a:pt x="2582" y="1191"/>
                    <a:pt x="1654" y="1166"/>
                  </a:cubicBezTo>
                  <a:cubicBezTo>
                    <a:pt x="1053" y="1717"/>
                    <a:pt x="501" y="2319"/>
                    <a:pt x="0" y="2970"/>
                  </a:cubicBezTo>
                  <a:cubicBezTo>
                    <a:pt x="2331" y="2920"/>
                    <a:pt x="5138" y="2595"/>
                    <a:pt x="6817" y="1542"/>
                  </a:cubicBezTo>
                  <a:cubicBezTo>
                    <a:pt x="7552" y="1091"/>
                    <a:pt x="8146" y="919"/>
                    <a:pt x="8680" y="919"/>
                  </a:cubicBezTo>
                  <a:cubicBezTo>
                    <a:pt x="9895" y="919"/>
                    <a:pt x="10799" y="1806"/>
                    <a:pt x="12331" y="2294"/>
                  </a:cubicBezTo>
                  <a:cubicBezTo>
                    <a:pt x="12976" y="2498"/>
                    <a:pt x="13813" y="2598"/>
                    <a:pt x="14691" y="2598"/>
                  </a:cubicBezTo>
                  <a:cubicBezTo>
                    <a:pt x="16506" y="2598"/>
                    <a:pt x="18496" y="2169"/>
                    <a:pt x="19323" y="1341"/>
                  </a:cubicBezTo>
                  <a:cubicBezTo>
                    <a:pt x="18847" y="890"/>
                    <a:pt x="18321" y="464"/>
                    <a:pt x="17770" y="88"/>
                  </a:cubicBezTo>
                  <a:cubicBezTo>
                    <a:pt x="17305" y="613"/>
                    <a:pt x="16629" y="1203"/>
                    <a:pt x="15677" y="1203"/>
                  </a:cubicBezTo>
                  <a:cubicBezTo>
                    <a:pt x="15447" y="1203"/>
                    <a:pt x="15201" y="1169"/>
                    <a:pt x="14937" y="1091"/>
                  </a:cubicBezTo>
                  <a:cubicBezTo>
                    <a:pt x="12832" y="439"/>
                    <a:pt x="10526" y="665"/>
                    <a:pt x="9173" y="88"/>
                  </a:cubicBezTo>
                  <a:cubicBezTo>
                    <a:pt x="9033" y="28"/>
                    <a:pt x="8884" y="1"/>
                    <a:pt x="8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2823450" y="2981950"/>
              <a:ext cx="492500" cy="130900"/>
            </a:xfrm>
            <a:custGeom>
              <a:rect b="b" l="l" r="r" t="t"/>
              <a:pathLst>
                <a:path extrusionOk="0" h="5236" w="19700">
                  <a:moveTo>
                    <a:pt x="7736" y="0"/>
                  </a:moveTo>
                  <a:cubicBezTo>
                    <a:pt x="7305" y="0"/>
                    <a:pt x="6870" y="111"/>
                    <a:pt x="6417" y="398"/>
                  </a:cubicBezTo>
                  <a:cubicBezTo>
                    <a:pt x="5154" y="1232"/>
                    <a:pt x="3212" y="1907"/>
                    <a:pt x="439" y="1907"/>
                  </a:cubicBezTo>
                  <a:cubicBezTo>
                    <a:pt x="295" y="1907"/>
                    <a:pt x="149" y="1905"/>
                    <a:pt x="1" y="1902"/>
                  </a:cubicBezTo>
                  <a:lnTo>
                    <a:pt x="1" y="1902"/>
                  </a:lnTo>
                  <a:cubicBezTo>
                    <a:pt x="1103" y="3255"/>
                    <a:pt x="2457" y="4383"/>
                    <a:pt x="3986" y="5235"/>
                  </a:cubicBezTo>
                  <a:cubicBezTo>
                    <a:pt x="4211" y="5110"/>
                    <a:pt x="4462" y="4959"/>
                    <a:pt x="4738" y="4834"/>
                  </a:cubicBezTo>
                  <a:cubicBezTo>
                    <a:pt x="7695" y="3431"/>
                    <a:pt x="6517" y="1501"/>
                    <a:pt x="7870" y="1501"/>
                  </a:cubicBezTo>
                  <a:cubicBezTo>
                    <a:pt x="9085" y="1501"/>
                    <a:pt x="12054" y="2469"/>
                    <a:pt x="13774" y="2469"/>
                  </a:cubicBezTo>
                  <a:cubicBezTo>
                    <a:pt x="13971" y="2469"/>
                    <a:pt x="14152" y="2456"/>
                    <a:pt x="14311" y="2428"/>
                  </a:cubicBezTo>
                  <a:cubicBezTo>
                    <a:pt x="14906" y="2321"/>
                    <a:pt x="15383" y="2259"/>
                    <a:pt x="15814" y="2259"/>
                  </a:cubicBezTo>
                  <a:cubicBezTo>
                    <a:pt x="16490" y="2259"/>
                    <a:pt x="17050" y="2411"/>
                    <a:pt x="17770" y="2779"/>
                  </a:cubicBezTo>
                  <a:cubicBezTo>
                    <a:pt x="18121" y="2954"/>
                    <a:pt x="18447" y="3255"/>
                    <a:pt x="18723" y="3581"/>
                  </a:cubicBezTo>
                  <a:cubicBezTo>
                    <a:pt x="19048" y="3280"/>
                    <a:pt x="19374" y="2979"/>
                    <a:pt x="19700" y="2629"/>
                  </a:cubicBezTo>
                  <a:cubicBezTo>
                    <a:pt x="19023" y="2027"/>
                    <a:pt x="18121" y="1476"/>
                    <a:pt x="17169" y="1350"/>
                  </a:cubicBezTo>
                  <a:cubicBezTo>
                    <a:pt x="16627" y="1263"/>
                    <a:pt x="16135" y="1235"/>
                    <a:pt x="15671" y="1235"/>
                  </a:cubicBezTo>
                  <a:cubicBezTo>
                    <a:pt x="14799" y="1235"/>
                    <a:pt x="14024" y="1335"/>
                    <a:pt x="13197" y="1335"/>
                  </a:cubicBezTo>
                  <a:cubicBezTo>
                    <a:pt x="12689" y="1335"/>
                    <a:pt x="12161" y="1297"/>
                    <a:pt x="11580" y="1175"/>
                  </a:cubicBezTo>
                  <a:cubicBezTo>
                    <a:pt x="10090" y="844"/>
                    <a:pt x="8924" y="0"/>
                    <a:pt x="7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2842250" y="2542625"/>
              <a:ext cx="562050" cy="609050"/>
            </a:xfrm>
            <a:custGeom>
              <a:rect b="b" l="l" r="r" t="t"/>
              <a:pathLst>
                <a:path extrusionOk="0" h="24362" w="22482">
                  <a:moveTo>
                    <a:pt x="15966" y="1"/>
                  </a:moveTo>
                  <a:lnTo>
                    <a:pt x="15966" y="1"/>
                  </a:lnTo>
                  <a:cubicBezTo>
                    <a:pt x="18221" y="2357"/>
                    <a:pt x="19600" y="5515"/>
                    <a:pt x="19600" y="9049"/>
                  </a:cubicBezTo>
                  <a:cubicBezTo>
                    <a:pt x="19600" y="16242"/>
                    <a:pt x="13760" y="22106"/>
                    <a:pt x="6542" y="22106"/>
                  </a:cubicBezTo>
                  <a:cubicBezTo>
                    <a:pt x="4161" y="22106"/>
                    <a:pt x="1930" y="21455"/>
                    <a:pt x="1" y="20327"/>
                  </a:cubicBezTo>
                  <a:lnTo>
                    <a:pt x="1" y="20327"/>
                  </a:lnTo>
                  <a:cubicBezTo>
                    <a:pt x="2381" y="22808"/>
                    <a:pt x="5715" y="24362"/>
                    <a:pt x="9424" y="24362"/>
                  </a:cubicBezTo>
                  <a:cubicBezTo>
                    <a:pt x="16642" y="24362"/>
                    <a:pt x="22482" y="18497"/>
                    <a:pt x="22482" y="11304"/>
                  </a:cubicBezTo>
                  <a:cubicBezTo>
                    <a:pt x="22482" y="6467"/>
                    <a:pt x="19850" y="2257"/>
                    <a:pt x="15966" y="1"/>
                  </a:cubicBezTo>
                  <a:close/>
                </a:path>
              </a:pathLst>
            </a:custGeom>
            <a:solidFill>
              <a:srgbClr val="A6804B">
                <a:alpha val="57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28"/>
          <p:cNvGrpSpPr/>
          <p:nvPr/>
        </p:nvGrpSpPr>
        <p:grpSpPr>
          <a:xfrm rot="-895738">
            <a:off x="8193718" y="4097271"/>
            <a:ext cx="1016157" cy="1012457"/>
            <a:chOff x="4134250" y="882850"/>
            <a:chExt cx="843375" cy="844025"/>
          </a:xfrm>
        </p:grpSpPr>
        <p:sp>
          <p:nvSpPr>
            <p:cNvPr id="1411" name="Google Shape;1411;p28"/>
            <p:cNvSpPr/>
            <p:nvPr/>
          </p:nvSpPr>
          <p:spPr>
            <a:xfrm>
              <a:off x="4134250" y="882850"/>
              <a:ext cx="843375" cy="844025"/>
            </a:xfrm>
            <a:custGeom>
              <a:rect b="b" l="l" r="r" t="t"/>
              <a:pathLst>
                <a:path extrusionOk="0" h="33761" w="33735">
                  <a:moveTo>
                    <a:pt x="16867" y="1"/>
                  </a:moveTo>
                  <a:cubicBezTo>
                    <a:pt x="7544" y="1"/>
                    <a:pt x="0" y="7570"/>
                    <a:pt x="0" y="16893"/>
                  </a:cubicBezTo>
                  <a:cubicBezTo>
                    <a:pt x="0" y="26191"/>
                    <a:pt x="7544" y="33760"/>
                    <a:pt x="16867" y="33760"/>
                  </a:cubicBezTo>
                  <a:cubicBezTo>
                    <a:pt x="26191" y="33760"/>
                    <a:pt x="33735" y="26191"/>
                    <a:pt x="33735" y="16893"/>
                  </a:cubicBezTo>
                  <a:cubicBezTo>
                    <a:pt x="33735" y="7570"/>
                    <a:pt x="26191" y="1"/>
                    <a:pt x="16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8"/>
            <p:cNvSpPr/>
            <p:nvPr/>
          </p:nvSpPr>
          <p:spPr>
            <a:xfrm>
              <a:off x="4752650" y="944875"/>
              <a:ext cx="224975" cy="670475"/>
            </a:xfrm>
            <a:custGeom>
              <a:rect b="b" l="l" r="r" t="t"/>
              <a:pathLst>
                <a:path extrusionOk="0" h="26819" w="8999">
                  <a:moveTo>
                    <a:pt x="878" y="1"/>
                  </a:moveTo>
                  <a:lnTo>
                    <a:pt x="878" y="1"/>
                  </a:lnTo>
                  <a:cubicBezTo>
                    <a:pt x="1" y="1580"/>
                    <a:pt x="803" y="2432"/>
                    <a:pt x="2031" y="6617"/>
                  </a:cubicBezTo>
                  <a:cubicBezTo>
                    <a:pt x="3610" y="11931"/>
                    <a:pt x="6693" y="10051"/>
                    <a:pt x="5264" y="14412"/>
                  </a:cubicBezTo>
                  <a:cubicBezTo>
                    <a:pt x="3836" y="18748"/>
                    <a:pt x="3259" y="19951"/>
                    <a:pt x="3059" y="22407"/>
                  </a:cubicBezTo>
                  <a:cubicBezTo>
                    <a:pt x="2883" y="24587"/>
                    <a:pt x="2758" y="23359"/>
                    <a:pt x="3510" y="26818"/>
                  </a:cubicBezTo>
                  <a:cubicBezTo>
                    <a:pt x="6893" y="23735"/>
                    <a:pt x="8999" y="19324"/>
                    <a:pt x="8999" y="14412"/>
                  </a:cubicBezTo>
                  <a:cubicBezTo>
                    <a:pt x="8999" y="8297"/>
                    <a:pt x="5740" y="2958"/>
                    <a:pt x="878"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4350400" y="882850"/>
              <a:ext cx="397275" cy="844025"/>
            </a:xfrm>
            <a:custGeom>
              <a:rect b="b" l="l" r="r" t="t"/>
              <a:pathLst>
                <a:path extrusionOk="0" h="33761" w="15891">
                  <a:moveTo>
                    <a:pt x="8221" y="1"/>
                  </a:moveTo>
                  <a:cubicBezTo>
                    <a:pt x="6091" y="1"/>
                    <a:pt x="4061" y="427"/>
                    <a:pt x="2181" y="1154"/>
                  </a:cubicBezTo>
                  <a:cubicBezTo>
                    <a:pt x="2106" y="2407"/>
                    <a:pt x="2457" y="3885"/>
                    <a:pt x="2457" y="7144"/>
                  </a:cubicBezTo>
                  <a:cubicBezTo>
                    <a:pt x="2457" y="12081"/>
                    <a:pt x="3359" y="10427"/>
                    <a:pt x="2156" y="13885"/>
                  </a:cubicBezTo>
                  <a:cubicBezTo>
                    <a:pt x="978" y="17344"/>
                    <a:pt x="1" y="18748"/>
                    <a:pt x="828" y="22056"/>
                  </a:cubicBezTo>
                  <a:cubicBezTo>
                    <a:pt x="1655" y="25339"/>
                    <a:pt x="2833" y="24462"/>
                    <a:pt x="2306" y="28046"/>
                  </a:cubicBezTo>
                  <a:cubicBezTo>
                    <a:pt x="2056" y="29800"/>
                    <a:pt x="803" y="30803"/>
                    <a:pt x="101" y="31680"/>
                  </a:cubicBezTo>
                  <a:cubicBezTo>
                    <a:pt x="2507" y="33008"/>
                    <a:pt x="5289" y="33760"/>
                    <a:pt x="8221" y="33760"/>
                  </a:cubicBezTo>
                  <a:cubicBezTo>
                    <a:pt x="10577" y="33760"/>
                    <a:pt x="12808" y="33284"/>
                    <a:pt x="14863" y="32407"/>
                  </a:cubicBezTo>
                  <a:cubicBezTo>
                    <a:pt x="14687" y="29399"/>
                    <a:pt x="13835" y="25264"/>
                    <a:pt x="14011" y="23109"/>
                  </a:cubicBezTo>
                  <a:cubicBezTo>
                    <a:pt x="14236" y="20251"/>
                    <a:pt x="15890" y="18597"/>
                    <a:pt x="15439" y="16216"/>
                  </a:cubicBezTo>
                  <a:cubicBezTo>
                    <a:pt x="14988" y="13810"/>
                    <a:pt x="13785" y="12081"/>
                    <a:pt x="13484" y="9550"/>
                  </a:cubicBezTo>
                  <a:cubicBezTo>
                    <a:pt x="13184" y="6993"/>
                    <a:pt x="13710" y="7219"/>
                    <a:pt x="14086" y="3459"/>
                  </a:cubicBezTo>
                  <a:cubicBezTo>
                    <a:pt x="14161" y="2607"/>
                    <a:pt x="14462" y="1930"/>
                    <a:pt x="14838" y="1354"/>
                  </a:cubicBezTo>
                  <a:cubicBezTo>
                    <a:pt x="12808" y="502"/>
                    <a:pt x="10577" y="1"/>
                    <a:pt x="8221"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4483225" y="882850"/>
              <a:ext cx="139975" cy="844025"/>
            </a:xfrm>
            <a:custGeom>
              <a:rect b="b" l="l" r="r" t="t"/>
              <a:pathLst>
                <a:path extrusionOk="0" h="33761" w="5599">
                  <a:moveTo>
                    <a:pt x="2908" y="1"/>
                  </a:moveTo>
                  <a:cubicBezTo>
                    <a:pt x="2257" y="1"/>
                    <a:pt x="1605" y="51"/>
                    <a:pt x="953" y="126"/>
                  </a:cubicBezTo>
                  <a:cubicBezTo>
                    <a:pt x="452" y="1329"/>
                    <a:pt x="302" y="3159"/>
                    <a:pt x="978" y="4888"/>
                  </a:cubicBezTo>
                  <a:cubicBezTo>
                    <a:pt x="1956" y="7369"/>
                    <a:pt x="1204" y="11279"/>
                    <a:pt x="1129" y="15013"/>
                  </a:cubicBezTo>
                  <a:cubicBezTo>
                    <a:pt x="1054" y="18748"/>
                    <a:pt x="1354" y="17921"/>
                    <a:pt x="1129" y="21530"/>
                  </a:cubicBezTo>
                  <a:cubicBezTo>
                    <a:pt x="1064" y="22558"/>
                    <a:pt x="1210" y="22891"/>
                    <a:pt x="1456" y="22891"/>
                  </a:cubicBezTo>
                  <a:cubicBezTo>
                    <a:pt x="1908" y="22891"/>
                    <a:pt x="2700" y="21765"/>
                    <a:pt x="3146" y="21765"/>
                  </a:cubicBezTo>
                  <a:cubicBezTo>
                    <a:pt x="3303" y="21765"/>
                    <a:pt x="3418" y="21905"/>
                    <a:pt x="3460" y="22281"/>
                  </a:cubicBezTo>
                  <a:cubicBezTo>
                    <a:pt x="3685" y="24312"/>
                    <a:pt x="4362" y="24763"/>
                    <a:pt x="2708" y="27745"/>
                  </a:cubicBezTo>
                  <a:cubicBezTo>
                    <a:pt x="1054" y="30753"/>
                    <a:pt x="1" y="30778"/>
                    <a:pt x="1054" y="32256"/>
                  </a:cubicBezTo>
                  <a:cubicBezTo>
                    <a:pt x="1379" y="32708"/>
                    <a:pt x="1705" y="33234"/>
                    <a:pt x="2056" y="33710"/>
                  </a:cubicBezTo>
                  <a:cubicBezTo>
                    <a:pt x="2332" y="33735"/>
                    <a:pt x="2608" y="33760"/>
                    <a:pt x="2908" y="33760"/>
                  </a:cubicBezTo>
                  <a:cubicBezTo>
                    <a:pt x="3184" y="33760"/>
                    <a:pt x="3460" y="33735"/>
                    <a:pt x="3735" y="33710"/>
                  </a:cubicBezTo>
                  <a:cubicBezTo>
                    <a:pt x="3560" y="33159"/>
                    <a:pt x="3284" y="32482"/>
                    <a:pt x="3785" y="31129"/>
                  </a:cubicBezTo>
                  <a:cubicBezTo>
                    <a:pt x="4562" y="28873"/>
                    <a:pt x="5389" y="25565"/>
                    <a:pt x="5314" y="23936"/>
                  </a:cubicBezTo>
                  <a:cubicBezTo>
                    <a:pt x="5245" y="22418"/>
                    <a:pt x="5598" y="18960"/>
                    <a:pt x="4573" y="18960"/>
                  </a:cubicBezTo>
                  <a:cubicBezTo>
                    <a:pt x="4481" y="18960"/>
                    <a:pt x="4378" y="18988"/>
                    <a:pt x="4262" y="19048"/>
                  </a:cubicBezTo>
                  <a:cubicBezTo>
                    <a:pt x="3924" y="19232"/>
                    <a:pt x="3685" y="19320"/>
                    <a:pt x="3509" y="19320"/>
                  </a:cubicBezTo>
                  <a:cubicBezTo>
                    <a:pt x="2968" y="19320"/>
                    <a:pt x="3042" y="18482"/>
                    <a:pt x="2758" y="17043"/>
                  </a:cubicBezTo>
                  <a:cubicBezTo>
                    <a:pt x="2407" y="15164"/>
                    <a:pt x="2482" y="10427"/>
                    <a:pt x="2933" y="7369"/>
                  </a:cubicBezTo>
                  <a:cubicBezTo>
                    <a:pt x="3234" y="5189"/>
                    <a:pt x="3660" y="1905"/>
                    <a:pt x="3760" y="51"/>
                  </a:cubicBezTo>
                  <a:cubicBezTo>
                    <a:pt x="3485" y="26"/>
                    <a:pt x="3209" y="1"/>
                    <a:pt x="29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4270825" y="927350"/>
              <a:ext cx="706800" cy="799525"/>
            </a:xfrm>
            <a:custGeom>
              <a:rect b="b" l="l" r="r" t="t"/>
              <a:pathLst>
                <a:path extrusionOk="0" h="31981" w="28272">
                  <a:moveTo>
                    <a:pt x="18923" y="0"/>
                  </a:moveTo>
                  <a:lnTo>
                    <a:pt x="18923" y="0"/>
                  </a:lnTo>
                  <a:cubicBezTo>
                    <a:pt x="22256" y="3083"/>
                    <a:pt x="24387" y="7494"/>
                    <a:pt x="24387" y="12406"/>
                  </a:cubicBezTo>
                  <a:cubicBezTo>
                    <a:pt x="24387" y="21730"/>
                    <a:pt x="16818" y="29298"/>
                    <a:pt x="7520" y="29298"/>
                  </a:cubicBezTo>
                  <a:cubicBezTo>
                    <a:pt x="4813" y="29298"/>
                    <a:pt x="2256" y="28647"/>
                    <a:pt x="1" y="27519"/>
                  </a:cubicBezTo>
                  <a:lnTo>
                    <a:pt x="1" y="27519"/>
                  </a:lnTo>
                  <a:cubicBezTo>
                    <a:pt x="3008" y="30276"/>
                    <a:pt x="6993" y="31980"/>
                    <a:pt x="11404" y="31980"/>
                  </a:cubicBezTo>
                  <a:cubicBezTo>
                    <a:pt x="20728" y="31980"/>
                    <a:pt x="28272" y="24411"/>
                    <a:pt x="28272" y="15113"/>
                  </a:cubicBezTo>
                  <a:cubicBezTo>
                    <a:pt x="28272" y="8496"/>
                    <a:pt x="24462" y="2782"/>
                    <a:pt x="18923" y="0"/>
                  </a:cubicBezTo>
                  <a:close/>
                </a:path>
              </a:pathLst>
            </a:custGeom>
            <a:solidFill>
              <a:srgbClr val="5D4682">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15">
    <p:bg>
      <p:bgPr>
        <a:gradFill>
          <a:gsLst>
            <a:gs pos="0">
              <a:schemeClr val="accent2"/>
            </a:gs>
            <a:gs pos="100000">
              <a:schemeClr val="lt2"/>
            </a:gs>
          </a:gsLst>
          <a:lin ang="13500032" scaled="0"/>
        </a:gradFill>
      </p:bgPr>
    </p:bg>
    <p:spTree>
      <p:nvGrpSpPr>
        <p:cNvPr id="1416" name="Shape 1416"/>
        <p:cNvGrpSpPr/>
        <p:nvPr/>
      </p:nvGrpSpPr>
      <p:grpSpPr>
        <a:xfrm>
          <a:off x="0" y="0"/>
          <a:ext cx="0" cy="0"/>
          <a:chOff x="0" y="0"/>
          <a:chExt cx="0" cy="0"/>
        </a:xfrm>
      </p:grpSpPr>
      <p:pic>
        <p:nvPicPr>
          <p:cNvPr id="1417" name="Google Shape;1417;p2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18" name="Google Shape;1418;p29"/>
          <p:cNvSpPr/>
          <p:nvPr/>
        </p:nvSpPr>
        <p:spPr>
          <a:xfrm>
            <a:off x="-294392" y="15192"/>
            <a:ext cx="9732795" cy="5741733"/>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9"/>
          <p:cNvSpPr/>
          <p:nvPr/>
        </p:nvSpPr>
        <p:spPr>
          <a:xfrm>
            <a:off x="368100" y="1064050"/>
            <a:ext cx="8407800" cy="37440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9"/>
          <p:cNvSpPr txBox="1"/>
          <p:nvPr>
            <p:ph idx="1" type="body"/>
          </p:nvPr>
        </p:nvSpPr>
        <p:spPr>
          <a:xfrm>
            <a:off x="720000" y="1274675"/>
            <a:ext cx="3745800" cy="3222900"/>
          </a:xfrm>
          <a:prstGeom prst="rect">
            <a:avLst/>
          </a:prstGeom>
        </p:spPr>
        <p:txBody>
          <a:bodyPr anchorCtr="0" anchor="t" bIns="0" lIns="0" spcFirstLastPara="1" rIns="0" wrap="square" tIns="0">
            <a:noAutofit/>
          </a:bodyPr>
          <a:lstStyle>
            <a:lvl1pPr indent="-355600" lvl="0" marL="457200" rtl="0">
              <a:lnSpc>
                <a:spcPct val="100000"/>
              </a:lnSpc>
              <a:spcBef>
                <a:spcPts val="0"/>
              </a:spcBef>
              <a:spcAft>
                <a:spcPts val="0"/>
              </a:spcAft>
              <a:buClr>
                <a:schemeClr val="accent1"/>
              </a:buClr>
              <a:buSzPts val="2000"/>
              <a:buChar char="●"/>
              <a:defRPr sz="1200"/>
            </a:lvl1pPr>
            <a:lvl2pPr indent="-330200" lvl="1" marL="914400" rtl="0">
              <a:spcBef>
                <a:spcPts val="100"/>
              </a:spcBef>
              <a:spcAft>
                <a:spcPts val="0"/>
              </a:spcAft>
              <a:buSzPts val="1600"/>
              <a:buChar char="○"/>
              <a:defRPr/>
            </a:lvl2pPr>
            <a:lvl3pPr indent="-330200" lvl="2" marL="1371600" rtl="0">
              <a:spcBef>
                <a:spcPts val="1600"/>
              </a:spcBef>
              <a:spcAft>
                <a:spcPts val="0"/>
              </a:spcAft>
              <a:buSzPts val="1600"/>
              <a:buChar char="■"/>
              <a:defRPr/>
            </a:lvl3pPr>
            <a:lvl4pPr indent="-330200" lvl="3" marL="1828800" rtl="0">
              <a:spcBef>
                <a:spcPts val="1600"/>
              </a:spcBef>
              <a:spcAft>
                <a:spcPts val="0"/>
              </a:spcAft>
              <a:buSzPts val="1600"/>
              <a:buChar char="●"/>
              <a:defRPr/>
            </a:lvl4pPr>
            <a:lvl5pPr indent="-330200" lvl="4" marL="2286000" rtl="0">
              <a:spcBef>
                <a:spcPts val="1600"/>
              </a:spcBef>
              <a:spcAft>
                <a:spcPts val="0"/>
              </a:spcAft>
              <a:buSzPts val="1600"/>
              <a:buChar char="○"/>
              <a:defRPr/>
            </a:lvl5pPr>
            <a:lvl6pPr indent="-330200" lvl="5" marL="2743200" rtl="0">
              <a:spcBef>
                <a:spcPts val="1600"/>
              </a:spcBef>
              <a:spcAft>
                <a:spcPts val="0"/>
              </a:spcAft>
              <a:buSzPts val="1600"/>
              <a:buChar char="■"/>
              <a:defRPr/>
            </a:lvl6pPr>
            <a:lvl7pPr indent="-330200" lvl="6" marL="3200400" rtl="0">
              <a:spcBef>
                <a:spcPts val="1600"/>
              </a:spcBef>
              <a:spcAft>
                <a:spcPts val="0"/>
              </a:spcAft>
              <a:buSzPts val="1600"/>
              <a:buChar char="●"/>
              <a:defRPr/>
            </a:lvl7pPr>
            <a:lvl8pPr indent="-330200" lvl="7" marL="3657600" rtl="0">
              <a:spcBef>
                <a:spcPts val="1600"/>
              </a:spcBef>
              <a:spcAft>
                <a:spcPts val="0"/>
              </a:spcAft>
              <a:buSzPts val="1600"/>
              <a:buChar char="○"/>
              <a:defRPr/>
            </a:lvl8pPr>
            <a:lvl9pPr indent="-330200" lvl="8" marL="4114800" rtl="0">
              <a:spcBef>
                <a:spcPts val="1600"/>
              </a:spcBef>
              <a:spcAft>
                <a:spcPts val="1600"/>
              </a:spcAft>
              <a:buSzPts val="1600"/>
              <a:buChar char="■"/>
              <a:defRPr/>
            </a:lvl9pPr>
          </a:lstStyle>
          <a:p/>
        </p:txBody>
      </p:sp>
      <p:sp>
        <p:nvSpPr>
          <p:cNvPr id="1421" name="Google Shape;1421;p29"/>
          <p:cNvSpPr txBox="1"/>
          <p:nvPr>
            <p:ph idx="2" type="body"/>
          </p:nvPr>
        </p:nvSpPr>
        <p:spPr>
          <a:xfrm>
            <a:off x="4678200" y="1274550"/>
            <a:ext cx="3745800" cy="3222900"/>
          </a:xfrm>
          <a:prstGeom prst="rect">
            <a:avLst/>
          </a:prstGeom>
        </p:spPr>
        <p:txBody>
          <a:bodyPr anchorCtr="0" anchor="t" bIns="0" lIns="0" spcFirstLastPara="1" rIns="0" wrap="square" tIns="0">
            <a:noAutofit/>
          </a:bodyPr>
          <a:lstStyle>
            <a:lvl1pPr indent="-355600" lvl="0" marL="457200" rtl="0">
              <a:lnSpc>
                <a:spcPct val="100000"/>
              </a:lnSpc>
              <a:spcBef>
                <a:spcPts val="0"/>
              </a:spcBef>
              <a:spcAft>
                <a:spcPts val="0"/>
              </a:spcAft>
              <a:buClr>
                <a:schemeClr val="accent1"/>
              </a:buClr>
              <a:buSzPts val="2000"/>
              <a:buChar char="●"/>
              <a:defRPr sz="1200"/>
            </a:lvl1pPr>
            <a:lvl2pPr indent="-330200" lvl="1" marL="914400" rtl="0">
              <a:spcBef>
                <a:spcPts val="100"/>
              </a:spcBef>
              <a:spcAft>
                <a:spcPts val="0"/>
              </a:spcAft>
              <a:buSzPts val="1600"/>
              <a:buChar char="○"/>
              <a:defRPr/>
            </a:lvl2pPr>
            <a:lvl3pPr indent="-330200" lvl="2" marL="1371600" rtl="0">
              <a:spcBef>
                <a:spcPts val="1600"/>
              </a:spcBef>
              <a:spcAft>
                <a:spcPts val="0"/>
              </a:spcAft>
              <a:buSzPts val="1600"/>
              <a:buChar char="■"/>
              <a:defRPr/>
            </a:lvl3pPr>
            <a:lvl4pPr indent="-330200" lvl="3" marL="1828800" rtl="0">
              <a:spcBef>
                <a:spcPts val="1600"/>
              </a:spcBef>
              <a:spcAft>
                <a:spcPts val="0"/>
              </a:spcAft>
              <a:buSzPts val="1600"/>
              <a:buChar char="●"/>
              <a:defRPr/>
            </a:lvl4pPr>
            <a:lvl5pPr indent="-330200" lvl="4" marL="2286000" rtl="0">
              <a:spcBef>
                <a:spcPts val="1600"/>
              </a:spcBef>
              <a:spcAft>
                <a:spcPts val="0"/>
              </a:spcAft>
              <a:buSzPts val="1600"/>
              <a:buChar char="○"/>
              <a:defRPr/>
            </a:lvl5pPr>
            <a:lvl6pPr indent="-330200" lvl="5" marL="2743200" rtl="0">
              <a:spcBef>
                <a:spcPts val="1600"/>
              </a:spcBef>
              <a:spcAft>
                <a:spcPts val="0"/>
              </a:spcAft>
              <a:buSzPts val="1600"/>
              <a:buChar char="■"/>
              <a:defRPr/>
            </a:lvl6pPr>
            <a:lvl7pPr indent="-330200" lvl="6" marL="3200400" rtl="0">
              <a:spcBef>
                <a:spcPts val="1600"/>
              </a:spcBef>
              <a:spcAft>
                <a:spcPts val="0"/>
              </a:spcAft>
              <a:buSzPts val="1600"/>
              <a:buChar char="●"/>
              <a:defRPr/>
            </a:lvl7pPr>
            <a:lvl8pPr indent="-330200" lvl="7" marL="3657600" rtl="0">
              <a:spcBef>
                <a:spcPts val="1600"/>
              </a:spcBef>
              <a:spcAft>
                <a:spcPts val="0"/>
              </a:spcAft>
              <a:buSzPts val="1600"/>
              <a:buChar char="○"/>
              <a:defRPr/>
            </a:lvl8pPr>
            <a:lvl9pPr indent="-330200" lvl="8" marL="4114800" rtl="0">
              <a:spcBef>
                <a:spcPts val="1600"/>
              </a:spcBef>
              <a:spcAft>
                <a:spcPts val="1600"/>
              </a:spcAft>
              <a:buSzPts val="1600"/>
              <a:buChar char="■"/>
              <a:defRPr/>
            </a:lvl9pPr>
          </a:lstStyle>
          <a:p/>
        </p:txBody>
      </p:sp>
      <p:sp>
        <p:nvSpPr>
          <p:cNvPr id="1422" name="Google Shape;1422;p29"/>
          <p:cNvSpPr txBox="1"/>
          <p:nvPr>
            <p:ph type="title"/>
          </p:nvPr>
        </p:nvSpPr>
        <p:spPr>
          <a:xfrm>
            <a:off x="720000" y="431350"/>
            <a:ext cx="7704000" cy="4773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6">
    <p:bg>
      <p:bgPr>
        <a:gradFill>
          <a:gsLst>
            <a:gs pos="0">
              <a:schemeClr val="accent2"/>
            </a:gs>
            <a:gs pos="100000">
              <a:schemeClr val="lt2"/>
            </a:gs>
          </a:gsLst>
          <a:lin ang="8099331" scaled="0"/>
        </a:gradFill>
      </p:bgPr>
    </p:bg>
    <p:spTree>
      <p:nvGrpSpPr>
        <p:cNvPr id="1423" name="Shape 1423"/>
        <p:cNvGrpSpPr/>
        <p:nvPr/>
      </p:nvGrpSpPr>
      <p:grpSpPr>
        <a:xfrm>
          <a:off x="0" y="0"/>
          <a:ext cx="0" cy="0"/>
          <a:chOff x="0" y="0"/>
          <a:chExt cx="0" cy="0"/>
        </a:xfrm>
      </p:grpSpPr>
      <p:sp>
        <p:nvSpPr>
          <p:cNvPr id="1424" name="Google Shape;1424;p30"/>
          <p:cNvSpPr/>
          <p:nvPr/>
        </p:nvSpPr>
        <p:spPr>
          <a:xfrm rot="-9370905">
            <a:off x="-108092" y="-662208"/>
            <a:ext cx="9732453" cy="5741531"/>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25" name="Google Shape;1425;p30"/>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accent2"/>
            </a:gs>
            <a:gs pos="100000">
              <a:schemeClr val="lt2"/>
            </a:gs>
          </a:gsLst>
          <a:lin ang="2698631" scaled="0"/>
        </a:gradFill>
      </p:bgPr>
    </p:bg>
    <p:spTree>
      <p:nvGrpSpPr>
        <p:cNvPr id="177" name="Shape 177"/>
        <p:cNvGrpSpPr/>
        <p:nvPr/>
      </p:nvGrpSpPr>
      <p:grpSpPr>
        <a:xfrm>
          <a:off x="0" y="0"/>
          <a:ext cx="0" cy="0"/>
          <a:chOff x="0" y="0"/>
          <a:chExt cx="0" cy="0"/>
        </a:xfrm>
      </p:grpSpPr>
      <p:sp>
        <p:nvSpPr>
          <p:cNvPr id="178" name="Google Shape;178;p4"/>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9" name="Google Shape;179;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0" name="Google Shape;180;p4"/>
          <p:cNvSpPr/>
          <p:nvPr/>
        </p:nvSpPr>
        <p:spPr>
          <a:xfrm>
            <a:off x="368100" y="1064050"/>
            <a:ext cx="8407800" cy="37440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txBox="1"/>
          <p:nvPr>
            <p:ph type="title"/>
          </p:nvPr>
        </p:nvSpPr>
        <p:spPr>
          <a:xfrm>
            <a:off x="720000" y="431350"/>
            <a:ext cx="7704000" cy="4773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2" name="Google Shape;182;p4"/>
          <p:cNvSpPr txBox="1"/>
          <p:nvPr>
            <p:ph idx="1" type="body"/>
          </p:nvPr>
        </p:nvSpPr>
        <p:spPr>
          <a:xfrm>
            <a:off x="720000" y="1268500"/>
            <a:ext cx="7704000" cy="3335100"/>
          </a:xfrm>
          <a:prstGeom prst="rect">
            <a:avLst/>
          </a:prstGeom>
        </p:spPr>
        <p:txBody>
          <a:bodyPr anchorCtr="0" anchor="t" bIns="0" lIns="0" spcFirstLastPara="1" rIns="0" wrap="square" tIns="0">
            <a:noAutofit/>
          </a:bodyPr>
          <a:lstStyle>
            <a:lvl1pPr indent="-355600" lvl="0" marL="457200" rtl="0">
              <a:lnSpc>
                <a:spcPct val="100000"/>
              </a:lnSpc>
              <a:spcBef>
                <a:spcPts val="0"/>
              </a:spcBef>
              <a:spcAft>
                <a:spcPts val="0"/>
              </a:spcAft>
              <a:buClr>
                <a:schemeClr val="accent1"/>
              </a:buClr>
              <a:buSzPts val="2000"/>
              <a:buChar char="●"/>
              <a:defRPr sz="1200"/>
            </a:lvl1pPr>
            <a:lvl2pPr indent="-330200" lvl="1" marL="914400" rtl="0">
              <a:spcBef>
                <a:spcPts val="1600"/>
              </a:spcBef>
              <a:spcAft>
                <a:spcPts val="0"/>
              </a:spcAft>
              <a:buSzPts val="1600"/>
              <a:buChar char="○"/>
              <a:defRPr/>
            </a:lvl2pPr>
            <a:lvl3pPr indent="-330200" lvl="2" marL="1371600" rtl="0">
              <a:spcBef>
                <a:spcPts val="1600"/>
              </a:spcBef>
              <a:spcAft>
                <a:spcPts val="0"/>
              </a:spcAft>
              <a:buSzPts val="1600"/>
              <a:buChar char="■"/>
              <a:defRPr/>
            </a:lvl3pPr>
            <a:lvl4pPr indent="-330200" lvl="3" marL="1828800" rtl="0">
              <a:spcBef>
                <a:spcPts val="1600"/>
              </a:spcBef>
              <a:spcAft>
                <a:spcPts val="0"/>
              </a:spcAft>
              <a:buSzPts val="1600"/>
              <a:buChar char="●"/>
              <a:defRPr/>
            </a:lvl4pPr>
            <a:lvl5pPr indent="-330200" lvl="4" marL="2286000" rtl="0">
              <a:spcBef>
                <a:spcPts val="1600"/>
              </a:spcBef>
              <a:spcAft>
                <a:spcPts val="0"/>
              </a:spcAft>
              <a:buSzPts val="1600"/>
              <a:buChar char="○"/>
              <a:defRPr/>
            </a:lvl5pPr>
            <a:lvl6pPr indent="-330200" lvl="5" marL="2743200" rtl="0">
              <a:spcBef>
                <a:spcPts val="1600"/>
              </a:spcBef>
              <a:spcAft>
                <a:spcPts val="0"/>
              </a:spcAft>
              <a:buSzPts val="1600"/>
              <a:buChar char="■"/>
              <a:defRPr/>
            </a:lvl6pPr>
            <a:lvl7pPr indent="-330200" lvl="6" marL="3200400" rtl="0">
              <a:spcBef>
                <a:spcPts val="1600"/>
              </a:spcBef>
              <a:spcAft>
                <a:spcPts val="0"/>
              </a:spcAft>
              <a:buSzPts val="1600"/>
              <a:buChar char="●"/>
              <a:defRPr/>
            </a:lvl7pPr>
            <a:lvl8pPr indent="-330200" lvl="7" marL="3657600" rtl="0">
              <a:spcBef>
                <a:spcPts val="1600"/>
              </a:spcBef>
              <a:spcAft>
                <a:spcPts val="0"/>
              </a:spcAft>
              <a:buSzPts val="1600"/>
              <a:buChar char="○"/>
              <a:defRPr/>
            </a:lvl8pPr>
            <a:lvl9pPr indent="-330200" lvl="8" marL="4114800" rtl="0">
              <a:spcBef>
                <a:spcPts val="1600"/>
              </a:spcBef>
              <a:spcAft>
                <a:spcPts val="1600"/>
              </a:spcAft>
              <a:buSzPts val="16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6_1">
    <p:bg>
      <p:bgPr>
        <a:gradFill>
          <a:gsLst>
            <a:gs pos="0">
              <a:schemeClr val="accent2"/>
            </a:gs>
            <a:gs pos="100000">
              <a:schemeClr val="lt2"/>
            </a:gs>
          </a:gsLst>
          <a:lin ang="2698631" scaled="0"/>
        </a:gradFill>
      </p:bgPr>
    </p:bg>
    <p:spTree>
      <p:nvGrpSpPr>
        <p:cNvPr id="1426" name="Shape 1426"/>
        <p:cNvGrpSpPr/>
        <p:nvPr/>
      </p:nvGrpSpPr>
      <p:grpSpPr>
        <a:xfrm>
          <a:off x="0" y="0"/>
          <a:ext cx="0" cy="0"/>
          <a:chOff x="0" y="0"/>
          <a:chExt cx="0" cy="0"/>
        </a:xfrm>
      </p:grpSpPr>
      <p:sp>
        <p:nvSpPr>
          <p:cNvPr id="1427" name="Google Shape;1427;p31"/>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28" name="Google Shape;1428;p31"/>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6_1_1">
    <p:bg>
      <p:bgPr>
        <a:gradFill>
          <a:gsLst>
            <a:gs pos="0">
              <a:schemeClr val="accent2"/>
            </a:gs>
            <a:gs pos="100000">
              <a:schemeClr val="lt2"/>
            </a:gs>
          </a:gsLst>
          <a:lin ang="13500032" scaled="0"/>
        </a:gradFill>
      </p:bgPr>
    </p:bg>
    <p:spTree>
      <p:nvGrpSpPr>
        <p:cNvPr id="1429" name="Shape 1429"/>
        <p:cNvGrpSpPr/>
        <p:nvPr/>
      </p:nvGrpSpPr>
      <p:grpSpPr>
        <a:xfrm>
          <a:off x="0" y="0"/>
          <a:ext cx="0" cy="0"/>
          <a:chOff x="0" y="0"/>
          <a:chExt cx="0" cy="0"/>
        </a:xfrm>
      </p:grpSpPr>
      <p:sp>
        <p:nvSpPr>
          <p:cNvPr id="1430" name="Google Shape;1430;p32"/>
          <p:cNvSpPr/>
          <p:nvPr/>
        </p:nvSpPr>
        <p:spPr>
          <a:xfrm>
            <a:off x="-294392" y="15192"/>
            <a:ext cx="9732795" cy="5741733"/>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31" name="Google Shape;1431;p32"/>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accent2"/>
            </a:gs>
            <a:gs pos="100000">
              <a:schemeClr val="lt2"/>
            </a:gs>
          </a:gsLst>
          <a:lin ang="2698631" scaled="0"/>
        </a:gradFill>
      </p:bgPr>
    </p:bg>
    <p:spTree>
      <p:nvGrpSpPr>
        <p:cNvPr id="183" name="Shape 183"/>
        <p:cNvGrpSpPr/>
        <p:nvPr/>
      </p:nvGrpSpPr>
      <p:grpSpPr>
        <a:xfrm>
          <a:off x="0" y="0"/>
          <a:ext cx="0" cy="0"/>
          <a:chOff x="0" y="0"/>
          <a:chExt cx="0" cy="0"/>
        </a:xfrm>
      </p:grpSpPr>
      <p:sp>
        <p:nvSpPr>
          <p:cNvPr id="184" name="Google Shape;184;p5"/>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5" name="Google Shape;185;p5"/>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86" name="Google Shape;186;p5"/>
          <p:cNvGrpSpPr/>
          <p:nvPr/>
        </p:nvGrpSpPr>
        <p:grpSpPr>
          <a:xfrm>
            <a:off x="8551254" y="4681889"/>
            <a:ext cx="193699" cy="185318"/>
            <a:chOff x="3483800" y="1530650"/>
            <a:chExt cx="1459674" cy="1397574"/>
          </a:xfrm>
        </p:grpSpPr>
        <p:sp>
          <p:nvSpPr>
            <p:cNvPr id="187" name="Google Shape;187;p5"/>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5"/>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 name="Google Shape;196;p5"/>
          <p:cNvGrpSpPr/>
          <p:nvPr/>
        </p:nvGrpSpPr>
        <p:grpSpPr>
          <a:xfrm>
            <a:off x="138749" y="4109622"/>
            <a:ext cx="318260" cy="295560"/>
            <a:chOff x="3931664" y="3196564"/>
            <a:chExt cx="819834" cy="761359"/>
          </a:xfrm>
        </p:grpSpPr>
        <p:sp>
          <p:nvSpPr>
            <p:cNvPr id="197" name="Google Shape;197;p5"/>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5"/>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5"/>
          <p:cNvGrpSpPr/>
          <p:nvPr/>
        </p:nvGrpSpPr>
        <p:grpSpPr>
          <a:xfrm>
            <a:off x="8453589" y="3940297"/>
            <a:ext cx="500427" cy="464734"/>
            <a:chOff x="3931664" y="3196564"/>
            <a:chExt cx="819834" cy="761359"/>
          </a:xfrm>
        </p:grpSpPr>
        <p:sp>
          <p:nvSpPr>
            <p:cNvPr id="201" name="Google Shape;201;p5"/>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5"/>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5"/>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 name="Google Shape;204;p5"/>
          <p:cNvGrpSpPr/>
          <p:nvPr/>
        </p:nvGrpSpPr>
        <p:grpSpPr>
          <a:xfrm>
            <a:off x="457004" y="2344739"/>
            <a:ext cx="193699" cy="185318"/>
            <a:chOff x="3483800" y="1530650"/>
            <a:chExt cx="1459674" cy="1397574"/>
          </a:xfrm>
        </p:grpSpPr>
        <p:sp>
          <p:nvSpPr>
            <p:cNvPr id="205" name="Google Shape;205;p5"/>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5"/>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5"/>
          <p:cNvGrpSpPr/>
          <p:nvPr/>
        </p:nvGrpSpPr>
        <p:grpSpPr>
          <a:xfrm>
            <a:off x="23083" y="1115322"/>
            <a:ext cx="117212" cy="111946"/>
            <a:chOff x="3483800" y="1530650"/>
            <a:chExt cx="1459674" cy="1397574"/>
          </a:xfrm>
        </p:grpSpPr>
        <p:sp>
          <p:nvSpPr>
            <p:cNvPr id="215" name="Google Shape;215;p5"/>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5"/>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 name="Google Shape;224;p5"/>
          <p:cNvSpPr txBox="1"/>
          <p:nvPr>
            <p:ph type="title"/>
          </p:nvPr>
        </p:nvSpPr>
        <p:spPr>
          <a:xfrm>
            <a:off x="720000" y="431350"/>
            <a:ext cx="7704000" cy="477300"/>
          </a:xfrm>
          <a:prstGeom prst="rect">
            <a:avLst/>
          </a:prstGeom>
        </p:spPr>
        <p:txBody>
          <a:bodyPr anchorCtr="0" anchor="t" bIns="0" lIns="0" spcFirstLastPara="1" rIns="0" wrap="square" tIns="0">
            <a:noAutofit/>
          </a:bodyPr>
          <a:lstStyle>
            <a:lvl1pPr lvl="0" rtl="0" algn="ctr">
              <a:spcBef>
                <a:spcPts val="0"/>
              </a:spcBef>
              <a:spcAft>
                <a:spcPts val="0"/>
              </a:spcAft>
              <a:buSzPts val="36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25" name="Google Shape;225;p5"/>
          <p:cNvSpPr/>
          <p:nvPr/>
        </p:nvSpPr>
        <p:spPr>
          <a:xfrm>
            <a:off x="942800" y="1603825"/>
            <a:ext cx="3341700" cy="25059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4859500" y="1603725"/>
            <a:ext cx="3341700" cy="25059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txBox="1"/>
          <p:nvPr>
            <p:ph idx="1" type="subTitle"/>
          </p:nvPr>
        </p:nvSpPr>
        <p:spPr>
          <a:xfrm>
            <a:off x="1316888" y="2808025"/>
            <a:ext cx="2593500" cy="12351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8" name="Google Shape;228;p5"/>
          <p:cNvSpPr txBox="1"/>
          <p:nvPr>
            <p:ph idx="2" type="subTitle"/>
          </p:nvPr>
        </p:nvSpPr>
        <p:spPr>
          <a:xfrm>
            <a:off x="5233588" y="2808025"/>
            <a:ext cx="2593500" cy="12351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9" name="Google Shape;229;p5"/>
          <p:cNvSpPr txBox="1"/>
          <p:nvPr>
            <p:ph idx="3" type="title"/>
          </p:nvPr>
        </p:nvSpPr>
        <p:spPr>
          <a:xfrm>
            <a:off x="1186100" y="2648888"/>
            <a:ext cx="2855100" cy="342000"/>
          </a:xfrm>
          <a:prstGeom prst="rect">
            <a:avLst/>
          </a:prstGeom>
        </p:spPr>
        <p:txBody>
          <a:bodyPr anchorCtr="0" anchor="ctr" bIns="0" lIns="0" spcFirstLastPara="1" rIns="0" wrap="square" tIns="0">
            <a:noAutofit/>
          </a:bodyPr>
          <a:lstStyle>
            <a:lvl1pPr lvl="0" rtl="0" algn="ctr">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30" name="Google Shape;230;p5"/>
          <p:cNvSpPr txBox="1"/>
          <p:nvPr>
            <p:ph idx="4" type="title"/>
          </p:nvPr>
        </p:nvSpPr>
        <p:spPr>
          <a:xfrm>
            <a:off x="5102800" y="2648888"/>
            <a:ext cx="2855100" cy="342000"/>
          </a:xfrm>
          <a:prstGeom prst="rect">
            <a:avLst/>
          </a:prstGeom>
        </p:spPr>
        <p:txBody>
          <a:bodyPr anchorCtr="0" anchor="ctr" bIns="0" lIns="0" spcFirstLastPara="1" rIns="0" wrap="square" tIns="0">
            <a:noAutofit/>
          </a:bodyPr>
          <a:lstStyle>
            <a:lvl1pPr lvl="0" rtl="0" algn="ctr">
              <a:spcBef>
                <a:spcPts val="0"/>
              </a:spcBef>
              <a:spcAft>
                <a:spcPts val="0"/>
              </a:spcAft>
              <a:buSzPts val="20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accent2"/>
            </a:gs>
            <a:gs pos="100000">
              <a:schemeClr val="lt2"/>
            </a:gs>
          </a:gsLst>
          <a:lin ang="8099331" scaled="0"/>
        </a:gradFill>
      </p:bgPr>
    </p:bg>
    <p:spTree>
      <p:nvGrpSpPr>
        <p:cNvPr id="231" name="Shape 231"/>
        <p:cNvGrpSpPr/>
        <p:nvPr/>
      </p:nvGrpSpPr>
      <p:grpSpPr>
        <a:xfrm>
          <a:off x="0" y="0"/>
          <a:ext cx="0" cy="0"/>
          <a:chOff x="0" y="0"/>
          <a:chExt cx="0" cy="0"/>
        </a:xfrm>
      </p:grpSpPr>
      <p:sp>
        <p:nvSpPr>
          <p:cNvPr id="232" name="Google Shape;232;p6"/>
          <p:cNvSpPr/>
          <p:nvPr/>
        </p:nvSpPr>
        <p:spPr>
          <a:xfrm rot="-9370905">
            <a:off x="-108092" y="-662208"/>
            <a:ext cx="9732453" cy="5741531"/>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3" name="Google Shape;233;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34" name="Google Shape;234;p6"/>
          <p:cNvSpPr/>
          <p:nvPr/>
        </p:nvSpPr>
        <p:spPr>
          <a:xfrm>
            <a:off x="5554700" y="136300"/>
            <a:ext cx="4757717" cy="5894269"/>
          </a:xfrm>
          <a:custGeom>
            <a:rect b="b" l="l" r="r" t="t"/>
            <a:pathLst>
              <a:path extrusionOk="0" h="140507" w="113414">
                <a:moveTo>
                  <a:pt x="91135" y="67459"/>
                </a:moveTo>
                <a:cubicBezTo>
                  <a:pt x="91498" y="67459"/>
                  <a:pt x="91809" y="67575"/>
                  <a:pt x="92030" y="67818"/>
                </a:cubicBezTo>
                <a:cubicBezTo>
                  <a:pt x="92726" y="68603"/>
                  <a:pt x="92244" y="70378"/>
                  <a:pt x="90950" y="71797"/>
                </a:cubicBezTo>
                <a:cubicBezTo>
                  <a:pt x="90064" y="72775"/>
                  <a:pt x="89022" y="73326"/>
                  <a:pt x="88231" y="73326"/>
                </a:cubicBezTo>
                <a:cubicBezTo>
                  <a:pt x="87867" y="73326"/>
                  <a:pt x="87556" y="73210"/>
                  <a:pt x="87337" y="72965"/>
                </a:cubicBezTo>
                <a:cubicBezTo>
                  <a:pt x="86632" y="72189"/>
                  <a:pt x="87114" y="70414"/>
                  <a:pt x="88408" y="68987"/>
                </a:cubicBezTo>
                <a:cubicBezTo>
                  <a:pt x="89296" y="68013"/>
                  <a:pt x="90340" y="67459"/>
                  <a:pt x="91135" y="67459"/>
                </a:cubicBezTo>
                <a:close/>
                <a:moveTo>
                  <a:pt x="81981" y="73877"/>
                </a:moveTo>
                <a:cubicBezTo>
                  <a:pt x="83619" y="73877"/>
                  <a:pt x="84918" y="74453"/>
                  <a:pt x="85500" y="75606"/>
                </a:cubicBezTo>
                <a:cubicBezTo>
                  <a:pt x="86686" y="77952"/>
                  <a:pt x="84474" y="81797"/>
                  <a:pt x="80557" y="84188"/>
                </a:cubicBezTo>
                <a:cubicBezTo>
                  <a:pt x="78580" y="85398"/>
                  <a:pt x="76545" y="86005"/>
                  <a:pt x="74865" y="86005"/>
                </a:cubicBezTo>
                <a:cubicBezTo>
                  <a:pt x="73225" y="86005"/>
                  <a:pt x="71923" y="85427"/>
                  <a:pt x="71342" y="84268"/>
                </a:cubicBezTo>
                <a:cubicBezTo>
                  <a:pt x="70155" y="81922"/>
                  <a:pt x="72368" y="78086"/>
                  <a:pt x="76284" y="75695"/>
                </a:cubicBezTo>
                <a:cubicBezTo>
                  <a:pt x="78264" y="74484"/>
                  <a:pt x="80300" y="73877"/>
                  <a:pt x="81981" y="73877"/>
                </a:cubicBezTo>
                <a:close/>
                <a:moveTo>
                  <a:pt x="88319" y="1"/>
                </a:moveTo>
                <a:cubicBezTo>
                  <a:pt x="88024" y="1713"/>
                  <a:pt x="91691" y="3944"/>
                  <a:pt x="96856" y="9840"/>
                </a:cubicBezTo>
                <a:cubicBezTo>
                  <a:pt x="102200" y="15925"/>
                  <a:pt x="104858" y="25006"/>
                  <a:pt x="103600" y="35042"/>
                </a:cubicBezTo>
                <a:cubicBezTo>
                  <a:pt x="102334" y="45069"/>
                  <a:pt x="92708" y="63063"/>
                  <a:pt x="74500" y="72921"/>
                </a:cubicBezTo>
                <a:cubicBezTo>
                  <a:pt x="70851" y="74901"/>
                  <a:pt x="66578" y="76364"/>
                  <a:pt x="64785" y="80379"/>
                </a:cubicBezTo>
                <a:cubicBezTo>
                  <a:pt x="63233" y="83831"/>
                  <a:pt x="63616" y="87890"/>
                  <a:pt x="63233" y="91708"/>
                </a:cubicBezTo>
                <a:cubicBezTo>
                  <a:pt x="62849" y="95536"/>
                  <a:pt x="61100" y="99827"/>
                  <a:pt x="57666" y="100567"/>
                </a:cubicBezTo>
                <a:cubicBezTo>
                  <a:pt x="57088" y="100693"/>
                  <a:pt x="56540" y="100752"/>
                  <a:pt x="56007" y="100752"/>
                </a:cubicBezTo>
                <a:cubicBezTo>
                  <a:pt x="53096" y="100752"/>
                  <a:pt x="50610" y="98978"/>
                  <a:pt x="46042" y="96490"/>
                </a:cubicBezTo>
                <a:cubicBezTo>
                  <a:pt x="44576" y="95691"/>
                  <a:pt x="43209" y="95309"/>
                  <a:pt x="41947" y="95309"/>
                </a:cubicBezTo>
                <a:cubicBezTo>
                  <a:pt x="38548" y="95309"/>
                  <a:pt x="35916" y="98079"/>
                  <a:pt x="34186" y="102913"/>
                </a:cubicBezTo>
                <a:cubicBezTo>
                  <a:pt x="28824" y="117909"/>
                  <a:pt x="23677" y="122450"/>
                  <a:pt x="16727" y="123182"/>
                </a:cubicBezTo>
                <a:cubicBezTo>
                  <a:pt x="16018" y="123258"/>
                  <a:pt x="15304" y="123289"/>
                  <a:pt x="14587" y="123289"/>
                </a:cubicBezTo>
                <a:cubicBezTo>
                  <a:pt x="11418" y="123289"/>
                  <a:pt x="8190" y="122683"/>
                  <a:pt x="5062" y="122683"/>
                </a:cubicBezTo>
                <a:cubicBezTo>
                  <a:pt x="3336" y="122683"/>
                  <a:pt x="1640" y="122867"/>
                  <a:pt x="0" y="123440"/>
                </a:cubicBezTo>
                <a:lnTo>
                  <a:pt x="0" y="140506"/>
                </a:lnTo>
                <a:lnTo>
                  <a:pt x="113413" y="140506"/>
                </a:lnTo>
                <a:lnTo>
                  <a:pt x="113413" y="1"/>
                </a:ln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txBox="1"/>
          <p:nvPr>
            <p:ph type="title"/>
          </p:nvPr>
        </p:nvSpPr>
        <p:spPr>
          <a:xfrm>
            <a:off x="720000" y="431350"/>
            <a:ext cx="7704000" cy="477300"/>
          </a:xfrm>
          <a:prstGeom prst="rect">
            <a:avLst/>
          </a:prstGeom>
        </p:spPr>
        <p:txBody>
          <a:bodyPr anchorCtr="0" anchor="t" bIns="0" lIns="0" spcFirstLastPara="1" rIns="0" wrap="square" tIns="0">
            <a:noAutofit/>
          </a:bodyPr>
          <a:lstStyle>
            <a:lvl1pPr lvl="0" rtl="0" algn="ctr">
              <a:spcBef>
                <a:spcPts val="0"/>
              </a:spcBef>
              <a:spcAft>
                <a:spcPts val="0"/>
              </a:spcAft>
              <a:buSzPts val="36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236" name="Google Shape;236;p6"/>
          <p:cNvGrpSpPr/>
          <p:nvPr/>
        </p:nvGrpSpPr>
        <p:grpSpPr>
          <a:xfrm rot="-7340515">
            <a:off x="7972572" y="485342"/>
            <a:ext cx="1893455" cy="683957"/>
            <a:chOff x="5725894" y="2571645"/>
            <a:chExt cx="1443144" cy="521294"/>
          </a:xfrm>
        </p:grpSpPr>
        <p:grpSp>
          <p:nvGrpSpPr>
            <p:cNvPr id="237" name="Google Shape;237;p6"/>
            <p:cNvGrpSpPr/>
            <p:nvPr/>
          </p:nvGrpSpPr>
          <p:grpSpPr>
            <a:xfrm rot="5400000">
              <a:off x="6186819" y="2110721"/>
              <a:ext cx="521294" cy="1443144"/>
              <a:chOff x="2916100" y="2780750"/>
              <a:chExt cx="389200" cy="1077375"/>
            </a:xfrm>
          </p:grpSpPr>
          <p:sp>
            <p:nvSpPr>
              <p:cNvPr id="238" name="Google Shape;238;p6"/>
              <p:cNvSpPr/>
              <p:nvPr/>
            </p:nvSpPr>
            <p:spPr>
              <a:xfrm>
                <a:off x="3049625" y="3452950"/>
                <a:ext cx="125550" cy="405175"/>
              </a:xfrm>
              <a:custGeom>
                <a:rect b="b" l="l" r="r" t="t"/>
                <a:pathLst>
                  <a:path extrusionOk="0" h="16207" w="5022">
                    <a:moveTo>
                      <a:pt x="0" y="0"/>
                    </a:moveTo>
                    <a:lnTo>
                      <a:pt x="2511" y="16206"/>
                    </a:lnTo>
                    <a:lnTo>
                      <a:pt x="50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a:off x="3063875" y="3452950"/>
                <a:ext cx="97050" cy="196325"/>
              </a:xfrm>
              <a:custGeom>
                <a:rect b="b" l="l" r="r" t="t"/>
                <a:pathLst>
                  <a:path extrusionOk="0" h="7853" w="3882">
                    <a:moveTo>
                      <a:pt x="1" y="0"/>
                    </a:moveTo>
                    <a:lnTo>
                      <a:pt x="1941" y="7852"/>
                    </a:lnTo>
                    <a:lnTo>
                      <a:pt x="38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a:off x="3026225" y="3342800"/>
                <a:ext cx="167800" cy="136125"/>
              </a:xfrm>
              <a:custGeom>
                <a:rect b="b" l="l" r="r" t="t"/>
                <a:pathLst>
                  <a:path extrusionOk="0" h="5445" w="6712">
                    <a:moveTo>
                      <a:pt x="1073" y="1"/>
                    </a:moveTo>
                    <a:cubicBezTo>
                      <a:pt x="777" y="1393"/>
                      <a:pt x="480" y="2786"/>
                      <a:pt x="160" y="4178"/>
                    </a:cubicBezTo>
                    <a:cubicBezTo>
                      <a:pt x="0" y="4794"/>
                      <a:pt x="503" y="5388"/>
                      <a:pt x="1187" y="5410"/>
                    </a:cubicBezTo>
                    <a:cubicBezTo>
                      <a:pt x="1906" y="5433"/>
                      <a:pt x="2631" y="5445"/>
                      <a:pt x="3356" y="5445"/>
                    </a:cubicBezTo>
                    <a:cubicBezTo>
                      <a:pt x="4080" y="5445"/>
                      <a:pt x="4805" y="5433"/>
                      <a:pt x="5524" y="5410"/>
                    </a:cubicBezTo>
                    <a:cubicBezTo>
                      <a:pt x="6209" y="5388"/>
                      <a:pt x="6711" y="4794"/>
                      <a:pt x="6574" y="4178"/>
                    </a:cubicBezTo>
                    <a:cubicBezTo>
                      <a:pt x="6255" y="2786"/>
                      <a:pt x="5935" y="1393"/>
                      <a:pt x="5661" y="1"/>
                    </a:cubicBezTo>
                    <a:cubicBezTo>
                      <a:pt x="4896" y="24"/>
                      <a:pt x="4132" y="35"/>
                      <a:pt x="3367" y="35"/>
                    </a:cubicBezTo>
                    <a:cubicBezTo>
                      <a:pt x="2603" y="35"/>
                      <a:pt x="1838" y="24"/>
                      <a:pt x="1073"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a:off x="3026225" y="3342800"/>
                <a:ext cx="54800" cy="135850"/>
              </a:xfrm>
              <a:custGeom>
                <a:rect b="b" l="l" r="r" t="t"/>
                <a:pathLst>
                  <a:path extrusionOk="0" h="5434" w="2192">
                    <a:moveTo>
                      <a:pt x="1073" y="1"/>
                    </a:moveTo>
                    <a:cubicBezTo>
                      <a:pt x="777" y="1393"/>
                      <a:pt x="480" y="2786"/>
                      <a:pt x="160" y="4178"/>
                    </a:cubicBezTo>
                    <a:cubicBezTo>
                      <a:pt x="0" y="4794"/>
                      <a:pt x="503" y="5388"/>
                      <a:pt x="1187" y="5410"/>
                    </a:cubicBezTo>
                    <a:cubicBezTo>
                      <a:pt x="1530" y="5433"/>
                      <a:pt x="1849" y="5433"/>
                      <a:pt x="2192" y="5433"/>
                    </a:cubicBezTo>
                    <a:lnTo>
                      <a:pt x="2192" y="24"/>
                    </a:lnTo>
                    <a:cubicBezTo>
                      <a:pt x="1826" y="24"/>
                      <a:pt x="1438"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6"/>
              <p:cNvSpPr/>
              <p:nvPr/>
            </p:nvSpPr>
            <p:spPr>
              <a:xfrm>
                <a:off x="3141500" y="3342800"/>
                <a:ext cx="52525" cy="135850"/>
              </a:xfrm>
              <a:custGeom>
                <a:rect b="b" l="l" r="r" t="t"/>
                <a:pathLst>
                  <a:path extrusionOk="0" h="5434" w="2101">
                    <a:moveTo>
                      <a:pt x="1050" y="1"/>
                    </a:moveTo>
                    <a:cubicBezTo>
                      <a:pt x="685" y="1"/>
                      <a:pt x="343" y="24"/>
                      <a:pt x="0" y="24"/>
                    </a:cubicBezTo>
                    <a:lnTo>
                      <a:pt x="0" y="5433"/>
                    </a:lnTo>
                    <a:cubicBezTo>
                      <a:pt x="297" y="5433"/>
                      <a:pt x="616" y="5433"/>
                      <a:pt x="913" y="5410"/>
                    </a:cubicBezTo>
                    <a:cubicBezTo>
                      <a:pt x="1598" y="5388"/>
                      <a:pt x="2100" y="4794"/>
                      <a:pt x="1963" y="4178"/>
                    </a:cubicBezTo>
                    <a:cubicBezTo>
                      <a:pt x="1644" y="2786"/>
                      <a:pt x="1324" y="1393"/>
                      <a:pt x="1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6"/>
              <p:cNvSpPr/>
              <p:nvPr/>
            </p:nvSpPr>
            <p:spPr>
              <a:xfrm>
                <a:off x="2963450" y="2780750"/>
                <a:ext cx="295625" cy="633425"/>
              </a:xfrm>
              <a:custGeom>
                <a:rect b="b" l="l" r="r" t="t"/>
                <a:pathLst>
                  <a:path extrusionOk="0" h="25337" w="11825">
                    <a:moveTo>
                      <a:pt x="5935" y="0"/>
                    </a:moveTo>
                    <a:cubicBezTo>
                      <a:pt x="5456" y="0"/>
                      <a:pt x="69" y="5661"/>
                      <a:pt x="46" y="12645"/>
                    </a:cubicBezTo>
                    <a:cubicBezTo>
                      <a:pt x="1" y="19653"/>
                      <a:pt x="4086" y="25336"/>
                      <a:pt x="5821" y="25336"/>
                    </a:cubicBezTo>
                    <a:cubicBezTo>
                      <a:pt x="7556" y="25336"/>
                      <a:pt x="11779" y="19698"/>
                      <a:pt x="11801" y="12691"/>
                    </a:cubicBezTo>
                    <a:cubicBezTo>
                      <a:pt x="11824" y="5706"/>
                      <a:pt x="6392" y="23"/>
                      <a:pt x="59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6"/>
              <p:cNvSpPr/>
              <p:nvPr/>
            </p:nvSpPr>
            <p:spPr>
              <a:xfrm>
                <a:off x="3026225" y="2780750"/>
                <a:ext cx="170650" cy="105575"/>
              </a:xfrm>
              <a:custGeom>
                <a:rect b="b" l="l" r="r" t="t"/>
                <a:pathLst>
                  <a:path extrusionOk="0" h="4223" w="6826">
                    <a:moveTo>
                      <a:pt x="3424" y="0"/>
                    </a:moveTo>
                    <a:cubicBezTo>
                      <a:pt x="3173" y="0"/>
                      <a:pt x="1507" y="1621"/>
                      <a:pt x="0" y="4200"/>
                    </a:cubicBezTo>
                    <a:lnTo>
                      <a:pt x="6825" y="4223"/>
                    </a:lnTo>
                    <a:cubicBezTo>
                      <a:pt x="5342" y="1643"/>
                      <a:pt x="3652" y="0"/>
                      <a:pt x="34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6"/>
              <p:cNvSpPr/>
              <p:nvPr/>
            </p:nvSpPr>
            <p:spPr>
              <a:xfrm>
                <a:off x="2966875" y="3143650"/>
                <a:ext cx="288775" cy="44550"/>
              </a:xfrm>
              <a:custGeom>
                <a:rect b="b" l="l" r="r" t="t"/>
                <a:pathLst>
                  <a:path extrusionOk="0" h="1782" w="11551">
                    <a:moveTo>
                      <a:pt x="1" y="1"/>
                    </a:moveTo>
                    <a:lnTo>
                      <a:pt x="1" y="1"/>
                    </a:lnTo>
                    <a:cubicBezTo>
                      <a:pt x="46" y="594"/>
                      <a:pt x="138" y="1188"/>
                      <a:pt x="252" y="1758"/>
                    </a:cubicBezTo>
                    <a:lnTo>
                      <a:pt x="11276" y="1781"/>
                    </a:lnTo>
                    <a:cubicBezTo>
                      <a:pt x="11390" y="1211"/>
                      <a:pt x="11482" y="640"/>
                      <a:pt x="11550" y="47"/>
                    </a:cubicBez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6"/>
              <p:cNvSpPr/>
              <p:nvPr/>
            </p:nvSpPr>
            <p:spPr>
              <a:xfrm>
                <a:off x="3095275" y="3228100"/>
                <a:ext cx="34250" cy="227725"/>
              </a:xfrm>
              <a:custGeom>
                <a:rect b="b" l="l" r="r" t="t"/>
                <a:pathLst>
                  <a:path extrusionOk="0" h="9109" w="1370">
                    <a:moveTo>
                      <a:pt x="699" y="0"/>
                    </a:moveTo>
                    <a:cubicBezTo>
                      <a:pt x="652" y="0"/>
                      <a:pt x="609" y="25"/>
                      <a:pt x="594" y="69"/>
                    </a:cubicBezTo>
                    <a:cubicBezTo>
                      <a:pt x="594" y="69"/>
                      <a:pt x="594" y="69"/>
                      <a:pt x="571" y="92"/>
                    </a:cubicBezTo>
                    <a:cubicBezTo>
                      <a:pt x="571" y="115"/>
                      <a:pt x="548" y="138"/>
                      <a:pt x="525" y="161"/>
                    </a:cubicBezTo>
                    <a:cubicBezTo>
                      <a:pt x="502" y="229"/>
                      <a:pt x="457" y="321"/>
                      <a:pt x="411" y="435"/>
                    </a:cubicBezTo>
                    <a:cubicBezTo>
                      <a:pt x="366" y="549"/>
                      <a:pt x="320" y="686"/>
                      <a:pt x="297" y="846"/>
                    </a:cubicBezTo>
                    <a:cubicBezTo>
                      <a:pt x="251" y="1005"/>
                      <a:pt x="229" y="1188"/>
                      <a:pt x="183" y="1393"/>
                    </a:cubicBezTo>
                    <a:cubicBezTo>
                      <a:pt x="160" y="1576"/>
                      <a:pt x="160" y="1804"/>
                      <a:pt x="137" y="2032"/>
                    </a:cubicBezTo>
                    <a:cubicBezTo>
                      <a:pt x="137" y="2261"/>
                      <a:pt x="137" y="2489"/>
                      <a:pt x="114" y="2740"/>
                    </a:cubicBezTo>
                    <a:cubicBezTo>
                      <a:pt x="92" y="3242"/>
                      <a:pt x="92" y="3767"/>
                      <a:pt x="69" y="4292"/>
                    </a:cubicBezTo>
                    <a:cubicBezTo>
                      <a:pt x="46" y="4817"/>
                      <a:pt x="46" y="5342"/>
                      <a:pt x="23" y="5844"/>
                    </a:cubicBezTo>
                    <a:cubicBezTo>
                      <a:pt x="23" y="6073"/>
                      <a:pt x="23" y="6324"/>
                      <a:pt x="23" y="6552"/>
                    </a:cubicBezTo>
                    <a:cubicBezTo>
                      <a:pt x="23" y="6780"/>
                      <a:pt x="0" y="6986"/>
                      <a:pt x="0" y="7191"/>
                    </a:cubicBezTo>
                    <a:cubicBezTo>
                      <a:pt x="0" y="7579"/>
                      <a:pt x="0" y="7921"/>
                      <a:pt x="0" y="8150"/>
                    </a:cubicBezTo>
                    <a:cubicBezTo>
                      <a:pt x="0" y="8378"/>
                      <a:pt x="0" y="8515"/>
                      <a:pt x="0" y="8515"/>
                    </a:cubicBezTo>
                    <a:cubicBezTo>
                      <a:pt x="0" y="8834"/>
                      <a:pt x="297" y="9108"/>
                      <a:pt x="685" y="9108"/>
                    </a:cubicBezTo>
                    <a:cubicBezTo>
                      <a:pt x="1050" y="9108"/>
                      <a:pt x="1370" y="8834"/>
                      <a:pt x="1370" y="8515"/>
                    </a:cubicBezTo>
                    <a:cubicBezTo>
                      <a:pt x="1370" y="8515"/>
                      <a:pt x="1370" y="8378"/>
                      <a:pt x="1370" y="8150"/>
                    </a:cubicBezTo>
                    <a:cubicBezTo>
                      <a:pt x="1370" y="7921"/>
                      <a:pt x="1370" y="7579"/>
                      <a:pt x="1370" y="7191"/>
                    </a:cubicBezTo>
                    <a:cubicBezTo>
                      <a:pt x="1370" y="6986"/>
                      <a:pt x="1370" y="6780"/>
                      <a:pt x="1370" y="6552"/>
                    </a:cubicBezTo>
                    <a:cubicBezTo>
                      <a:pt x="1370" y="6324"/>
                      <a:pt x="1370" y="6095"/>
                      <a:pt x="1370" y="5844"/>
                    </a:cubicBezTo>
                    <a:cubicBezTo>
                      <a:pt x="1347" y="5342"/>
                      <a:pt x="1347" y="4817"/>
                      <a:pt x="1324" y="4292"/>
                    </a:cubicBezTo>
                    <a:cubicBezTo>
                      <a:pt x="1324" y="3767"/>
                      <a:pt x="1301" y="3242"/>
                      <a:pt x="1301" y="2740"/>
                    </a:cubicBezTo>
                    <a:cubicBezTo>
                      <a:pt x="1279" y="2489"/>
                      <a:pt x="1279" y="2261"/>
                      <a:pt x="1279" y="2032"/>
                    </a:cubicBezTo>
                    <a:cubicBezTo>
                      <a:pt x="1256" y="1804"/>
                      <a:pt x="1256" y="1576"/>
                      <a:pt x="1233" y="1393"/>
                    </a:cubicBezTo>
                    <a:cubicBezTo>
                      <a:pt x="1210" y="1188"/>
                      <a:pt x="1164" y="1005"/>
                      <a:pt x="1142" y="846"/>
                    </a:cubicBezTo>
                    <a:cubicBezTo>
                      <a:pt x="1096" y="686"/>
                      <a:pt x="1050" y="549"/>
                      <a:pt x="1005" y="435"/>
                    </a:cubicBezTo>
                    <a:cubicBezTo>
                      <a:pt x="982" y="321"/>
                      <a:pt x="936" y="229"/>
                      <a:pt x="890" y="161"/>
                    </a:cubicBezTo>
                    <a:cubicBezTo>
                      <a:pt x="890" y="138"/>
                      <a:pt x="868" y="115"/>
                      <a:pt x="868" y="92"/>
                    </a:cubicBezTo>
                    <a:cubicBezTo>
                      <a:pt x="845" y="69"/>
                      <a:pt x="845" y="69"/>
                      <a:pt x="845" y="69"/>
                    </a:cubicBezTo>
                    <a:cubicBezTo>
                      <a:pt x="822" y="47"/>
                      <a:pt x="799" y="24"/>
                      <a:pt x="776" y="24"/>
                    </a:cubicBezTo>
                    <a:cubicBezTo>
                      <a:pt x="752" y="8"/>
                      <a:pt x="725" y="0"/>
                      <a:pt x="6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6"/>
              <p:cNvSpPr/>
              <p:nvPr/>
            </p:nvSpPr>
            <p:spPr>
              <a:xfrm>
                <a:off x="2916100" y="3237250"/>
                <a:ext cx="141525" cy="218325"/>
              </a:xfrm>
              <a:custGeom>
                <a:rect b="b" l="l" r="r" t="t"/>
                <a:pathLst>
                  <a:path extrusionOk="0" h="8733" w="5661">
                    <a:moveTo>
                      <a:pt x="2837" y="0"/>
                    </a:moveTo>
                    <a:cubicBezTo>
                      <a:pt x="2833" y="0"/>
                      <a:pt x="2831" y="0"/>
                      <a:pt x="2831" y="0"/>
                    </a:cubicBezTo>
                    <a:cubicBezTo>
                      <a:pt x="0" y="2534"/>
                      <a:pt x="822" y="6734"/>
                      <a:pt x="3355" y="8537"/>
                    </a:cubicBezTo>
                    <a:cubicBezTo>
                      <a:pt x="3563" y="8673"/>
                      <a:pt x="3733" y="8732"/>
                      <a:pt x="3866" y="8732"/>
                    </a:cubicBezTo>
                    <a:cubicBezTo>
                      <a:pt x="4201" y="8732"/>
                      <a:pt x="4311" y="8361"/>
                      <a:pt x="4246" y="7921"/>
                    </a:cubicBezTo>
                    <a:cubicBezTo>
                      <a:pt x="3903" y="5798"/>
                      <a:pt x="5661" y="5638"/>
                      <a:pt x="5661" y="5638"/>
                    </a:cubicBezTo>
                    <a:cubicBezTo>
                      <a:pt x="5108" y="86"/>
                      <a:pt x="2968" y="0"/>
                      <a:pt x="28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3160900" y="3239525"/>
                <a:ext cx="144400" cy="216825"/>
              </a:xfrm>
              <a:custGeom>
                <a:rect b="b" l="l" r="r" t="t"/>
                <a:pathLst>
                  <a:path extrusionOk="0" h="8673" w="5776">
                    <a:moveTo>
                      <a:pt x="2948" y="0"/>
                    </a:moveTo>
                    <a:cubicBezTo>
                      <a:pt x="2724" y="0"/>
                      <a:pt x="584" y="143"/>
                      <a:pt x="0" y="5570"/>
                    </a:cubicBezTo>
                    <a:cubicBezTo>
                      <a:pt x="0" y="5570"/>
                      <a:pt x="1758" y="5730"/>
                      <a:pt x="1415" y="7852"/>
                    </a:cubicBezTo>
                    <a:cubicBezTo>
                      <a:pt x="1349" y="8298"/>
                      <a:pt x="1462" y="8672"/>
                      <a:pt x="1807" y="8672"/>
                    </a:cubicBezTo>
                    <a:cubicBezTo>
                      <a:pt x="1938" y="8672"/>
                      <a:pt x="2104" y="8618"/>
                      <a:pt x="2306" y="8492"/>
                    </a:cubicBezTo>
                    <a:cubicBezTo>
                      <a:pt x="4839" y="6688"/>
                      <a:pt x="5775" y="2534"/>
                      <a:pt x="2968" y="1"/>
                    </a:cubicBezTo>
                    <a:cubicBezTo>
                      <a:pt x="2968" y="1"/>
                      <a:pt x="2961" y="0"/>
                      <a:pt x="29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p:nvPr/>
            </p:nvSpPr>
            <p:spPr>
              <a:xfrm>
                <a:off x="3017100" y="2934225"/>
                <a:ext cx="187750" cy="187200"/>
              </a:xfrm>
              <a:custGeom>
                <a:rect b="b" l="l" r="r" t="t"/>
                <a:pathLst>
                  <a:path extrusionOk="0" h="7488" w="7510">
                    <a:moveTo>
                      <a:pt x="3725" y="1"/>
                    </a:moveTo>
                    <a:cubicBezTo>
                      <a:pt x="1667" y="1"/>
                      <a:pt x="0" y="1681"/>
                      <a:pt x="0" y="3722"/>
                    </a:cubicBezTo>
                    <a:cubicBezTo>
                      <a:pt x="0" y="5799"/>
                      <a:pt x="1666" y="7488"/>
                      <a:pt x="3721" y="7488"/>
                    </a:cubicBezTo>
                    <a:cubicBezTo>
                      <a:pt x="5798" y="7488"/>
                      <a:pt x="7487" y="5821"/>
                      <a:pt x="7487" y="3744"/>
                    </a:cubicBezTo>
                    <a:cubicBezTo>
                      <a:pt x="7510" y="1690"/>
                      <a:pt x="5821" y="1"/>
                      <a:pt x="3766" y="1"/>
                    </a:cubicBezTo>
                    <a:cubicBezTo>
                      <a:pt x="3753" y="1"/>
                      <a:pt x="3739" y="1"/>
                      <a:pt x="37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
              <p:cNvSpPr/>
              <p:nvPr/>
            </p:nvSpPr>
            <p:spPr>
              <a:xfrm>
                <a:off x="3031925" y="2949075"/>
                <a:ext cx="158100" cy="157525"/>
              </a:xfrm>
              <a:custGeom>
                <a:rect b="b" l="l" r="r" t="t"/>
                <a:pathLst>
                  <a:path extrusionOk="0" h="6301" w="6324">
                    <a:moveTo>
                      <a:pt x="3132" y="0"/>
                    </a:moveTo>
                    <a:cubicBezTo>
                      <a:pt x="1393" y="0"/>
                      <a:pt x="1" y="1407"/>
                      <a:pt x="1" y="3128"/>
                    </a:cubicBezTo>
                    <a:cubicBezTo>
                      <a:pt x="1" y="4885"/>
                      <a:pt x="1393" y="6300"/>
                      <a:pt x="3151" y="6300"/>
                    </a:cubicBezTo>
                    <a:cubicBezTo>
                      <a:pt x="4885" y="6300"/>
                      <a:pt x="6300" y="4908"/>
                      <a:pt x="6300" y="3150"/>
                    </a:cubicBezTo>
                    <a:cubicBezTo>
                      <a:pt x="6323" y="1416"/>
                      <a:pt x="4908" y="0"/>
                      <a:pt x="3173" y="0"/>
                    </a:cubicBezTo>
                    <a:cubicBezTo>
                      <a:pt x="3159" y="0"/>
                      <a:pt x="3145"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3049050" y="2966200"/>
                <a:ext cx="123275" cy="123275"/>
              </a:xfrm>
              <a:custGeom>
                <a:rect b="b" l="l" r="r" t="t"/>
                <a:pathLst>
                  <a:path extrusionOk="0" h="4931" w="4931">
                    <a:moveTo>
                      <a:pt x="2466" y="0"/>
                    </a:moveTo>
                    <a:cubicBezTo>
                      <a:pt x="1119" y="0"/>
                      <a:pt x="0" y="1096"/>
                      <a:pt x="0" y="2443"/>
                    </a:cubicBezTo>
                    <a:cubicBezTo>
                      <a:pt x="0" y="3812"/>
                      <a:pt x="1096" y="4930"/>
                      <a:pt x="2466" y="4930"/>
                    </a:cubicBezTo>
                    <a:cubicBezTo>
                      <a:pt x="3812" y="4930"/>
                      <a:pt x="4931" y="3835"/>
                      <a:pt x="4931" y="2465"/>
                    </a:cubicBezTo>
                    <a:cubicBezTo>
                      <a:pt x="4931" y="1119"/>
                      <a:pt x="3835" y="0"/>
                      <a:pt x="24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 name="Google Shape;252;p6"/>
            <p:cNvSpPr/>
            <p:nvPr/>
          </p:nvSpPr>
          <p:spPr>
            <a:xfrm rot="5400000">
              <a:off x="6569756" y="2493657"/>
              <a:ext cx="263728" cy="934837"/>
            </a:xfrm>
            <a:custGeom>
              <a:rect b="b" l="l" r="r" t="t"/>
              <a:pathLst>
                <a:path extrusionOk="0" h="27916" w="7876">
                  <a:moveTo>
                    <a:pt x="137" y="0"/>
                  </a:moveTo>
                  <a:cubicBezTo>
                    <a:pt x="114" y="0"/>
                    <a:pt x="92" y="23"/>
                    <a:pt x="92" y="23"/>
                  </a:cubicBezTo>
                  <a:cubicBezTo>
                    <a:pt x="1644" y="4542"/>
                    <a:pt x="2169" y="9404"/>
                    <a:pt x="2100" y="13969"/>
                  </a:cubicBezTo>
                  <a:cubicBezTo>
                    <a:pt x="2055" y="18671"/>
                    <a:pt x="1187" y="24240"/>
                    <a:pt x="0" y="27915"/>
                  </a:cubicBezTo>
                  <a:cubicBezTo>
                    <a:pt x="731" y="27915"/>
                    <a:pt x="1484" y="27915"/>
                    <a:pt x="2237" y="27892"/>
                  </a:cubicBezTo>
                  <a:cubicBezTo>
                    <a:pt x="2922" y="27870"/>
                    <a:pt x="3424" y="27276"/>
                    <a:pt x="3287" y="26660"/>
                  </a:cubicBezTo>
                  <a:cubicBezTo>
                    <a:pt x="3082" y="25815"/>
                    <a:pt x="2899" y="24971"/>
                    <a:pt x="2717" y="24126"/>
                  </a:cubicBezTo>
                  <a:lnTo>
                    <a:pt x="2717" y="24126"/>
                  </a:lnTo>
                  <a:cubicBezTo>
                    <a:pt x="3196" y="24377"/>
                    <a:pt x="3721" y="24948"/>
                    <a:pt x="3515" y="26203"/>
                  </a:cubicBezTo>
                  <a:cubicBezTo>
                    <a:pt x="3449" y="26649"/>
                    <a:pt x="3562" y="27023"/>
                    <a:pt x="3907" y="27023"/>
                  </a:cubicBezTo>
                  <a:cubicBezTo>
                    <a:pt x="4038" y="27023"/>
                    <a:pt x="4204" y="26969"/>
                    <a:pt x="4406" y="26843"/>
                  </a:cubicBezTo>
                  <a:cubicBezTo>
                    <a:pt x="6939" y="25039"/>
                    <a:pt x="7875" y="20908"/>
                    <a:pt x="5068" y="18352"/>
                  </a:cubicBezTo>
                  <a:cubicBezTo>
                    <a:pt x="5638" y="16662"/>
                    <a:pt x="6003" y="14722"/>
                    <a:pt x="6003" y="12691"/>
                  </a:cubicBezTo>
                  <a:cubicBezTo>
                    <a:pt x="6026" y="9450"/>
                    <a:pt x="4839" y="6482"/>
                    <a:pt x="3538" y="4223"/>
                  </a:cubicBezTo>
                  <a:cubicBezTo>
                    <a:pt x="3447" y="4063"/>
                    <a:pt x="3356" y="3903"/>
                    <a:pt x="3264" y="3766"/>
                  </a:cubicBezTo>
                  <a:cubicBezTo>
                    <a:pt x="3264" y="3766"/>
                    <a:pt x="3264" y="3766"/>
                    <a:pt x="3264" y="3743"/>
                  </a:cubicBezTo>
                  <a:cubicBezTo>
                    <a:pt x="3082" y="3447"/>
                    <a:pt x="2876" y="3150"/>
                    <a:pt x="2694" y="2876"/>
                  </a:cubicBezTo>
                  <a:cubicBezTo>
                    <a:pt x="2694" y="2876"/>
                    <a:pt x="2671" y="2853"/>
                    <a:pt x="2671" y="2830"/>
                  </a:cubicBezTo>
                  <a:cubicBezTo>
                    <a:pt x="2580" y="2716"/>
                    <a:pt x="2511" y="2602"/>
                    <a:pt x="2420" y="2488"/>
                  </a:cubicBezTo>
                  <a:cubicBezTo>
                    <a:pt x="2397" y="2465"/>
                    <a:pt x="2374" y="2442"/>
                    <a:pt x="2374" y="2397"/>
                  </a:cubicBezTo>
                  <a:cubicBezTo>
                    <a:pt x="2306" y="2305"/>
                    <a:pt x="2237" y="2214"/>
                    <a:pt x="2169" y="2123"/>
                  </a:cubicBezTo>
                  <a:cubicBezTo>
                    <a:pt x="2123" y="2100"/>
                    <a:pt x="2100" y="2054"/>
                    <a:pt x="2077" y="2031"/>
                  </a:cubicBezTo>
                  <a:cubicBezTo>
                    <a:pt x="2009" y="1940"/>
                    <a:pt x="1963" y="1872"/>
                    <a:pt x="1895" y="1780"/>
                  </a:cubicBezTo>
                  <a:cubicBezTo>
                    <a:pt x="1872" y="1758"/>
                    <a:pt x="1849" y="1712"/>
                    <a:pt x="1803" y="1689"/>
                  </a:cubicBezTo>
                  <a:cubicBezTo>
                    <a:pt x="1758" y="1621"/>
                    <a:pt x="1689" y="1552"/>
                    <a:pt x="1644" y="1484"/>
                  </a:cubicBezTo>
                  <a:cubicBezTo>
                    <a:pt x="1621" y="1438"/>
                    <a:pt x="1598" y="1415"/>
                    <a:pt x="1552" y="1370"/>
                  </a:cubicBezTo>
                  <a:cubicBezTo>
                    <a:pt x="1507" y="1324"/>
                    <a:pt x="1461" y="1255"/>
                    <a:pt x="1415" y="1187"/>
                  </a:cubicBezTo>
                  <a:cubicBezTo>
                    <a:pt x="1370" y="1164"/>
                    <a:pt x="1347" y="1118"/>
                    <a:pt x="1324" y="1096"/>
                  </a:cubicBezTo>
                  <a:cubicBezTo>
                    <a:pt x="1279" y="1050"/>
                    <a:pt x="1233" y="981"/>
                    <a:pt x="1187" y="936"/>
                  </a:cubicBezTo>
                  <a:cubicBezTo>
                    <a:pt x="1142" y="913"/>
                    <a:pt x="1119" y="867"/>
                    <a:pt x="1096" y="845"/>
                  </a:cubicBezTo>
                  <a:cubicBezTo>
                    <a:pt x="1050" y="799"/>
                    <a:pt x="1005" y="753"/>
                    <a:pt x="959" y="708"/>
                  </a:cubicBezTo>
                  <a:cubicBezTo>
                    <a:pt x="936" y="685"/>
                    <a:pt x="913" y="662"/>
                    <a:pt x="890" y="639"/>
                  </a:cubicBezTo>
                  <a:cubicBezTo>
                    <a:pt x="845" y="593"/>
                    <a:pt x="822" y="548"/>
                    <a:pt x="776" y="525"/>
                  </a:cubicBezTo>
                  <a:cubicBezTo>
                    <a:pt x="754" y="479"/>
                    <a:pt x="731" y="457"/>
                    <a:pt x="708" y="434"/>
                  </a:cubicBezTo>
                  <a:cubicBezTo>
                    <a:pt x="662" y="411"/>
                    <a:pt x="639" y="388"/>
                    <a:pt x="594" y="342"/>
                  </a:cubicBezTo>
                  <a:cubicBezTo>
                    <a:pt x="571" y="320"/>
                    <a:pt x="548" y="320"/>
                    <a:pt x="548" y="297"/>
                  </a:cubicBezTo>
                  <a:cubicBezTo>
                    <a:pt x="502" y="274"/>
                    <a:pt x="480" y="228"/>
                    <a:pt x="457" y="205"/>
                  </a:cubicBezTo>
                  <a:cubicBezTo>
                    <a:pt x="434" y="205"/>
                    <a:pt x="411" y="183"/>
                    <a:pt x="388" y="160"/>
                  </a:cubicBezTo>
                  <a:cubicBezTo>
                    <a:pt x="365" y="137"/>
                    <a:pt x="343" y="137"/>
                    <a:pt x="320" y="114"/>
                  </a:cubicBezTo>
                  <a:cubicBezTo>
                    <a:pt x="297" y="114"/>
                    <a:pt x="297" y="91"/>
                    <a:pt x="274" y="91"/>
                  </a:cubicBezTo>
                  <a:cubicBezTo>
                    <a:pt x="251" y="68"/>
                    <a:pt x="229" y="46"/>
                    <a:pt x="206" y="46"/>
                  </a:cubicBezTo>
                  <a:cubicBezTo>
                    <a:pt x="206" y="46"/>
                    <a:pt x="206" y="23"/>
                    <a:pt x="183" y="23"/>
                  </a:cubicBezTo>
                  <a:cubicBezTo>
                    <a:pt x="160" y="23"/>
                    <a:pt x="137" y="0"/>
                    <a:pt x="137" y="0"/>
                  </a:cubicBezTo>
                  <a:close/>
                </a:path>
              </a:pathLst>
            </a:custGeom>
            <a:solidFill>
              <a:srgbClr val="A9A7A7">
                <a:alpha val="4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6"/>
          <p:cNvGrpSpPr/>
          <p:nvPr/>
        </p:nvGrpSpPr>
        <p:grpSpPr>
          <a:xfrm rot="3203653">
            <a:off x="240691" y="985951"/>
            <a:ext cx="297660" cy="239057"/>
            <a:chOff x="3483800" y="1530650"/>
            <a:chExt cx="1459674" cy="1397574"/>
          </a:xfrm>
        </p:grpSpPr>
        <p:sp>
          <p:nvSpPr>
            <p:cNvPr id="254" name="Google Shape;254;p6"/>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6"/>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6"/>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6"/>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6"/>
          <p:cNvGrpSpPr/>
          <p:nvPr/>
        </p:nvGrpSpPr>
        <p:grpSpPr>
          <a:xfrm>
            <a:off x="447585" y="150969"/>
            <a:ext cx="374992" cy="348246"/>
            <a:chOff x="3931664" y="3196564"/>
            <a:chExt cx="819834" cy="761359"/>
          </a:xfrm>
        </p:grpSpPr>
        <p:sp>
          <p:nvSpPr>
            <p:cNvPr id="264" name="Google Shape;264;p6"/>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6"/>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chemeClr val="accent2"/>
            </a:gs>
            <a:gs pos="100000">
              <a:schemeClr val="lt2"/>
            </a:gs>
          </a:gsLst>
          <a:lin ang="13500032" scaled="0"/>
        </a:gradFill>
      </p:bgPr>
    </p:bg>
    <p:spTree>
      <p:nvGrpSpPr>
        <p:cNvPr id="267" name="Shape 267"/>
        <p:cNvGrpSpPr/>
        <p:nvPr/>
      </p:nvGrpSpPr>
      <p:grpSpPr>
        <a:xfrm>
          <a:off x="0" y="0"/>
          <a:ext cx="0" cy="0"/>
          <a:chOff x="0" y="0"/>
          <a:chExt cx="0" cy="0"/>
        </a:xfrm>
      </p:grpSpPr>
      <p:sp>
        <p:nvSpPr>
          <p:cNvPr id="268" name="Google Shape;268;p7"/>
          <p:cNvSpPr/>
          <p:nvPr/>
        </p:nvSpPr>
        <p:spPr>
          <a:xfrm>
            <a:off x="-294392" y="15192"/>
            <a:ext cx="9732795" cy="5741733"/>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9" name="Google Shape;269;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270" name="Google Shape;270;p7"/>
          <p:cNvSpPr/>
          <p:nvPr/>
        </p:nvSpPr>
        <p:spPr>
          <a:xfrm flipH="1">
            <a:off x="-1802521" y="-114300"/>
            <a:ext cx="4423146" cy="6000703"/>
          </a:xfrm>
          <a:custGeom>
            <a:rect b="b" l="l" r="r" t="t"/>
            <a:pathLst>
              <a:path extrusionOk="0" h="140507" w="113414">
                <a:moveTo>
                  <a:pt x="91135" y="67459"/>
                </a:moveTo>
                <a:cubicBezTo>
                  <a:pt x="91498" y="67459"/>
                  <a:pt x="91809" y="67575"/>
                  <a:pt x="92030" y="67818"/>
                </a:cubicBezTo>
                <a:cubicBezTo>
                  <a:pt x="92726" y="68603"/>
                  <a:pt x="92244" y="70378"/>
                  <a:pt x="90950" y="71797"/>
                </a:cubicBezTo>
                <a:cubicBezTo>
                  <a:pt x="90064" y="72775"/>
                  <a:pt x="89022" y="73326"/>
                  <a:pt x="88231" y="73326"/>
                </a:cubicBezTo>
                <a:cubicBezTo>
                  <a:pt x="87867" y="73326"/>
                  <a:pt x="87556" y="73210"/>
                  <a:pt x="87337" y="72965"/>
                </a:cubicBezTo>
                <a:cubicBezTo>
                  <a:pt x="86632" y="72189"/>
                  <a:pt x="87114" y="70414"/>
                  <a:pt x="88408" y="68987"/>
                </a:cubicBezTo>
                <a:cubicBezTo>
                  <a:pt x="89296" y="68013"/>
                  <a:pt x="90340" y="67459"/>
                  <a:pt x="91135" y="67459"/>
                </a:cubicBezTo>
                <a:close/>
                <a:moveTo>
                  <a:pt x="81981" y="73877"/>
                </a:moveTo>
                <a:cubicBezTo>
                  <a:pt x="83619" y="73877"/>
                  <a:pt x="84918" y="74453"/>
                  <a:pt x="85500" y="75606"/>
                </a:cubicBezTo>
                <a:cubicBezTo>
                  <a:pt x="86686" y="77952"/>
                  <a:pt x="84474" y="81797"/>
                  <a:pt x="80557" y="84188"/>
                </a:cubicBezTo>
                <a:cubicBezTo>
                  <a:pt x="78580" y="85398"/>
                  <a:pt x="76545" y="86005"/>
                  <a:pt x="74865" y="86005"/>
                </a:cubicBezTo>
                <a:cubicBezTo>
                  <a:pt x="73225" y="86005"/>
                  <a:pt x="71923" y="85427"/>
                  <a:pt x="71342" y="84268"/>
                </a:cubicBezTo>
                <a:cubicBezTo>
                  <a:pt x="70155" y="81922"/>
                  <a:pt x="72368" y="78086"/>
                  <a:pt x="76284" y="75695"/>
                </a:cubicBezTo>
                <a:cubicBezTo>
                  <a:pt x="78264" y="74484"/>
                  <a:pt x="80300" y="73877"/>
                  <a:pt x="81981" y="73877"/>
                </a:cubicBezTo>
                <a:close/>
                <a:moveTo>
                  <a:pt x="88319" y="1"/>
                </a:moveTo>
                <a:cubicBezTo>
                  <a:pt x="88024" y="1713"/>
                  <a:pt x="91691" y="3944"/>
                  <a:pt x="96856" y="9840"/>
                </a:cubicBezTo>
                <a:cubicBezTo>
                  <a:pt x="102200" y="15925"/>
                  <a:pt x="104858" y="25006"/>
                  <a:pt x="103600" y="35042"/>
                </a:cubicBezTo>
                <a:cubicBezTo>
                  <a:pt x="102334" y="45069"/>
                  <a:pt x="92708" y="63063"/>
                  <a:pt x="74500" y="72921"/>
                </a:cubicBezTo>
                <a:cubicBezTo>
                  <a:pt x="70851" y="74901"/>
                  <a:pt x="66578" y="76364"/>
                  <a:pt x="64785" y="80379"/>
                </a:cubicBezTo>
                <a:cubicBezTo>
                  <a:pt x="63233" y="83831"/>
                  <a:pt x="63616" y="87890"/>
                  <a:pt x="63233" y="91708"/>
                </a:cubicBezTo>
                <a:cubicBezTo>
                  <a:pt x="62849" y="95536"/>
                  <a:pt x="61100" y="99827"/>
                  <a:pt x="57666" y="100567"/>
                </a:cubicBezTo>
                <a:cubicBezTo>
                  <a:pt x="57088" y="100693"/>
                  <a:pt x="56540" y="100752"/>
                  <a:pt x="56007" y="100752"/>
                </a:cubicBezTo>
                <a:cubicBezTo>
                  <a:pt x="53096" y="100752"/>
                  <a:pt x="50610" y="98978"/>
                  <a:pt x="46042" y="96490"/>
                </a:cubicBezTo>
                <a:cubicBezTo>
                  <a:pt x="44576" y="95691"/>
                  <a:pt x="43209" y="95309"/>
                  <a:pt x="41947" y="95309"/>
                </a:cubicBezTo>
                <a:cubicBezTo>
                  <a:pt x="38548" y="95309"/>
                  <a:pt x="35916" y="98079"/>
                  <a:pt x="34186" y="102913"/>
                </a:cubicBezTo>
                <a:cubicBezTo>
                  <a:pt x="28824" y="117909"/>
                  <a:pt x="23677" y="122450"/>
                  <a:pt x="16727" y="123182"/>
                </a:cubicBezTo>
                <a:cubicBezTo>
                  <a:pt x="16018" y="123258"/>
                  <a:pt x="15304" y="123289"/>
                  <a:pt x="14587" y="123289"/>
                </a:cubicBezTo>
                <a:cubicBezTo>
                  <a:pt x="11418" y="123289"/>
                  <a:pt x="8190" y="122683"/>
                  <a:pt x="5062" y="122683"/>
                </a:cubicBezTo>
                <a:cubicBezTo>
                  <a:pt x="3336" y="122683"/>
                  <a:pt x="1640" y="122867"/>
                  <a:pt x="0" y="123440"/>
                </a:cubicBezTo>
                <a:lnTo>
                  <a:pt x="0" y="140506"/>
                </a:lnTo>
                <a:lnTo>
                  <a:pt x="113413" y="140506"/>
                </a:lnTo>
                <a:lnTo>
                  <a:pt x="113413" y="1"/>
                </a:ln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0800000">
            <a:off x="7479301" y="-542730"/>
            <a:ext cx="5253633" cy="5884059"/>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37FEF"/>
              </a:solidFill>
            </a:endParaRPr>
          </a:p>
        </p:txBody>
      </p:sp>
      <p:grpSp>
        <p:nvGrpSpPr>
          <p:cNvPr id="272" name="Google Shape;272;p7"/>
          <p:cNvGrpSpPr/>
          <p:nvPr/>
        </p:nvGrpSpPr>
        <p:grpSpPr>
          <a:xfrm>
            <a:off x="6985149" y="261297"/>
            <a:ext cx="318260" cy="295560"/>
            <a:chOff x="3931664" y="3196564"/>
            <a:chExt cx="819834" cy="761359"/>
          </a:xfrm>
        </p:grpSpPr>
        <p:sp>
          <p:nvSpPr>
            <p:cNvPr id="273" name="Google Shape;273;p7"/>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7"/>
          <p:cNvGrpSpPr/>
          <p:nvPr/>
        </p:nvGrpSpPr>
        <p:grpSpPr>
          <a:xfrm>
            <a:off x="7030779" y="728689"/>
            <a:ext cx="193699" cy="185318"/>
            <a:chOff x="3483800" y="1530650"/>
            <a:chExt cx="1459674" cy="1397574"/>
          </a:xfrm>
        </p:grpSpPr>
        <p:sp>
          <p:nvSpPr>
            <p:cNvPr id="277" name="Google Shape;277;p7"/>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7"/>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5D46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7"/>
          <p:cNvSpPr txBox="1"/>
          <p:nvPr>
            <p:ph type="title"/>
          </p:nvPr>
        </p:nvSpPr>
        <p:spPr>
          <a:xfrm>
            <a:off x="3168000" y="1646125"/>
            <a:ext cx="2808000" cy="755700"/>
          </a:xfrm>
          <a:prstGeom prst="rect">
            <a:avLst/>
          </a:prstGeom>
        </p:spPr>
        <p:txBody>
          <a:bodyPr anchorCtr="0" anchor="ctr" bIns="0" lIns="0" spcFirstLastPara="1" rIns="0" wrap="square" tIns="0">
            <a:noAutofit/>
          </a:bodyPr>
          <a:lstStyle>
            <a:lvl1pPr lvl="0" rtl="0" algn="ctr">
              <a:spcBef>
                <a:spcPts val="0"/>
              </a:spcBef>
              <a:spcAft>
                <a:spcPts val="0"/>
              </a:spcAft>
              <a:buSzPts val="2400"/>
              <a:buNone/>
              <a:defRPr b="1" sz="8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87" name="Google Shape;287;p7"/>
          <p:cNvSpPr txBox="1"/>
          <p:nvPr>
            <p:ph idx="1" type="subTitle"/>
          </p:nvPr>
        </p:nvSpPr>
        <p:spPr>
          <a:xfrm>
            <a:off x="2734050" y="2671158"/>
            <a:ext cx="3675900" cy="826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288" name="Google Shape;288;p7"/>
          <p:cNvGrpSpPr/>
          <p:nvPr/>
        </p:nvGrpSpPr>
        <p:grpSpPr>
          <a:xfrm>
            <a:off x="7133488" y="3542250"/>
            <a:ext cx="652900" cy="652900"/>
            <a:chOff x="2751400" y="2498775"/>
            <a:chExt cx="652900" cy="652900"/>
          </a:xfrm>
        </p:grpSpPr>
        <p:sp>
          <p:nvSpPr>
            <p:cNvPr id="289" name="Google Shape;289;p7"/>
            <p:cNvSpPr/>
            <p:nvPr/>
          </p:nvSpPr>
          <p:spPr>
            <a:xfrm>
              <a:off x="2751400" y="2498775"/>
              <a:ext cx="652900" cy="652900"/>
            </a:xfrm>
            <a:custGeom>
              <a:rect b="b" l="l" r="r" t="t"/>
              <a:pathLst>
                <a:path extrusionOk="0" h="26116" w="26116">
                  <a:moveTo>
                    <a:pt x="13058" y="1"/>
                  </a:moveTo>
                  <a:cubicBezTo>
                    <a:pt x="5840" y="1"/>
                    <a:pt x="0" y="5840"/>
                    <a:pt x="0" y="13058"/>
                  </a:cubicBezTo>
                  <a:cubicBezTo>
                    <a:pt x="0" y="20251"/>
                    <a:pt x="5840" y="26116"/>
                    <a:pt x="13058" y="26116"/>
                  </a:cubicBezTo>
                  <a:cubicBezTo>
                    <a:pt x="20276" y="26116"/>
                    <a:pt x="26116" y="20251"/>
                    <a:pt x="26116" y="13058"/>
                  </a:cubicBezTo>
                  <a:cubicBezTo>
                    <a:pt x="26116" y="5840"/>
                    <a:pt x="20276" y="1"/>
                    <a:pt x="130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7"/>
            <p:cNvSpPr/>
            <p:nvPr/>
          </p:nvSpPr>
          <p:spPr>
            <a:xfrm>
              <a:off x="2758925" y="2889025"/>
              <a:ext cx="637875" cy="187500"/>
            </a:xfrm>
            <a:custGeom>
              <a:rect b="b" l="l" r="r" t="t"/>
              <a:pathLst>
                <a:path extrusionOk="0" h="7500" w="25515">
                  <a:moveTo>
                    <a:pt x="20492" y="0"/>
                  </a:moveTo>
                  <a:cubicBezTo>
                    <a:pt x="19762" y="0"/>
                    <a:pt x="19009" y="29"/>
                    <a:pt x="18246" y="105"/>
                  </a:cubicBezTo>
                  <a:cubicBezTo>
                    <a:pt x="14486" y="451"/>
                    <a:pt x="12558" y="4117"/>
                    <a:pt x="9135" y="4117"/>
                  </a:cubicBezTo>
                  <a:cubicBezTo>
                    <a:pt x="9090" y="4117"/>
                    <a:pt x="9044" y="4116"/>
                    <a:pt x="8998" y="4115"/>
                  </a:cubicBezTo>
                  <a:cubicBezTo>
                    <a:pt x="6291" y="4065"/>
                    <a:pt x="3183" y="1534"/>
                    <a:pt x="0" y="230"/>
                  </a:cubicBezTo>
                  <a:lnTo>
                    <a:pt x="0" y="230"/>
                  </a:lnTo>
                  <a:cubicBezTo>
                    <a:pt x="351" y="1809"/>
                    <a:pt x="978" y="3263"/>
                    <a:pt x="1830" y="4566"/>
                  </a:cubicBezTo>
                  <a:cubicBezTo>
                    <a:pt x="5238" y="5042"/>
                    <a:pt x="7920" y="6772"/>
                    <a:pt x="10953" y="7348"/>
                  </a:cubicBezTo>
                  <a:cubicBezTo>
                    <a:pt x="11518" y="7453"/>
                    <a:pt x="11996" y="7499"/>
                    <a:pt x="12409" y="7499"/>
                  </a:cubicBezTo>
                  <a:cubicBezTo>
                    <a:pt x="14646" y="7499"/>
                    <a:pt x="14969" y="6152"/>
                    <a:pt x="17043" y="5644"/>
                  </a:cubicBezTo>
                  <a:cubicBezTo>
                    <a:pt x="17262" y="5591"/>
                    <a:pt x="17491" y="5567"/>
                    <a:pt x="17729" y="5567"/>
                  </a:cubicBezTo>
                  <a:cubicBezTo>
                    <a:pt x="18962" y="5567"/>
                    <a:pt x="20426" y="6208"/>
                    <a:pt x="21855" y="6797"/>
                  </a:cubicBezTo>
                  <a:cubicBezTo>
                    <a:pt x="23659" y="5042"/>
                    <a:pt x="24963" y="2762"/>
                    <a:pt x="25514" y="230"/>
                  </a:cubicBezTo>
                  <a:cubicBezTo>
                    <a:pt x="24154" y="194"/>
                    <a:pt x="22401" y="0"/>
                    <a:pt x="20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7"/>
            <p:cNvSpPr/>
            <p:nvPr/>
          </p:nvSpPr>
          <p:spPr>
            <a:xfrm>
              <a:off x="2761425" y="2606275"/>
              <a:ext cx="637250" cy="224850"/>
            </a:xfrm>
            <a:custGeom>
              <a:rect b="b" l="l" r="r" t="t"/>
              <a:pathLst>
                <a:path extrusionOk="0" h="8994" w="25490">
                  <a:moveTo>
                    <a:pt x="16340" y="0"/>
                  </a:moveTo>
                  <a:cubicBezTo>
                    <a:pt x="16049" y="0"/>
                    <a:pt x="15700" y="56"/>
                    <a:pt x="15264" y="187"/>
                  </a:cubicBezTo>
                  <a:cubicBezTo>
                    <a:pt x="12906" y="907"/>
                    <a:pt x="11308" y="4234"/>
                    <a:pt x="8202" y="4234"/>
                  </a:cubicBezTo>
                  <a:cubicBezTo>
                    <a:pt x="7742" y="4234"/>
                    <a:pt x="7250" y="4161"/>
                    <a:pt x="6717" y="3996"/>
                  </a:cubicBezTo>
                  <a:cubicBezTo>
                    <a:pt x="4311" y="3270"/>
                    <a:pt x="3785" y="1440"/>
                    <a:pt x="2908" y="87"/>
                  </a:cubicBezTo>
                  <a:cubicBezTo>
                    <a:pt x="1529" y="1615"/>
                    <a:pt x="527" y="3495"/>
                    <a:pt x="0" y="5575"/>
                  </a:cubicBezTo>
                  <a:cubicBezTo>
                    <a:pt x="2121" y="6949"/>
                    <a:pt x="4797" y="8994"/>
                    <a:pt x="6738" y="8994"/>
                  </a:cubicBezTo>
                  <a:cubicBezTo>
                    <a:pt x="6816" y="8994"/>
                    <a:pt x="6892" y="8991"/>
                    <a:pt x="6968" y="8984"/>
                  </a:cubicBezTo>
                  <a:cubicBezTo>
                    <a:pt x="9750" y="8758"/>
                    <a:pt x="13058" y="6728"/>
                    <a:pt x="16016" y="5375"/>
                  </a:cubicBezTo>
                  <a:cubicBezTo>
                    <a:pt x="16522" y="5139"/>
                    <a:pt x="16912" y="5041"/>
                    <a:pt x="17230" y="5041"/>
                  </a:cubicBezTo>
                  <a:cubicBezTo>
                    <a:pt x="18766" y="5041"/>
                    <a:pt x="18593" y="7334"/>
                    <a:pt x="21605" y="7355"/>
                  </a:cubicBezTo>
                  <a:cubicBezTo>
                    <a:pt x="21654" y="7355"/>
                    <a:pt x="21702" y="7356"/>
                    <a:pt x="21751" y="7356"/>
                  </a:cubicBezTo>
                  <a:cubicBezTo>
                    <a:pt x="23334" y="7356"/>
                    <a:pt x="24565" y="6962"/>
                    <a:pt x="25489" y="6427"/>
                  </a:cubicBezTo>
                  <a:cubicBezTo>
                    <a:pt x="25088" y="4222"/>
                    <a:pt x="24161" y="2192"/>
                    <a:pt x="22783" y="513"/>
                  </a:cubicBezTo>
                  <a:cubicBezTo>
                    <a:pt x="22610" y="1333"/>
                    <a:pt x="22233" y="2023"/>
                    <a:pt x="21156" y="2023"/>
                  </a:cubicBezTo>
                  <a:cubicBezTo>
                    <a:pt x="20982" y="2023"/>
                    <a:pt x="20789" y="2005"/>
                    <a:pt x="20577" y="1966"/>
                  </a:cubicBezTo>
                  <a:cubicBezTo>
                    <a:pt x="17828" y="1484"/>
                    <a:pt x="17837" y="0"/>
                    <a:pt x="16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7"/>
            <p:cNvSpPr/>
            <p:nvPr/>
          </p:nvSpPr>
          <p:spPr>
            <a:xfrm>
              <a:off x="2907425" y="2498775"/>
              <a:ext cx="319575" cy="93675"/>
            </a:xfrm>
            <a:custGeom>
              <a:rect b="b" l="l" r="r" t="t"/>
              <a:pathLst>
                <a:path extrusionOk="0" h="3747" w="12783">
                  <a:moveTo>
                    <a:pt x="6817" y="1"/>
                  </a:moveTo>
                  <a:cubicBezTo>
                    <a:pt x="4311" y="1"/>
                    <a:pt x="2005" y="702"/>
                    <a:pt x="0" y="1930"/>
                  </a:cubicBezTo>
                  <a:cubicBezTo>
                    <a:pt x="619" y="2848"/>
                    <a:pt x="1510" y="3747"/>
                    <a:pt x="2426" y="3747"/>
                  </a:cubicBezTo>
                  <a:cubicBezTo>
                    <a:pt x="2586" y="3747"/>
                    <a:pt x="2747" y="3719"/>
                    <a:pt x="2907" y="3660"/>
                  </a:cubicBezTo>
                  <a:cubicBezTo>
                    <a:pt x="4837" y="2883"/>
                    <a:pt x="5013" y="1955"/>
                    <a:pt x="8145" y="1855"/>
                  </a:cubicBezTo>
                  <a:cubicBezTo>
                    <a:pt x="9524" y="1830"/>
                    <a:pt x="11479" y="1780"/>
                    <a:pt x="12782" y="1454"/>
                  </a:cubicBezTo>
                  <a:cubicBezTo>
                    <a:pt x="11003" y="527"/>
                    <a:pt x="8973" y="1"/>
                    <a:pt x="6817"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7"/>
            <p:cNvSpPr/>
            <p:nvPr/>
          </p:nvSpPr>
          <p:spPr>
            <a:xfrm>
              <a:off x="2754525" y="2694275"/>
              <a:ext cx="632875" cy="116125"/>
            </a:xfrm>
            <a:custGeom>
              <a:rect b="b" l="l" r="r" t="t"/>
              <a:pathLst>
                <a:path extrusionOk="0" h="4645" w="25315">
                  <a:moveTo>
                    <a:pt x="24888" y="0"/>
                  </a:moveTo>
                  <a:cubicBezTo>
                    <a:pt x="23044" y="1480"/>
                    <a:pt x="20871" y="2937"/>
                    <a:pt x="19529" y="2937"/>
                  </a:cubicBezTo>
                  <a:cubicBezTo>
                    <a:pt x="19485" y="2937"/>
                    <a:pt x="19442" y="2936"/>
                    <a:pt x="19399" y="2932"/>
                  </a:cubicBezTo>
                  <a:cubicBezTo>
                    <a:pt x="16718" y="2682"/>
                    <a:pt x="14938" y="326"/>
                    <a:pt x="11204" y="25"/>
                  </a:cubicBezTo>
                  <a:cubicBezTo>
                    <a:pt x="11044" y="12"/>
                    <a:pt x="10887" y="6"/>
                    <a:pt x="10732" y="6"/>
                  </a:cubicBezTo>
                  <a:cubicBezTo>
                    <a:pt x="7762" y="6"/>
                    <a:pt x="5763" y="2284"/>
                    <a:pt x="3208" y="2284"/>
                  </a:cubicBezTo>
                  <a:cubicBezTo>
                    <a:pt x="2814" y="2284"/>
                    <a:pt x="2407" y="2230"/>
                    <a:pt x="1981" y="2105"/>
                  </a:cubicBezTo>
                  <a:cubicBezTo>
                    <a:pt x="1379" y="1905"/>
                    <a:pt x="853" y="1780"/>
                    <a:pt x="377" y="1654"/>
                  </a:cubicBezTo>
                  <a:cubicBezTo>
                    <a:pt x="226" y="2231"/>
                    <a:pt x="101" y="2832"/>
                    <a:pt x="1" y="3434"/>
                  </a:cubicBezTo>
                  <a:cubicBezTo>
                    <a:pt x="953" y="3659"/>
                    <a:pt x="2031" y="3835"/>
                    <a:pt x="2983" y="3835"/>
                  </a:cubicBezTo>
                  <a:cubicBezTo>
                    <a:pt x="3011" y="3835"/>
                    <a:pt x="3038" y="3836"/>
                    <a:pt x="3065" y="3836"/>
                  </a:cubicBezTo>
                  <a:cubicBezTo>
                    <a:pt x="5573" y="3836"/>
                    <a:pt x="7105" y="1577"/>
                    <a:pt x="10452" y="1429"/>
                  </a:cubicBezTo>
                  <a:cubicBezTo>
                    <a:pt x="10524" y="1425"/>
                    <a:pt x="10597" y="1423"/>
                    <a:pt x="10669" y="1423"/>
                  </a:cubicBezTo>
                  <a:cubicBezTo>
                    <a:pt x="13691" y="1423"/>
                    <a:pt x="16374" y="4644"/>
                    <a:pt x="18918" y="4644"/>
                  </a:cubicBezTo>
                  <a:cubicBezTo>
                    <a:pt x="19146" y="4644"/>
                    <a:pt x="19374" y="4618"/>
                    <a:pt x="19600" y="4562"/>
                  </a:cubicBezTo>
                  <a:cubicBezTo>
                    <a:pt x="20953" y="4186"/>
                    <a:pt x="23284" y="2607"/>
                    <a:pt x="25314" y="1078"/>
                  </a:cubicBezTo>
                  <a:cubicBezTo>
                    <a:pt x="25189" y="702"/>
                    <a:pt x="25038" y="351"/>
                    <a:pt x="248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7"/>
            <p:cNvSpPr/>
            <p:nvPr/>
          </p:nvSpPr>
          <p:spPr>
            <a:xfrm>
              <a:off x="2752025" y="2829175"/>
              <a:ext cx="619075" cy="167125"/>
            </a:xfrm>
            <a:custGeom>
              <a:rect b="b" l="l" r="r" t="t"/>
              <a:pathLst>
                <a:path extrusionOk="0" h="6685" w="24763">
                  <a:moveTo>
                    <a:pt x="14912" y="1"/>
                  </a:moveTo>
                  <a:cubicBezTo>
                    <a:pt x="14695" y="1"/>
                    <a:pt x="14486" y="30"/>
                    <a:pt x="14286" y="93"/>
                  </a:cubicBezTo>
                  <a:cubicBezTo>
                    <a:pt x="11352" y="1005"/>
                    <a:pt x="9922" y="3228"/>
                    <a:pt x="7370" y="3228"/>
                  </a:cubicBezTo>
                  <a:cubicBezTo>
                    <a:pt x="7328" y="3228"/>
                    <a:pt x="7286" y="3227"/>
                    <a:pt x="7244" y="3226"/>
                  </a:cubicBezTo>
                  <a:cubicBezTo>
                    <a:pt x="5188" y="3151"/>
                    <a:pt x="2657" y="995"/>
                    <a:pt x="0" y="168"/>
                  </a:cubicBezTo>
                  <a:lnTo>
                    <a:pt x="0" y="168"/>
                  </a:lnTo>
                  <a:cubicBezTo>
                    <a:pt x="0" y="770"/>
                    <a:pt x="76" y="1371"/>
                    <a:pt x="151" y="1973"/>
                  </a:cubicBezTo>
                  <a:cubicBezTo>
                    <a:pt x="2793" y="2784"/>
                    <a:pt x="5906" y="4259"/>
                    <a:pt x="8163" y="4259"/>
                  </a:cubicBezTo>
                  <a:cubicBezTo>
                    <a:pt x="8347" y="4259"/>
                    <a:pt x="8525" y="4249"/>
                    <a:pt x="8697" y="4228"/>
                  </a:cubicBezTo>
                  <a:cubicBezTo>
                    <a:pt x="11380" y="3933"/>
                    <a:pt x="13651" y="1801"/>
                    <a:pt x="15303" y="1801"/>
                  </a:cubicBezTo>
                  <a:cubicBezTo>
                    <a:pt x="15472" y="1801"/>
                    <a:pt x="15634" y="1824"/>
                    <a:pt x="15790" y="1872"/>
                  </a:cubicBezTo>
                  <a:cubicBezTo>
                    <a:pt x="17494" y="2374"/>
                    <a:pt x="19875" y="4228"/>
                    <a:pt x="21905" y="5582"/>
                  </a:cubicBezTo>
                  <a:cubicBezTo>
                    <a:pt x="22457" y="5958"/>
                    <a:pt x="23259" y="6334"/>
                    <a:pt x="24136" y="6684"/>
                  </a:cubicBezTo>
                  <a:cubicBezTo>
                    <a:pt x="24362" y="6308"/>
                    <a:pt x="24562" y="5933"/>
                    <a:pt x="24763" y="5532"/>
                  </a:cubicBezTo>
                  <a:lnTo>
                    <a:pt x="24763" y="5532"/>
                  </a:lnTo>
                  <a:cubicBezTo>
                    <a:pt x="24757" y="5532"/>
                    <a:pt x="24752" y="5532"/>
                    <a:pt x="24747" y="5532"/>
                  </a:cubicBezTo>
                  <a:cubicBezTo>
                    <a:pt x="22290" y="5532"/>
                    <a:pt x="17888" y="1"/>
                    <a:pt x="149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7"/>
            <p:cNvSpPr/>
            <p:nvPr/>
          </p:nvSpPr>
          <p:spPr>
            <a:xfrm>
              <a:off x="2817825" y="2553600"/>
              <a:ext cx="483100" cy="74275"/>
            </a:xfrm>
            <a:custGeom>
              <a:rect b="b" l="l" r="r" t="t"/>
              <a:pathLst>
                <a:path extrusionOk="0" h="2971" w="19324">
                  <a:moveTo>
                    <a:pt x="8727" y="1"/>
                  </a:moveTo>
                  <a:cubicBezTo>
                    <a:pt x="7522" y="1"/>
                    <a:pt x="5857" y="1578"/>
                    <a:pt x="4588" y="1578"/>
                  </a:cubicBezTo>
                  <a:cubicBezTo>
                    <a:pt x="4449" y="1578"/>
                    <a:pt x="4314" y="1559"/>
                    <a:pt x="4186" y="1517"/>
                  </a:cubicBezTo>
                  <a:cubicBezTo>
                    <a:pt x="3484" y="1266"/>
                    <a:pt x="2582" y="1191"/>
                    <a:pt x="1654" y="1166"/>
                  </a:cubicBezTo>
                  <a:cubicBezTo>
                    <a:pt x="1053" y="1717"/>
                    <a:pt x="501" y="2319"/>
                    <a:pt x="0" y="2970"/>
                  </a:cubicBezTo>
                  <a:cubicBezTo>
                    <a:pt x="2331" y="2920"/>
                    <a:pt x="5138" y="2595"/>
                    <a:pt x="6817" y="1542"/>
                  </a:cubicBezTo>
                  <a:cubicBezTo>
                    <a:pt x="7552" y="1091"/>
                    <a:pt x="8146" y="919"/>
                    <a:pt x="8680" y="919"/>
                  </a:cubicBezTo>
                  <a:cubicBezTo>
                    <a:pt x="9895" y="919"/>
                    <a:pt x="10799" y="1806"/>
                    <a:pt x="12331" y="2294"/>
                  </a:cubicBezTo>
                  <a:cubicBezTo>
                    <a:pt x="12976" y="2498"/>
                    <a:pt x="13813" y="2598"/>
                    <a:pt x="14691" y="2598"/>
                  </a:cubicBezTo>
                  <a:cubicBezTo>
                    <a:pt x="16506" y="2598"/>
                    <a:pt x="18496" y="2169"/>
                    <a:pt x="19323" y="1341"/>
                  </a:cubicBezTo>
                  <a:cubicBezTo>
                    <a:pt x="18847" y="890"/>
                    <a:pt x="18321" y="464"/>
                    <a:pt x="17770" y="88"/>
                  </a:cubicBezTo>
                  <a:cubicBezTo>
                    <a:pt x="17305" y="613"/>
                    <a:pt x="16629" y="1203"/>
                    <a:pt x="15677" y="1203"/>
                  </a:cubicBezTo>
                  <a:cubicBezTo>
                    <a:pt x="15447" y="1203"/>
                    <a:pt x="15201" y="1169"/>
                    <a:pt x="14937" y="1091"/>
                  </a:cubicBezTo>
                  <a:cubicBezTo>
                    <a:pt x="12832" y="439"/>
                    <a:pt x="10526" y="665"/>
                    <a:pt x="9173" y="88"/>
                  </a:cubicBezTo>
                  <a:cubicBezTo>
                    <a:pt x="9033" y="28"/>
                    <a:pt x="8884" y="1"/>
                    <a:pt x="8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a:off x="2823450" y="2981950"/>
              <a:ext cx="492500" cy="130900"/>
            </a:xfrm>
            <a:custGeom>
              <a:rect b="b" l="l" r="r" t="t"/>
              <a:pathLst>
                <a:path extrusionOk="0" h="5236" w="19700">
                  <a:moveTo>
                    <a:pt x="7736" y="0"/>
                  </a:moveTo>
                  <a:cubicBezTo>
                    <a:pt x="7305" y="0"/>
                    <a:pt x="6870" y="111"/>
                    <a:pt x="6417" y="398"/>
                  </a:cubicBezTo>
                  <a:cubicBezTo>
                    <a:pt x="5154" y="1232"/>
                    <a:pt x="3212" y="1907"/>
                    <a:pt x="439" y="1907"/>
                  </a:cubicBezTo>
                  <a:cubicBezTo>
                    <a:pt x="295" y="1907"/>
                    <a:pt x="149" y="1905"/>
                    <a:pt x="1" y="1902"/>
                  </a:cubicBezTo>
                  <a:lnTo>
                    <a:pt x="1" y="1902"/>
                  </a:lnTo>
                  <a:cubicBezTo>
                    <a:pt x="1103" y="3255"/>
                    <a:pt x="2457" y="4383"/>
                    <a:pt x="3986" y="5235"/>
                  </a:cubicBezTo>
                  <a:cubicBezTo>
                    <a:pt x="4211" y="5110"/>
                    <a:pt x="4462" y="4959"/>
                    <a:pt x="4738" y="4834"/>
                  </a:cubicBezTo>
                  <a:cubicBezTo>
                    <a:pt x="7695" y="3431"/>
                    <a:pt x="6517" y="1501"/>
                    <a:pt x="7870" y="1501"/>
                  </a:cubicBezTo>
                  <a:cubicBezTo>
                    <a:pt x="9085" y="1501"/>
                    <a:pt x="12054" y="2469"/>
                    <a:pt x="13774" y="2469"/>
                  </a:cubicBezTo>
                  <a:cubicBezTo>
                    <a:pt x="13971" y="2469"/>
                    <a:pt x="14152" y="2456"/>
                    <a:pt x="14311" y="2428"/>
                  </a:cubicBezTo>
                  <a:cubicBezTo>
                    <a:pt x="14906" y="2321"/>
                    <a:pt x="15383" y="2259"/>
                    <a:pt x="15814" y="2259"/>
                  </a:cubicBezTo>
                  <a:cubicBezTo>
                    <a:pt x="16490" y="2259"/>
                    <a:pt x="17050" y="2411"/>
                    <a:pt x="17770" y="2779"/>
                  </a:cubicBezTo>
                  <a:cubicBezTo>
                    <a:pt x="18121" y="2954"/>
                    <a:pt x="18447" y="3255"/>
                    <a:pt x="18723" y="3581"/>
                  </a:cubicBezTo>
                  <a:cubicBezTo>
                    <a:pt x="19048" y="3280"/>
                    <a:pt x="19374" y="2979"/>
                    <a:pt x="19700" y="2629"/>
                  </a:cubicBezTo>
                  <a:cubicBezTo>
                    <a:pt x="19023" y="2027"/>
                    <a:pt x="18121" y="1476"/>
                    <a:pt x="17169" y="1350"/>
                  </a:cubicBezTo>
                  <a:cubicBezTo>
                    <a:pt x="16627" y="1263"/>
                    <a:pt x="16135" y="1235"/>
                    <a:pt x="15671" y="1235"/>
                  </a:cubicBezTo>
                  <a:cubicBezTo>
                    <a:pt x="14799" y="1235"/>
                    <a:pt x="14024" y="1335"/>
                    <a:pt x="13197" y="1335"/>
                  </a:cubicBezTo>
                  <a:cubicBezTo>
                    <a:pt x="12689" y="1335"/>
                    <a:pt x="12161" y="1297"/>
                    <a:pt x="11580" y="1175"/>
                  </a:cubicBezTo>
                  <a:cubicBezTo>
                    <a:pt x="10090" y="844"/>
                    <a:pt x="8924" y="0"/>
                    <a:pt x="7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a:off x="2842250" y="2542625"/>
              <a:ext cx="562050" cy="609050"/>
            </a:xfrm>
            <a:custGeom>
              <a:rect b="b" l="l" r="r" t="t"/>
              <a:pathLst>
                <a:path extrusionOk="0" h="24362" w="22482">
                  <a:moveTo>
                    <a:pt x="15966" y="1"/>
                  </a:moveTo>
                  <a:lnTo>
                    <a:pt x="15966" y="1"/>
                  </a:lnTo>
                  <a:cubicBezTo>
                    <a:pt x="18221" y="2357"/>
                    <a:pt x="19600" y="5515"/>
                    <a:pt x="19600" y="9049"/>
                  </a:cubicBezTo>
                  <a:cubicBezTo>
                    <a:pt x="19600" y="16242"/>
                    <a:pt x="13760" y="22106"/>
                    <a:pt x="6542" y="22106"/>
                  </a:cubicBezTo>
                  <a:cubicBezTo>
                    <a:pt x="4161" y="22106"/>
                    <a:pt x="1930" y="21455"/>
                    <a:pt x="1" y="20327"/>
                  </a:cubicBezTo>
                  <a:lnTo>
                    <a:pt x="1" y="20327"/>
                  </a:lnTo>
                  <a:cubicBezTo>
                    <a:pt x="2381" y="22808"/>
                    <a:pt x="5715" y="24362"/>
                    <a:pt x="9424" y="24362"/>
                  </a:cubicBezTo>
                  <a:cubicBezTo>
                    <a:pt x="16642" y="24362"/>
                    <a:pt x="22482" y="18497"/>
                    <a:pt x="22482" y="11304"/>
                  </a:cubicBezTo>
                  <a:cubicBezTo>
                    <a:pt x="22482" y="6467"/>
                    <a:pt x="19850" y="2257"/>
                    <a:pt x="15966" y="1"/>
                  </a:cubicBezTo>
                  <a:close/>
                </a:path>
              </a:pathLst>
            </a:custGeom>
            <a:solidFill>
              <a:srgbClr val="A6804B">
                <a:alpha val="57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 name="Google Shape;298;p7"/>
          <p:cNvGrpSpPr/>
          <p:nvPr/>
        </p:nvGrpSpPr>
        <p:grpSpPr>
          <a:xfrm>
            <a:off x="591150" y="540000"/>
            <a:ext cx="1040525" cy="1040525"/>
            <a:chOff x="591150" y="540000"/>
            <a:chExt cx="1040525" cy="1040525"/>
          </a:xfrm>
        </p:grpSpPr>
        <p:sp>
          <p:nvSpPr>
            <p:cNvPr id="299" name="Google Shape;299;p7"/>
            <p:cNvSpPr/>
            <p:nvPr/>
          </p:nvSpPr>
          <p:spPr>
            <a:xfrm>
              <a:off x="591150" y="540000"/>
              <a:ext cx="1040525" cy="1040525"/>
            </a:xfrm>
            <a:custGeom>
              <a:rect b="b" l="l" r="r" t="t"/>
              <a:pathLst>
                <a:path extrusionOk="0" h="37345" w="37345">
                  <a:moveTo>
                    <a:pt x="18673" y="0"/>
                  </a:moveTo>
                  <a:cubicBezTo>
                    <a:pt x="8372" y="0"/>
                    <a:pt x="1" y="8346"/>
                    <a:pt x="1" y="18672"/>
                  </a:cubicBezTo>
                  <a:cubicBezTo>
                    <a:pt x="1" y="28973"/>
                    <a:pt x="8372" y="37344"/>
                    <a:pt x="18673" y="37344"/>
                  </a:cubicBezTo>
                  <a:cubicBezTo>
                    <a:pt x="28998" y="37344"/>
                    <a:pt x="37344" y="28973"/>
                    <a:pt x="37344" y="18672"/>
                  </a:cubicBezTo>
                  <a:cubicBezTo>
                    <a:pt x="37344" y="8346"/>
                    <a:pt x="28998" y="0"/>
                    <a:pt x="186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a:off x="591150" y="759975"/>
              <a:ext cx="1040525" cy="602359"/>
            </a:xfrm>
            <a:custGeom>
              <a:rect b="b" l="l" r="r" t="t"/>
              <a:pathLst>
                <a:path extrusionOk="0" h="21619" w="37345">
                  <a:moveTo>
                    <a:pt x="33911" y="0"/>
                  </a:moveTo>
                  <a:cubicBezTo>
                    <a:pt x="30552" y="1028"/>
                    <a:pt x="28322" y="6918"/>
                    <a:pt x="25966" y="7494"/>
                  </a:cubicBezTo>
                  <a:cubicBezTo>
                    <a:pt x="23234" y="8196"/>
                    <a:pt x="18322" y="10677"/>
                    <a:pt x="13259" y="10752"/>
                  </a:cubicBezTo>
                  <a:cubicBezTo>
                    <a:pt x="13238" y="10753"/>
                    <a:pt x="13216" y="10753"/>
                    <a:pt x="13195" y="10753"/>
                  </a:cubicBezTo>
                  <a:cubicBezTo>
                    <a:pt x="9192" y="10753"/>
                    <a:pt x="6198" y="3720"/>
                    <a:pt x="2783" y="1003"/>
                  </a:cubicBezTo>
                  <a:cubicBezTo>
                    <a:pt x="1028" y="3835"/>
                    <a:pt x="1" y="7193"/>
                    <a:pt x="1" y="10777"/>
                  </a:cubicBezTo>
                  <a:cubicBezTo>
                    <a:pt x="1" y="14712"/>
                    <a:pt x="1229" y="18371"/>
                    <a:pt x="3334" y="21379"/>
                  </a:cubicBezTo>
                  <a:cubicBezTo>
                    <a:pt x="4624" y="21295"/>
                    <a:pt x="6194" y="20931"/>
                    <a:pt x="8178" y="20931"/>
                  </a:cubicBezTo>
                  <a:cubicBezTo>
                    <a:pt x="9163" y="20931"/>
                    <a:pt x="10249" y="21021"/>
                    <a:pt x="11454" y="21279"/>
                  </a:cubicBezTo>
                  <a:cubicBezTo>
                    <a:pt x="12565" y="21517"/>
                    <a:pt x="13500" y="21619"/>
                    <a:pt x="14316" y="21619"/>
                  </a:cubicBezTo>
                  <a:cubicBezTo>
                    <a:pt x="18046" y="21619"/>
                    <a:pt x="19264" y="19484"/>
                    <a:pt x="23234" y="18497"/>
                  </a:cubicBezTo>
                  <a:cubicBezTo>
                    <a:pt x="24192" y="18265"/>
                    <a:pt x="25311" y="18178"/>
                    <a:pt x="26530" y="18178"/>
                  </a:cubicBezTo>
                  <a:cubicBezTo>
                    <a:pt x="29265" y="18178"/>
                    <a:pt x="32498" y="18614"/>
                    <a:pt x="35515" y="18822"/>
                  </a:cubicBezTo>
                  <a:cubicBezTo>
                    <a:pt x="36693" y="16391"/>
                    <a:pt x="37344" y="13659"/>
                    <a:pt x="37344" y="10777"/>
                  </a:cubicBezTo>
                  <a:cubicBezTo>
                    <a:pt x="37344" y="6742"/>
                    <a:pt x="36066" y="3033"/>
                    <a:pt x="339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a:off x="745481" y="540000"/>
              <a:ext cx="710215" cy="295342"/>
            </a:xfrm>
            <a:custGeom>
              <a:rect b="b" l="l" r="r" t="t"/>
              <a:pathLst>
                <a:path extrusionOk="0" h="10600" w="25490">
                  <a:moveTo>
                    <a:pt x="13134" y="0"/>
                  </a:moveTo>
                  <a:cubicBezTo>
                    <a:pt x="8021" y="0"/>
                    <a:pt x="3359" y="2056"/>
                    <a:pt x="1" y="5414"/>
                  </a:cubicBezTo>
                  <a:cubicBezTo>
                    <a:pt x="1304" y="7394"/>
                    <a:pt x="3610" y="9850"/>
                    <a:pt x="5915" y="10226"/>
                  </a:cubicBezTo>
                  <a:cubicBezTo>
                    <a:pt x="7236" y="10446"/>
                    <a:pt x="8717" y="10599"/>
                    <a:pt x="10203" y="10599"/>
                  </a:cubicBezTo>
                  <a:cubicBezTo>
                    <a:pt x="12780" y="10599"/>
                    <a:pt x="15373" y="10139"/>
                    <a:pt x="17169" y="8772"/>
                  </a:cubicBezTo>
                  <a:cubicBezTo>
                    <a:pt x="19449" y="7043"/>
                    <a:pt x="23936" y="6592"/>
                    <a:pt x="25489" y="4662"/>
                  </a:cubicBezTo>
                  <a:cubicBezTo>
                    <a:pt x="22181" y="1755"/>
                    <a:pt x="17870" y="0"/>
                    <a:pt x="13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a:off x="783206" y="1371779"/>
              <a:ext cx="731140" cy="208746"/>
            </a:xfrm>
            <a:custGeom>
              <a:rect b="b" l="l" r="r" t="t"/>
              <a:pathLst>
                <a:path extrusionOk="0" h="7492" w="26241">
                  <a:moveTo>
                    <a:pt x="24003" y="1"/>
                  </a:moveTo>
                  <a:cubicBezTo>
                    <a:pt x="22615" y="1"/>
                    <a:pt x="20868" y="387"/>
                    <a:pt x="18922" y="674"/>
                  </a:cubicBezTo>
                  <a:cubicBezTo>
                    <a:pt x="15396" y="1187"/>
                    <a:pt x="12817" y="2702"/>
                    <a:pt x="9306" y="2702"/>
                  </a:cubicBezTo>
                  <a:cubicBezTo>
                    <a:pt x="8699" y="2702"/>
                    <a:pt x="8065" y="2657"/>
                    <a:pt x="7394" y="2554"/>
                  </a:cubicBezTo>
                  <a:cubicBezTo>
                    <a:pt x="6534" y="2429"/>
                    <a:pt x="5772" y="2373"/>
                    <a:pt x="5068" y="2373"/>
                  </a:cubicBezTo>
                  <a:cubicBezTo>
                    <a:pt x="3226" y="2373"/>
                    <a:pt x="1777" y="2755"/>
                    <a:pt x="0" y="3281"/>
                  </a:cubicBezTo>
                  <a:cubicBezTo>
                    <a:pt x="3208" y="5912"/>
                    <a:pt x="7318" y="7491"/>
                    <a:pt x="11780" y="7491"/>
                  </a:cubicBezTo>
                  <a:cubicBezTo>
                    <a:pt x="17619" y="7491"/>
                    <a:pt x="22807" y="4809"/>
                    <a:pt x="26241" y="649"/>
                  </a:cubicBezTo>
                  <a:cubicBezTo>
                    <a:pt x="25682" y="170"/>
                    <a:pt x="24921" y="1"/>
                    <a:pt x="24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a:off x="751778" y="795583"/>
              <a:ext cx="199050" cy="118889"/>
            </a:xfrm>
            <a:custGeom>
              <a:rect b="b" l="l" r="r" t="t"/>
              <a:pathLst>
                <a:path extrusionOk="0" h="4267" w="7144">
                  <a:moveTo>
                    <a:pt x="3058" y="1"/>
                  </a:moveTo>
                  <a:cubicBezTo>
                    <a:pt x="2880" y="1"/>
                    <a:pt x="2726" y="17"/>
                    <a:pt x="2607" y="51"/>
                  </a:cubicBezTo>
                  <a:cubicBezTo>
                    <a:pt x="1053" y="452"/>
                    <a:pt x="0" y="903"/>
                    <a:pt x="953" y="1930"/>
                  </a:cubicBezTo>
                  <a:cubicBezTo>
                    <a:pt x="1809" y="2855"/>
                    <a:pt x="2869" y="4266"/>
                    <a:pt x="4077" y="4266"/>
                  </a:cubicBezTo>
                  <a:cubicBezTo>
                    <a:pt x="4212" y="4266"/>
                    <a:pt x="4348" y="4249"/>
                    <a:pt x="4486" y="4211"/>
                  </a:cubicBezTo>
                  <a:cubicBezTo>
                    <a:pt x="5840" y="3810"/>
                    <a:pt x="7143" y="2482"/>
                    <a:pt x="6441" y="1429"/>
                  </a:cubicBezTo>
                  <a:cubicBezTo>
                    <a:pt x="5866" y="533"/>
                    <a:pt x="4074" y="1"/>
                    <a:pt x="3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a:off x="1035278" y="771315"/>
              <a:ext cx="567058" cy="640977"/>
            </a:xfrm>
            <a:custGeom>
              <a:rect b="b" l="l" r="r" t="t"/>
              <a:pathLst>
                <a:path extrusionOk="0" h="23005" w="20352">
                  <a:moveTo>
                    <a:pt x="15529" y="0"/>
                  </a:moveTo>
                  <a:cubicBezTo>
                    <a:pt x="15203" y="0"/>
                    <a:pt x="14344" y="338"/>
                    <a:pt x="11931" y="1323"/>
                  </a:cubicBezTo>
                  <a:cubicBezTo>
                    <a:pt x="10336" y="1977"/>
                    <a:pt x="9201" y="2218"/>
                    <a:pt x="8377" y="2218"/>
                  </a:cubicBezTo>
                  <a:cubicBezTo>
                    <a:pt x="6094" y="2218"/>
                    <a:pt x="6191" y="373"/>
                    <a:pt x="5462" y="373"/>
                  </a:cubicBezTo>
                  <a:cubicBezTo>
                    <a:pt x="5416" y="373"/>
                    <a:pt x="5367" y="380"/>
                    <a:pt x="5314" y="395"/>
                  </a:cubicBezTo>
                  <a:cubicBezTo>
                    <a:pt x="4111" y="721"/>
                    <a:pt x="2908" y="2250"/>
                    <a:pt x="3234" y="3002"/>
                  </a:cubicBezTo>
                  <a:cubicBezTo>
                    <a:pt x="3585" y="3729"/>
                    <a:pt x="4687" y="6110"/>
                    <a:pt x="4286" y="6185"/>
                  </a:cubicBezTo>
                  <a:cubicBezTo>
                    <a:pt x="2206" y="6511"/>
                    <a:pt x="577" y="6160"/>
                    <a:pt x="753" y="7613"/>
                  </a:cubicBezTo>
                  <a:cubicBezTo>
                    <a:pt x="928" y="9067"/>
                    <a:pt x="2632" y="10696"/>
                    <a:pt x="3685" y="11222"/>
                  </a:cubicBezTo>
                  <a:cubicBezTo>
                    <a:pt x="4712" y="11724"/>
                    <a:pt x="5139" y="12501"/>
                    <a:pt x="4286" y="13278"/>
                  </a:cubicBezTo>
                  <a:cubicBezTo>
                    <a:pt x="3409" y="14055"/>
                    <a:pt x="3610" y="13729"/>
                    <a:pt x="2231" y="14456"/>
                  </a:cubicBezTo>
                  <a:cubicBezTo>
                    <a:pt x="828" y="15182"/>
                    <a:pt x="1" y="14230"/>
                    <a:pt x="201" y="15608"/>
                  </a:cubicBezTo>
                  <a:cubicBezTo>
                    <a:pt x="402" y="16987"/>
                    <a:pt x="978" y="17714"/>
                    <a:pt x="1931" y="19318"/>
                  </a:cubicBezTo>
                  <a:cubicBezTo>
                    <a:pt x="2908" y="20947"/>
                    <a:pt x="7720" y="22902"/>
                    <a:pt x="8497" y="23002"/>
                  </a:cubicBezTo>
                  <a:cubicBezTo>
                    <a:pt x="8516" y="23004"/>
                    <a:pt x="8534" y="23005"/>
                    <a:pt x="8552" y="23005"/>
                  </a:cubicBezTo>
                  <a:cubicBezTo>
                    <a:pt x="9245" y="23005"/>
                    <a:pt x="9176" y="21583"/>
                    <a:pt x="9249" y="19994"/>
                  </a:cubicBezTo>
                  <a:cubicBezTo>
                    <a:pt x="9349" y="18365"/>
                    <a:pt x="8823" y="17613"/>
                    <a:pt x="10301" y="16661"/>
                  </a:cubicBezTo>
                  <a:cubicBezTo>
                    <a:pt x="11755" y="15684"/>
                    <a:pt x="13560" y="16586"/>
                    <a:pt x="13635" y="14581"/>
                  </a:cubicBezTo>
                  <a:cubicBezTo>
                    <a:pt x="13735" y="12601"/>
                    <a:pt x="11931" y="12250"/>
                    <a:pt x="12432" y="11047"/>
                  </a:cubicBezTo>
                  <a:cubicBezTo>
                    <a:pt x="12760" y="10297"/>
                    <a:pt x="13847" y="9947"/>
                    <a:pt x="14851" y="9947"/>
                  </a:cubicBezTo>
                  <a:cubicBezTo>
                    <a:pt x="15457" y="9947"/>
                    <a:pt x="16033" y="10075"/>
                    <a:pt x="16392" y="10320"/>
                  </a:cubicBezTo>
                  <a:cubicBezTo>
                    <a:pt x="17050" y="10771"/>
                    <a:pt x="17541" y="11485"/>
                    <a:pt x="18038" y="11485"/>
                  </a:cubicBezTo>
                  <a:cubicBezTo>
                    <a:pt x="18260" y="11485"/>
                    <a:pt x="18483" y="11343"/>
                    <a:pt x="18723" y="10972"/>
                  </a:cubicBezTo>
                  <a:cubicBezTo>
                    <a:pt x="19500" y="9769"/>
                    <a:pt x="19575" y="8616"/>
                    <a:pt x="19750" y="8014"/>
                  </a:cubicBezTo>
                  <a:cubicBezTo>
                    <a:pt x="19926" y="7438"/>
                    <a:pt x="19500" y="5633"/>
                    <a:pt x="19750" y="5132"/>
                  </a:cubicBezTo>
                  <a:cubicBezTo>
                    <a:pt x="20001" y="4631"/>
                    <a:pt x="20352" y="2100"/>
                    <a:pt x="17169" y="1323"/>
                  </a:cubicBezTo>
                  <a:cubicBezTo>
                    <a:pt x="15212" y="860"/>
                    <a:pt x="16050" y="0"/>
                    <a:pt x="15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a:off x="816725" y="540000"/>
              <a:ext cx="483944" cy="230423"/>
            </a:xfrm>
            <a:custGeom>
              <a:rect b="b" l="l" r="r" t="t"/>
              <a:pathLst>
                <a:path extrusionOk="0" h="8270" w="17369">
                  <a:moveTo>
                    <a:pt x="10577" y="0"/>
                  </a:moveTo>
                  <a:cubicBezTo>
                    <a:pt x="7143" y="0"/>
                    <a:pt x="3935" y="928"/>
                    <a:pt x="1153" y="2557"/>
                  </a:cubicBezTo>
                  <a:cubicBezTo>
                    <a:pt x="326" y="3810"/>
                    <a:pt x="0" y="4938"/>
                    <a:pt x="602" y="5389"/>
                  </a:cubicBezTo>
                  <a:cubicBezTo>
                    <a:pt x="2155" y="6542"/>
                    <a:pt x="5589" y="6843"/>
                    <a:pt x="6441" y="7720"/>
                  </a:cubicBezTo>
                  <a:cubicBezTo>
                    <a:pt x="6798" y="8087"/>
                    <a:pt x="7581" y="8270"/>
                    <a:pt x="8441" y="8270"/>
                  </a:cubicBezTo>
                  <a:cubicBezTo>
                    <a:pt x="9634" y="8270"/>
                    <a:pt x="10975" y="7918"/>
                    <a:pt x="11529" y="7219"/>
                  </a:cubicBezTo>
                  <a:cubicBezTo>
                    <a:pt x="12456" y="6016"/>
                    <a:pt x="13158" y="5765"/>
                    <a:pt x="14536" y="4988"/>
                  </a:cubicBezTo>
                  <a:cubicBezTo>
                    <a:pt x="15890" y="4211"/>
                    <a:pt x="17369" y="2632"/>
                    <a:pt x="16667" y="1705"/>
                  </a:cubicBezTo>
                  <a:cubicBezTo>
                    <a:pt x="16491" y="1454"/>
                    <a:pt x="16040" y="1053"/>
                    <a:pt x="15389" y="627"/>
                  </a:cubicBezTo>
                  <a:cubicBezTo>
                    <a:pt x="13860" y="226"/>
                    <a:pt x="12256" y="0"/>
                    <a:pt x="10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a:off x="591150" y="889730"/>
              <a:ext cx="335910" cy="604198"/>
            </a:xfrm>
            <a:custGeom>
              <a:rect b="b" l="l" r="r" t="t"/>
              <a:pathLst>
                <a:path extrusionOk="0" h="21685" w="12056">
                  <a:moveTo>
                    <a:pt x="2637" y="0"/>
                  </a:moveTo>
                  <a:cubicBezTo>
                    <a:pt x="1822" y="0"/>
                    <a:pt x="1119" y="254"/>
                    <a:pt x="778" y="857"/>
                  </a:cubicBezTo>
                  <a:cubicBezTo>
                    <a:pt x="276" y="2511"/>
                    <a:pt x="1" y="4291"/>
                    <a:pt x="1" y="6120"/>
                  </a:cubicBezTo>
                  <a:cubicBezTo>
                    <a:pt x="1" y="12612"/>
                    <a:pt x="3334" y="18326"/>
                    <a:pt x="8372" y="21684"/>
                  </a:cubicBezTo>
                  <a:cubicBezTo>
                    <a:pt x="9700" y="20832"/>
                    <a:pt x="9926" y="19830"/>
                    <a:pt x="10327" y="17800"/>
                  </a:cubicBezTo>
                  <a:cubicBezTo>
                    <a:pt x="10728" y="15769"/>
                    <a:pt x="11104" y="15318"/>
                    <a:pt x="10076" y="14291"/>
                  </a:cubicBezTo>
                  <a:cubicBezTo>
                    <a:pt x="9048" y="13288"/>
                    <a:pt x="5164" y="13063"/>
                    <a:pt x="4387" y="12411"/>
                  </a:cubicBezTo>
                  <a:cubicBezTo>
                    <a:pt x="3610" y="11734"/>
                    <a:pt x="3008" y="9554"/>
                    <a:pt x="3284" y="8852"/>
                  </a:cubicBezTo>
                  <a:cubicBezTo>
                    <a:pt x="3328" y="8734"/>
                    <a:pt x="3395" y="8684"/>
                    <a:pt x="3489" y="8684"/>
                  </a:cubicBezTo>
                  <a:cubicBezTo>
                    <a:pt x="3934" y="8684"/>
                    <a:pt x="4981" y="9812"/>
                    <a:pt x="6968" y="10206"/>
                  </a:cubicBezTo>
                  <a:cubicBezTo>
                    <a:pt x="7151" y="10242"/>
                    <a:pt x="7309" y="10259"/>
                    <a:pt x="7446" y="10259"/>
                  </a:cubicBezTo>
                  <a:cubicBezTo>
                    <a:pt x="9108" y="10259"/>
                    <a:pt x="7605" y="7760"/>
                    <a:pt x="8948" y="6972"/>
                  </a:cubicBezTo>
                  <a:cubicBezTo>
                    <a:pt x="10402" y="6120"/>
                    <a:pt x="10502" y="6020"/>
                    <a:pt x="11279" y="4917"/>
                  </a:cubicBezTo>
                  <a:cubicBezTo>
                    <a:pt x="12056" y="3789"/>
                    <a:pt x="7394" y="4642"/>
                    <a:pt x="6968" y="2586"/>
                  </a:cubicBezTo>
                  <a:cubicBezTo>
                    <a:pt x="6677" y="1182"/>
                    <a:pt x="4396" y="0"/>
                    <a:pt x="2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a:off x="876072" y="1448318"/>
              <a:ext cx="528635" cy="132208"/>
            </a:xfrm>
            <a:custGeom>
              <a:rect b="b" l="l" r="r" t="t"/>
              <a:pathLst>
                <a:path extrusionOk="0" h="4745" w="18973">
                  <a:moveTo>
                    <a:pt x="14066" y="1"/>
                  </a:moveTo>
                  <a:cubicBezTo>
                    <a:pt x="13042" y="1"/>
                    <a:pt x="11946" y="367"/>
                    <a:pt x="11128" y="1185"/>
                  </a:cubicBezTo>
                  <a:cubicBezTo>
                    <a:pt x="10482" y="1857"/>
                    <a:pt x="9151" y="2069"/>
                    <a:pt x="7610" y="2069"/>
                  </a:cubicBezTo>
                  <a:cubicBezTo>
                    <a:pt x="6162" y="2069"/>
                    <a:pt x="4529" y="1881"/>
                    <a:pt x="3108" y="1711"/>
                  </a:cubicBezTo>
                  <a:cubicBezTo>
                    <a:pt x="2892" y="1687"/>
                    <a:pt x="2687" y="1676"/>
                    <a:pt x="2493" y="1676"/>
                  </a:cubicBezTo>
                  <a:cubicBezTo>
                    <a:pt x="1270" y="1676"/>
                    <a:pt x="476" y="2126"/>
                    <a:pt x="0" y="2689"/>
                  </a:cubicBezTo>
                  <a:cubicBezTo>
                    <a:pt x="2557" y="3992"/>
                    <a:pt x="5414" y="4744"/>
                    <a:pt x="8447" y="4744"/>
                  </a:cubicBezTo>
                  <a:cubicBezTo>
                    <a:pt x="12206" y="4744"/>
                    <a:pt x="15715" y="3616"/>
                    <a:pt x="18622" y="1711"/>
                  </a:cubicBezTo>
                  <a:cubicBezTo>
                    <a:pt x="18973" y="433"/>
                    <a:pt x="16692" y="809"/>
                    <a:pt x="15665" y="333"/>
                  </a:cubicBezTo>
                  <a:cubicBezTo>
                    <a:pt x="15196" y="116"/>
                    <a:pt x="14642" y="1"/>
                    <a:pt x="14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a:off x="1501752" y="1180085"/>
              <a:ext cx="111756" cy="193728"/>
            </a:xfrm>
            <a:custGeom>
              <a:rect b="b" l="l" r="r" t="t"/>
              <a:pathLst>
                <a:path extrusionOk="0" h="6953" w="4011">
                  <a:moveTo>
                    <a:pt x="2703" y="1"/>
                  </a:moveTo>
                  <a:cubicBezTo>
                    <a:pt x="2264" y="1"/>
                    <a:pt x="1815" y="278"/>
                    <a:pt x="1354" y="1113"/>
                  </a:cubicBezTo>
                  <a:cubicBezTo>
                    <a:pt x="1" y="3519"/>
                    <a:pt x="301" y="6125"/>
                    <a:pt x="602" y="6551"/>
                  </a:cubicBezTo>
                  <a:cubicBezTo>
                    <a:pt x="652" y="6602"/>
                    <a:pt x="753" y="6752"/>
                    <a:pt x="878" y="6952"/>
                  </a:cubicBezTo>
                  <a:cubicBezTo>
                    <a:pt x="2306" y="5073"/>
                    <a:pt x="3384" y="2917"/>
                    <a:pt x="4011" y="561"/>
                  </a:cubicBezTo>
                  <a:cubicBezTo>
                    <a:pt x="3582" y="284"/>
                    <a:pt x="3147" y="1"/>
                    <a:pt x="2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a:off x="818815" y="562346"/>
              <a:ext cx="812861" cy="1018179"/>
            </a:xfrm>
            <a:custGeom>
              <a:rect b="b" l="l" r="r" t="t"/>
              <a:pathLst>
                <a:path extrusionOk="0" h="36543" w="29174">
                  <a:moveTo>
                    <a:pt x="16015" y="0"/>
                  </a:moveTo>
                  <a:cubicBezTo>
                    <a:pt x="20928" y="3384"/>
                    <a:pt x="24161" y="9023"/>
                    <a:pt x="24161" y="15439"/>
                  </a:cubicBezTo>
                  <a:cubicBezTo>
                    <a:pt x="24161" y="25765"/>
                    <a:pt x="15815" y="34111"/>
                    <a:pt x="5489" y="34111"/>
                  </a:cubicBezTo>
                  <a:cubicBezTo>
                    <a:pt x="3584" y="34111"/>
                    <a:pt x="1730" y="33810"/>
                    <a:pt x="0" y="33284"/>
                  </a:cubicBezTo>
                  <a:lnTo>
                    <a:pt x="0" y="33284"/>
                  </a:lnTo>
                  <a:cubicBezTo>
                    <a:pt x="2983" y="35339"/>
                    <a:pt x="6617" y="36542"/>
                    <a:pt x="10502" y="36542"/>
                  </a:cubicBezTo>
                  <a:cubicBezTo>
                    <a:pt x="20827" y="36542"/>
                    <a:pt x="29173" y="28171"/>
                    <a:pt x="29173" y="17870"/>
                  </a:cubicBezTo>
                  <a:cubicBezTo>
                    <a:pt x="29173" y="9449"/>
                    <a:pt x="23634" y="2356"/>
                    <a:pt x="16015" y="0"/>
                  </a:cubicBezTo>
                  <a:close/>
                </a:path>
              </a:pathLst>
            </a:custGeom>
            <a:solidFill>
              <a:srgbClr val="00C0C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accent2"/>
            </a:gs>
            <a:gs pos="100000">
              <a:schemeClr val="lt2"/>
            </a:gs>
          </a:gsLst>
          <a:lin ang="2698631" scaled="0"/>
        </a:gradFill>
      </p:bgPr>
    </p:bg>
    <p:spTree>
      <p:nvGrpSpPr>
        <p:cNvPr id="310" name="Shape 310"/>
        <p:cNvGrpSpPr/>
        <p:nvPr/>
      </p:nvGrpSpPr>
      <p:grpSpPr>
        <a:xfrm>
          <a:off x="0" y="0"/>
          <a:ext cx="0" cy="0"/>
          <a:chOff x="0" y="0"/>
          <a:chExt cx="0" cy="0"/>
        </a:xfrm>
      </p:grpSpPr>
      <p:pic>
        <p:nvPicPr>
          <p:cNvPr id="311" name="Google Shape;311;p8"/>
          <p:cNvPicPr preferRelativeResize="0"/>
          <p:nvPr/>
        </p:nvPicPr>
        <p:blipFill>
          <a:blip r:embed="rId2">
            <a:alphaModFix/>
          </a:blip>
          <a:stretch>
            <a:fillRect/>
          </a:stretch>
        </p:blipFill>
        <p:spPr>
          <a:xfrm>
            <a:off x="0" y="-30050"/>
            <a:ext cx="9144000" cy="5143500"/>
          </a:xfrm>
          <a:prstGeom prst="rect">
            <a:avLst/>
          </a:prstGeom>
          <a:noFill/>
          <a:ln>
            <a:noFill/>
          </a:ln>
        </p:spPr>
      </p:pic>
      <p:sp>
        <p:nvSpPr>
          <p:cNvPr id="312" name="Google Shape;312;p8"/>
          <p:cNvSpPr/>
          <p:nvPr/>
        </p:nvSpPr>
        <p:spPr>
          <a:xfrm rot="1521954">
            <a:off x="-385060" y="-43163"/>
            <a:ext cx="9706358" cy="5726136"/>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8"/>
          <p:cNvSpPr/>
          <p:nvPr/>
        </p:nvSpPr>
        <p:spPr>
          <a:xfrm rot="-5400000">
            <a:off x="5143212" y="-1885062"/>
            <a:ext cx="5253633" cy="5805836"/>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37FEF"/>
              </a:solidFill>
            </a:endParaRPr>
          </a:p>
        </p:txBody>
      </p:sp>
      <p:sp>
        <p:nvSpPr>
          <p:cNvPr id="314" name="Google Shape;314;p8"/>
          <p:cNvSpPr/>
          <p:nvPr/>
        </p:nvSpPr>
        <p:spPr>
          <a:xfrm flipH="1">
            <a:off x="-457808" y="-95587"/>
            <a:ext cx="4423146" cy="5969089"/>
          </a:xfrm>
          <a:custGeom>
            <a:rect b="b" l="l" r="r" t="t"/>
            <a:pathLst>
              <a:path extrusionOk="0" h="140507" w="113414">
                <a:moveTo>
                  <a:pt x="91135" y="67459"/>
                </a:moveTo>
                <a:cubicBezTo>
                  <a:pt x="91498" y="67459"/>
                  <a:pt x="91809" y="67575"/>
                  <a:pt x="92030" y="67818"/>
                </a:cubicBezTo>
                <a:cubicBezTo>
                  <a:pt x="92726" y="68603"/>
                  <a:pt x="92244" y="70378"/>
                  <a:pt x="90950" y="71797"/>
                </a:cubicBezTo>
                <a:cubicBezTo>
                  <a:pt x="90064" y="72775"/>
                  <a:pt x="89022" y="73326"/>
                  <a:pt x="88231" y="73326"/>
                </a:cubicBezTo>
                <a:cubicBezTo>
                  <a:pt x="87867" y="73326"/>
                  <a:pt x="87556" y="73210"/>
                  <a:pt x="87337" y="72965"/>
                </a:cubicBezTo>
                <a:cubicBezTo>
                  <a:pt x="86632" y="72189"/>
                  <a:pt x="87114" y="70414"/>
                  <a:pt x="88408" y="68987"/>
                </a:cubicBezTo>
                <a:cubicBezTo>
                  <a:pt x="89296" y="68013"/>
                  <a:pt x="90340" y="67459"/>
                  <a:pt x="91135" y="67459"/>
                </a:cubicBezTo>
                <a:close/>
                <a:moveTo>
                  <a:pt x="81981" y="73877"/>
                </a:moveTo>
                <a:cubicBezTo>
                  <a:pt x="83619" y="73877"/>
                  <a:pt x="84918" y="74453"/>
                  <a:pt x="85500" y="75606"/>
                </a:cubicBezTo>
                <a:cubicBezTo>
                  <a:pt x="86686" y="77952"/>
                  <a:pt x="84474" y="81797"/>
                  <a:pt x="80557" y="84188"/>
                </a:cubicBezTo>
                <a:cubicBezTo>
                  <a:pt x="78580" y="85398"/>
                  <a:pt x="76545" y="86005"/>
                  <a:pt x="74865" y="86005"/>
                </a:cubicBezTo>
                <a:cubicBezTo>
                  <a:pt x="73225" y="86005"/>
                  <a:pt x="71923" y="85427"/>
                  <a:pt x="71342" y="84268"/>
                </a:cubicBezTo>
                <a:cubicBezTo>
                  <a:pt x="70155" y="81922"/>
                  <a:pt x="72368" y="78086"/>
                  <a:pt x="76284" y="75695"/>
                </a:cubicBezTo>
                <a:cubicBezTo>
                  <a:pt x="78264" y="74484"/>
                  <a:pt x="80300" y="73877"/>
                  <a:pt x="81981" y="73877"/>
                </a:cubicBezTo>
                <a:close/>
                <a:moveTo>
                  <a:pt x="88319" y="1"/>
                </a:moveTo>
                <a:cubicBezTo>
                  <a:pt x="88024" y="1713"/>
                  <a:pt x="91691" y="3944"/>
                  <a:pt x="96856" y="9840"/>
                </a:cubicBezTo>
                <a:cubicBezTo>
                  <a:pt x="102200" y="15925"/>
                  <a:pt x="104858" y="25006"/>
                  <a:pt x="103600" y="35042"/>
                </a:cubicBezTo>
                <a:cubicBezTo>
                  <a:pt x="102334" y="45069"/>
                  <a:pt x="92708" y="63063"/>
                  <a:pt x="74500" y="72921"/>
                </a:cubicBezTo>
                <a:cubicBezTo>
                  <a:pt x="70851" y="74901"/>
                  <a:pt x="66578" y="76364"/>
                  <a:pt x="64785" y="80379"/>
                </a:cubicBezTo>
                <a:cubicBezTo>
                  <a:pt x="63233" y="83831"/>
                  <a:pt x="63616" y="87890"/>
                  <a:pt x="63233" y="91708"/>
                </a:cubicBezTo>
                <a:cubicBezTo>
                  <a:pt x="62849" y="95536"/>
                  <a:pt x="61100" y="99827"/>
                  <a:pt x="57666" y="100567"/>
                </a:cubicBezTo>
                <a:cubicBezTo>
                  <a:pt x="57088" y="100693"/>
                  <a:pt x="56540" y="100752"/>
                  <a:pt x="56007" y="100752"/>
                </a:cubicBezTo>
                <a:cubicBezTo>
                  <a:pt x="53096" y="100752"/>
                  <a:pt x="50610" y="98978"/>
                  <a:pt x="46042" y="96490"/>
                </a:cubicBezTo>
                <a:cubicBezTo>
                  <a:pt x="44576" y="95691"/>
                  <a:pt x="43209" y="95309"/>
                  <a:pt x="41947" y="95309"/>
                </a:cubicBezTo>
                <a:cubicBezTo>
                  <a:pt x="38548" y="95309"/>
                  <a:pt x="35916" y="98079"/>
                  <a:pt x="34186" y="102913"/>
                </a:cubicBezTo>
                <a:cubicBezTo>
                  <a:pt x="28824" y="117909"/>
                  <a:pt x="23677" y="122450"/>
                  <a:pt x="16727" y="123182"/>
                </a:cubicBezTo>
                <a:cubicBezTo>
                  <a:pt x="16018" y="123258"/>
                  <a:pt x="15304" y="123289"/>
                  <a:pt x="14587" y="123289"/>
                </a:cubicBezTo>
                <a:cubicBezTo>
                  <a:pt x="11418" y="123289"/>
                  <a:pt x="8190" y="122683"/>
                  <a:pt x="5062" y="122683"/>
                </a:cubicBezTo>
                <a:cubicBezTo>
                  <a:pt x="3336" y="122683"/>
                  <a:pt x="1640" y="122867"/>
                  <a:pt x="0" y="123440"/>
                </a:cubicBezTo>
                <a:lnTo>
                  <a:pt x="0" y="140506"/>
                </a:lnTo>
                <a:lnTo>
                  <a:pt x="113413" y="140506"/>
                </a:lnTo>
                <a:lnTo>
                  <a:pt x="113413" y="1"/>
                </a:ln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 name="Google Shape;315;p8"/>
          <p:cNvGrpSpPr/>
          <p:nvPr/>
        </p:nvGrpSpPr>
        <p:grpSpPr>
          <a:xfrm>
            <a:off x="-163700" y="-187875"/>
            <a:ext cx="1143525" cy="1143525"/>
            <a:chOff x="1565300" y="733100"/>
            <a:chExt cx="1143525" cy="1143525"/>
          </a:xfrm>
        </p:grpSpPr>
        <p:sp>
          <p:nvSpPr>
            <p:cNvPr id="316" name="Google Shape;316;p8"/>
            <p:cNvSpPr/>
            <p:nvPr/>
          </p:nvSpPr>
          <p:spPr>
            <a:xfrm>
              <a:off x="1565300" y="733100"/>
              <a:ext cx="1143525" cy="1143525"/>
            </a:xfrm>
            <a:custGeom>
              <a:rect b="b" l="l" r="r" t="t"/>
              <a:pathLst>
                <a:path extrusionOk="0" h="45741" w="45741">
                  <a:moveTo>
                    <a:pt x="22883" y="1"/>
                  </a:moveTo>
                  <a:cubicBezTo>
                    <a:pt x="10251" y="1"/>
                    <a:pt x="1" y="10251"/>
                    <a:pt x="1" y="22883"/>
                  </a:cubicBezTo>
                  <a:cubicBezTo>
                    <a:pt x="1" y="35515"/>
                    <a:pt x="10251" y="45740"/>
                    <a:pt x="22883" y="45740"/>
                  </a:cubicBezTo>
                  <a:cubicBezTo>
                    <a:pt x="35515" y="45740"/>
                    <a:pt x="45740" y="35515"/>
                    <a:pt x="45740" y="22883"/>
                  </a:cubicBezTo>
                  <a:cubicBezTo>
                    <a:pt x="45740" y="10251"/>
                    <a:pt x="35515" y="1"/>
                    <a:pt x="22883"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8"/>
            <p:cNvSpPr/>
            <p:nvPr/>
          </p:nvSpPr>
          <p:spPr>
            <a:xfrm>
              <a:off x="1565300" y="906675"/>
              <a:ext cx="1143525" cy="708025"/>
            </a:xfrm>
            <a:custGeom>
              <a:rect b="b" l="l" r="r" t="t"/>
              <a:pathLst>
                <a:path extrusionOk="0" h="28321" w="45741">
                  <a:moveTo>
                    <a:pt x="39299" y="0"/>
                  </a:moveTo>
                  <a:cubicBezTo>
                    <a:pt x="36417" y="2080"/>
                    <a:pt x="38547" y="6065"/>
                    <a:pt x="35189" y="7619"/>
                  </a:cubicBezTo>
                  <a:cubicBezTo>
                    <a:pt x="34542" y="7912"/>
                    <a:pt x="33927" y="8029"/>
                    <a:pt x="33333" y="8029"/>
                  </a:cubicBezTo>
                  <a:cubicBezTo>
                    <a:pt x="31015" y="8029"/>
                    <a:pt x="29010" y="6254"/>
                    <a:pt x="26643" y="6254"/>
                  </a:cubicBezTo>
                  <a:cubicBezTo>
                    <a:pt x="26089" y="6254"/>
                    <a:pt x="25515" y="6351"/>
                    <a:pt x="24913" y="6592"/>
                  </a:cubicBezTo>
                  <a:cubicBezTo>
                    <a:pt x="21328" y="8030"/>
                    <a:pt x="21583" y="9846"/>
                    <a:pt x="18617" y="9846"/>
                  </a:cubicBezTo>
                  <a:cubicBezTo>
                    <a:pt x="18431" y="9846"/>
                    <a:pt x="18233" y="9839"/>
                    <a:pt x="18021" y="9825"/>
                  </a:cubicBezTo>
                  <a:cubicBezTo>
                    <a:pt x="14437" y="9549"/>
                    <a:pt x="13534" y="6566"/>
                    <a:pt x="10752" y="5815"/>
                  </a:cubicBezTo>
                  <a:cubicBezTo>
                    <a:pt x="8798" y="5288"/>
                    <a:pt x="5690" y="4236"/>
                    <a:pt x="3559" y="3684"/>
                  </a:cubicBezTo>
                  <a:cubicBezTo>
                    <a:pt x="1304" y="7243"/>
                    <a:pt x="1" y="11429"/>
                    <a:pt x="1" y="15940"/>
                  </a:cubicBezTo>
                  <a:cubicBezTo>
                    <a:pt x="1" y="18095"/>
                    <a:pt x="301" y="20176"/>
                    <a:pt x="878" y="22156"/>
                  </a:cubicBezTo>
                  <a:cubicBezTo>
                    <a:pt x="1517" y="21811"/>
                    <a:pt x="2019" y="21669"/>
                    <a:pt x="2497" y="21669"/>
                  </a:cubicBezTo>
                  <a:cubicBezTo>
                    <a:pt x="3965" y="21669"/>
                    <a:pt x="5200" y="23014"/>
                    <a:pt x="9474" y="23960"/>
                  </a:cubicBezTo>
                  <a:cubicBezTo>
                    <a:pt x="14945" y="25173"/>
                    <a:pt x="18101" y="28321"/>
                    <a:pt x="23058" y="28321"/>
                  </a:cubicBezTo>
                  <a:cubicBezTo>
                    <a:pt x="23938" y="28321"/>
                    <a:pt x="24874" y="28222"/>
                    <a:pt x="25890" y="27995"/>
                  </a:cubicBezTo>
                  <a:cubicBezTo>
                    <a:pt x="31499" y="26744"/>
                    <a:pt x="30482" y="25909"/>
                    <a:pt x="34065" y="25909"/>
                  </a:cubicBezTo>
                  <a:cubicBezTo>
                    <a:pt x="34789" y="25909"/>
                    <a:pt x="35701" y="25944"/>
                    <a:pt x="36893" y="26015"/>
                  </a:cubicBezTo>
                  <a:cubicBezTo>
                    <a:pt x="40352" y="26216"/>
                    <a:pt x="41855" y="26767"/>
                    <a:pt x="42983" y="26842"/>
                  </a:cubicBezTo>
                  <a:cubicBezTo>
                    <a:pt x="44738" y="23609"/>
                    <a:pt x="45740" y="19875"/>
                    <a:pt x="45740" y="15940"/>
                  </a:cubicBezTo>
                  <a:cubicBezTo>
                    <a:pt x="45740" y="9749"/>
                    <a:pt x="43284" y="4135"/>
                    <a:pt x="39299"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8"/>
            <p:cNvSpPr/>
            <p:nvPr/>
          </p:nvSpPr>
          <p:spPr>
            <a:xfrm>
              <a:off x="1666800" y="1616175"/>
              <a:ext cx="896650" cy="260450"/>
            </a:xfrm>
            <a:custGeom>
              <a:rect b="b" l="l" r="r" t="t"/>
              <a:pathLst>
                <a:path extrusionOk="0" h="10418" w="35866">
                  <a:moveTo>
                    <a:pt x="3072" y="1"/>
                  </a:moveTo>
                  <a:cubicBezTo>
                    <a:pt x="2065" y="1"/>
                    <a:pt x="1090" y="233"/>
                    <a:pt x="1" y="542"/>
                  </a:cubicBezTo>
                  <a:cubicBezTo>
                    <a:pt x="4136" y="6507"/>
                    <a:pt x="11028" y="10417"/>
                    <a:pt x="18823" y="10417"/>
                  </a:cubicBezTo>
                  <a:cubicBezTo>
                    <a:pt x="25590" y="10417"/>
                    <a:pt x="31680" y="7460"/>
                    <a:pt x="35866" y="2798"/>
                  </a:cubicBezTo>
                  <a:lnTo>
                    <a:pt x="35866" y="2798"/>
                  </a:lnTo>
                  <a:cubicBezTo>
                    <a:pt x="32532" y="2823"/>
                    <a:pt x="28572" y="3450"/>
                    <a:pt x="27294" y="4101"/>
                  </a:cubicBezTo>
                  <a:cubicBezTo>
                    <a:pt x="24612" y="5530"/>
                    <a:pt x="25590" y="4928"/>
                    <a:pt x="21454" y="6056"/>
                  </a:cubicBezTo>
                  <a:cubicBezTo>
                    <a:pt x="20763" y="6246"/>
                    <a:pt x="20046" y="6333"/>
                    <a:pt x="19309" y="6333"/>
                  </a:cubicBezTo>
                  <a:cubicBezTo>
                    <a:pt x="15662" y="6333"/>
                    <a:pt x="11527" y="4189"/>
                    <a:pt x="7670" y="1645"/>
                  </a:cubicBezTo>
                  <a:cubicBezTo>
                    <a:pt x="5843" y="422"/>
                    <a:pt x="4429" y="1"/>
                    <a:pt x="3072"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8"/>
            <p:cNvSpPr/>
            <p:nvPr/>
          </p:nvSpPr>
          <p:spPr>
            <a:xfrm>
              <a:off x="1790250" y="733100"/>
              <a:ext cx="664800" cy="158550"/>
            </a:xfrm>
            <a:custGeom>
              <a:rect b="b" l="l" r="r" t="t"/>
              <a:pathLst>
                <a:path extrusionOk="0" h="6342" w="26592">
                  <a:moveTo>
                    <a:pt x="13885" y="1"/>
                  </a:moveTo>
                  <a:cubicBezTo>
                    <a:pt x="8647" y="1"/>
                    <a:pt x="3835" y="1755"/>
                    <a:pt x="0" y="4712"/>
                  </a:cubicBezTo>
                  <a:cubicBezTo>
                    <a:pt x="2207" y="5280"/>
                    <a:pt x="4502" y="5371"/>
                    <a:pt x="6220" y="5371"/>
                  </a:cubicBezTo>
                  <a:cubicBezTo>
                    <a:pt x="6551" y="5371"/>
                    <a:pt x="6860" y="5368"/>
                    <a:pt x="7143" y="5364"/>
                  </a:cubicBezTo>
                  <a:cubicBezTo>
                    <a:pt x="9624" y="5339"/>
                    <a:pt x="11955" y="4763"/>
                    <a:pt x="14336" y="4462"/>
                  </a:cubicBezTo>
                  <a:cubicBezTo>
                    <a:pt x="14485" y="4442"/>
                    <a:pt x="14630" y="4432"/>
                    <a:pt x="14774" y="4432"/>
                  </a:cubicBezTo>
                  <a:cubicBezTo>
                    <a:pt x="16811" y="4432"/>
                    <a:pt x="18330" y="6342"/>
                    <a:pt x="21077" y="6342"/>
                  </a:cubicBezTo>
                  <a:cubicBezTo>
                    <a:pt x="21255" y="6342"/>
                    <a:pt x="21440" y="6334"/>
                    <a:pt x="21629" y="6316"/>
                  </a:cubicBezTo>
                  <a:cubicBezTo>
                    <a:pt x="24136" y="6091"/>
                    <a:pt x="25439" y="5013"/>
                    <a:pt x="26592" y="3860"/>
                  </a:cubicBezTo>
                  <a:cubicBezTo>
                    <a:pt x="22958" y="1429"/>
                    <a:pt x="18597" y="1"/>
                    <a:pt x="13885"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8"/>
            <p:cNvSpPr/>
            <p:nvPr/>
          </p:nvSpPr>
          <p:spPr>
            <a:xfrm>
              <a:off x="1575325" y="1062675"/>
              <a:ext cx="1133500" cy="371550"/>
            </a:xfrm>
            <a:custGeom>
              <a:rect b="b" l="l" r="r" t="t"/>
              <a:pathLst>
                <a:path extrusionOk="0" h="14862" w="45340">
                  <a:moveTo>
                    <a:pt x="43184" y="1"/>
                  </a:moveTo>
                  <a:cubicBezTo>
                    <a:pt x="42883" y="251"/>
                    <a:pt x="42582" y="477"/>
                    <a:pt x="42281" y="702"/>
                  </a:cubicBezTo>
                  <a:cubicBezTo>
                    <a:pt x="40627" y="1905"/>
                    <a:pt x="38146" y="3986"/>
                    <a:pt x="36216" y="5364"/>
                  </a:cubicBezTo>
                  <a:cubicBezTo>
                    <a:pt x="35020" y="6207"/>
                    <a:pt x="33853" y="6460"/>
                    <a:pt x="31961" y="6460"/>
                  </a:cubicBezTo>
                  <a:cubicBezTo>
                    <a:pt x="30761" y="6460"/>
                    <a:pt x="29269" y="6358"/>
                    <a:pt x="27294" y="6241"/>
                  </a:cubicBezTo>
                  <a:cubicBezTo>
                    <a:pt x="26757" y="6210"/>
                    <a:pt x="26295" y="6195"/>
                    <a:pt x="25896" y="6195"/>
                  </a:cubicBezTo>
                  <a:cubicBezTo>
                    <a:pt x="22515" y="6195"/>
                    <a:pt x="23606" y="7271"/>
                    <a:pt x="21028" y="8347"/>
                  </a:cubicBezTo>
                  <a:cubicBezTo>
                    <a:pt x="18444" y="9416"/>
                    <a:pt x="17880" y="9713"/>
                    <a:pt x="15322" y="9713"/>
                  </a:cubicBezTo>
                  <a:cubicBezTo>
                    <a:pt x="15002" y="9713"/>
                    <a:pt x="14651" y="9708"/>
                    <a:pt x="14261" y="9700"/>
                  </a:cubicBezTo>
                  <a:cubicBezTo>
                    <a:pt x="10727" y="9625"/>
                    <a:pt x="9299" y="7670"/>
                    <a:pt x="6542" y="5790"/>
                  </a:cubicBezTo>
                  <a:cubicBezTo>
                    <a:pt x="4286" y="4286"/>
                    <a:pt x="2532" y="3560"/>
                    <a:pt x="452" y="3509"/>
                  </a:cubicBezTo>
                  <a:cubicBezTo>
                    <a:pt x="276" y="4161"/>
                    <a:pt x="126" y="4813"/>
                    <a:pt x="1" y="5489"/>
                  </a:cubicBezTo>
                  <a:cubicBezTo>
                    <a:pt x="1354" y="6166"/>
                    <a:pt x="1955" y="7946"/>
                    <a:pt x="3309" y="9123"/>
                  </a:cubicBezTo>
                  <a:cubicBezTo>
                    <a:pt x="5121" y="10657"/>
                    <a:pt x="11566" y="13182"/>
                    <a:pt x="15711" y="13182"/>
                  </a:cubicBezTo>
                  <a:cubicBezTo>
                    <a:pt x="16037" y="13182"/>
                    <a:pt x="16348" y="13166"/>
                    <a:pt x="16642" y="13134"/>
                  </a:cubicBezTo>
                  <a:cubicBezTo>
                    <a:pt x="20702" y="12682"/>
                    <a:pt x="20101" y="11254"/>
                    <a:pt x="23384" y="10126"/>
                  </a:cubicBezTo>
                  <a:cubicBezTo>
                    <a:pt x="24259" y="9828"/>
                    <a:pt x="24856" y="9689"/>
                    <a:pt x="25284" y="9689"/>
                  </a:cubicBezTo>
                  <a:cubicBezTo>
                    <a:pt x="26476" y="9689"/>
                    <a:pt x="26374" y="10761"/>
                    <a:pt x="27369" y="12457"/>
                  </a:cubicBezTo>
                  <a:cubicBezTo>
                    <a:pt x="28310" y="14077"/>
                    <a:pt x="31598" y="14861"/>
                    <a:pt x="34451" y="14861"/>
                  </a:cubicBezTo>
                  <a:cubicBezTo>
                    <a:pt x="35703" y="14861"/>
                    <a:pt x="36871" y="14710"/>
                    <a:pt x="37720" y="14412"/>
                  </a:cubicBezTo>
                  <a:cubicBezTo>
                    <a:pt x="40151" y="13560"/>
                    <a:pt x="42933" y="13735"/>
                    <a:pt x="45038" y="13334"/>
                  </a:cubicBezTo>
                  <a:cubicBezTo>
                    <a:pt x="45239" y="12156"/>
                    <a:pt x="45339" y="10928"/>
                    <a:pt x="45339" y="9700"/>
                  </a:cubicBezTo>
                  <a:cubicBezTo>
                    <a:pt x="45339" y="8923"/>
                    <a:pt x="45314" y="8196"/>
                    <a:pt x="45239" y="7444"/>
                  </a:cubicBezTo>
                  <a:cubicBezTo>
                    <a:pt x="45020" y="7225"/>
                    <a:pt x="44791" y="7132"/>
                    <a:pt x="44538" y="7132"/>
                  </a:cubicBezTo>
                  <a:cubicBezTo>
                    <a:pt x="43665" y="7132"/>
                    <a:pt x="42516" y="8248"/>
                    <a:pt x="40552" y="9123"/>
                  </a:cubicBezTo>
                  <a:cubicBezTo>
                    <a:pt x="37921" y="10251"/>
                    <a:pt x="37344" y="11404"/>
                    <a:pt x="34938" y="12006"/>
                  </a:cubicBezTo>
                  <a:cubicBezTo>
                    <a:pt x="34627" y="12084"/>
                    <a:pt x="34339" y="12120"/>
                    <a:pt x="34076" y="12120"/>
                  </a:cubicBezTo>
                  <a:cubicBezTo>
                    <a:pt x="32306" y="12120"/>
                    <a:pt x="31632" y="10478"/>
                    <a:pt x="32156" y="8798"/>
                  </a:cubicBezTo>
                  <a:cubicBezTo>
                    <a:pt x="32401" y="8001"/>
                    <a:pt x="32921" y="7804"/>
                    <a:pt x="33593" y="7804"/>
                  </a:cubicBezTo>
                  <a:cubicBezTo>
                    <a:pt x="34254" y="7804"/>
                    <a:pt x="35061" y="7994"/>
                    <a:pt x="35900" y="7994"/>
                  </a:cubicBezTo>
                  <a:cubicBezTo>
                    <a:pt x="36303" y="7994"/>
                    <a:pt x="36714" y="7950"/>
                    <a:pt x="37119" y="7820"/>
                  </a:cubicBezTo>
                  <a:cubicBezTo>
                    <a:pt x="39199" y="7144"/>
                    <a:pt x="41830" y="4738"/>
                    <a:pt x="42733" y="4111"/>
                  </a:cubicBezTo>
                  <a:cubicBezTo>
                    <a:pt x="43033" y="3885"/>
                    <a:pt x="43610" y="3284"/>
                    <a:pt x="44211" y="2557"/>
                  </a:cubicBezTo>
                  <a:cubicBezTo>
                    <a:pt x="43911" y="1680"/>
                    <a:pt x="43585" y="828"/>
                    <a:pt x="43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8"/>
            <p:cNvSpPr/>
            <p:nvPr/>
          </p:nvSpPr>
          <p:spPr>
            <a:xfrm>
              <a:off x="1569675" y="1373450"/>
              <a:ext cx="1104675" cy="161625"/>
            </a:xfrm>
            <a:custGeom>
              <a:rect b="b" l="l" r="r" t="t"/>
              <a:pathLst>
                <a:path extrusionOk="0" h="6465" w="44187">
                  <a:moveTo>
                    <a:pt x="1" y="1"/>
                  </a:moveTo>
                  <a:lnTo>
                    <a:pt x="1" y="1"/>
                  </a:lnTo>
                  <a:cubicBezTo>
                    <a:pt x="51" y="527"/>
                    <a:pt x="151" y="1053"/>
                    <a:pt x="252" y="1580"/>
                  </a:cubicBezTo>
                  <a:cubicBezTo>
                    <a:pt x="3184" y="1605"/>
                    <a:pt x="7094" y="1805"/>
                    <a:pt x="8773" y="3209"/>
                  </a:cubicBezTo>
                  <a:cubicBezTo>
                    <a:pt x="10805" y="4937"/>
                    <a:pt x="13686" y="5294"/>
                    <a:pt x="15753" y="5294"/>
                  </a:cubicBezTo>
                  <a:cubicBezTo>
                    <a:pt x="15904" y="5294"/>
                    <a:pt x="16050" y="5292"/>
                    <a:pt x="16192" y="5289"/>
                  </a:cubicBezTo>
                  <a:cubicBezTo>
                    <a:pt x="18060" y="5222"/>
                    <a:pt x="21348" y="4208"/>
                    <a:pt x="23624" y="4208"/>
                  </a:cubicBezTo>
                  <a:cubicBezTo>
                    <a:pt x="23913" y="4208"/>
                    <a:pt x="24186" y="4225"/>
                    <a:pt x="24437" y="4261"/>
                  </a:cubicBezTo>
                  <a:cubicBezTo>
                    <a:pt x="26550" y="4567"/>
                    <a:pt x="26420" y="6037"/>
                    <a:pt x="28310" y="6037"/>
                  </a:cubicBezTo>
                  <a:cubicBezTo>
                    <a:pt x="28438" y="6037"/>
                    <a:pt x="28575" y="6030"/>
                    <a:pt x="28723" y="6016"/>
                  </a:cubicBezTo>
                  <a:cubicBezTo>
                    <a:pt x="29352" y="5954"/>
                    <a:pt x="30473" y="5926"/>
                    <a:pt x="31823" y="5926"/>
                  </a:cubicBezTo>
                  <a:cubicBezTo>
                    <a:pt x="35422" y="5926"/>
                    <a:pt x="40648" y="6125"/>
                    <a:pt x="42507" y="6417"/>
                  </a:cubicBezTo>
                  <a:cubicBezTo>
                    <a:pt x="42734" y="6451"/>
                    <a:pt x="42929" y="6464"/>
                    <a:pt x="43104" y="6464"/>
                  </a:cubicBezTo>
                  <a:cubicBezTo>
                    <a:pt x="43315" y="6464"/>
                    <a:pt x="43495" y="6444"/>
                    <a:pt x="43660" y="6417"/>
                  </a:cubicBezTo>
                  <a:cubicBezTo>
                    <a:pt x="43836" y="5991"/>
                    <a:pt x="44036" y="5540"/>
                    <a:pt x="44187" y="5089"/>
                  </a:cubicBezTo>
                  <a:cubicBezTo>
                    <a:pt x="41605" y="4838"/>
                    <a:pt x="37169" y="4487"/>
                    <a:pt x="35615" y="4437"/>
                  </a:cubicBezTo>
                  <a:cubicBezTo>
                    <a:pt x="35091" y="4416"/>
                    <a:pt x="34654" y="4408"/>
                    <a:pt x="34260" y="4408"/>
                  </a:cubicBezTo>
                  <a:cubicBezTo>
                    <a:pt x="33185" y="4408"/>
                    <a:pt x="32435" y="4466"/>
                    <a:pt x="31118" y="4466"/>
                  </a:cubicBezTo>
                  <a:cubicBezTo>
                    <a:pt x="30636" y="4466"/>
                    <a:pt x="30078" y="4458"/>
                    <a:pt x="29400" y="4437"/>
                  </a:cubicBezTo>
                  <a:cubicBezTo>
                    <a:pt x="26449" y="4345"/>
                    <a:pt x="26254" y="2375"/>
                    <a:pt x="24069" y="2375"/>
                  </a:cubicBezTo>
                  <a:cubicBezTo>
                    <a:pt x="23861" y="2375"/>
                    <a:pt x="23634" y="2393"/>
                    <a:pt x="23385" y="2432"/>
                  </a:cubicBezTo>
                  <a:cubicBezTo>
                    <a:pt x="20552" y="2883"/>
                    <a:pt x="20402" y="3259"/>
                    <a:pt x="16567" y="3785"/>
                  </a:cubicBezTo>
                  <a:cubicBezTo>
                    <a:pt x="15992" y="3865"/>
                    <a:pt x="15484" y="3901"/>
                    <a:pt x="15028" y="3901"/>
                  </a:cubicBezTo>
                  <a:cubicBezTo>
                    <a:pt x="12467" y="3901"/>
                    <a:pt x="11533" y="2746"/>
                    <a:pt x="9299" y="1555"/>
                  </a:cubicBezTo>
                  <a:cubicBezTo>
                    <a:pt x="7420" y="552"/>
                    <a:pt x="3109" y="7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8"/>
            <p:cNvSpPr/>
            <p:nvPr/>
          </p:nvSpPr>
          <p:spPr>
            <a:xfrm>
              <a:off x="1731975" y="809550"/>
              <a:ext cx="976850" cy="1067075"/>
            </a:xfrm>
            <a:custGeom>
              <a:rect b="b" l="l" r="r" t="t"/>
              <a:pathLst>
                <a:path extrusionOk="0" h="42683" w="39074">
                  <a:moveTo>
                    <a:pt x="27619" y="0"/>
                  </a:moveTo>
                  <a:lnTo>
                    <a:pt x="27619" y="0"/>
                  </a:lnTo>
                  <a:cubicBezTo>
                    <a:pt x="31730" y="4136"/>
                    <a:pt x="34286" y="9825"/>
                    <a:pt x="34286" y="16141"/>
                  </a:cubicBezTo>
                  <a:cubicBezTo>
                    <a:pt x="34286" y="28747"/>
                    <a:pt x="24035" y="38998"/>
                    <a:pt x="11404" y="38998"/>
                  </a:cubicBezTo>
                  <a:cubicBezTo>
                    <a:pt x="7243" y="38998"/>
                    <a:pt x="3359" y="37870"/>
                    <a:pt x="0" y="35940"/>
                  </a:cubicBezTo>
                  <a:lnTo>
                    <a:pt x="0" y="35940"/>
                  </a:lnTo>
                  <a:cubicBezTo>
                    <a:pt x="4136" y="40101"/>
                    <a:pt x="9875" y="42682"/>
                    <a:pt x="16216" y="42682"/>
                  </a:cubicBezTo>
                  <a:cubicBezTo>
                    <a:pt x="28848" y="42682"/>
                    <a:pt x="39073" y="32457"/>
                    <a:pt x="39073" y="19825"/>
                  </a:cubicBezTo>
                  <a:cubicBezTo>
                    <a:pt x="39073" y="11354"/>
                    <a:pt x="34462" y="3960"/>
                    <a:pt x="27619" y="0"/>
                  </a:cubicBezTo>
                  <a:close/>
                </a:path>
              </a:pathLst>
            </a:custGeom>
            <a:solidFill>
              <a:srgbClr val="CB5568">
                <a:alpha val="39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8"/>
          <p:cNvGrpSpPr/>
          <p:nvPr/>
        </p:nvGrpSpPr>
        <p:grpSpPr>
          <a:xfrm>
            <a:off x="7449323" y="2055628"/>
            <a:ext cx="539058" cy="516124"/>
            <a:chOff x="3483800" y="1530650"/>
            <a:chExt cx="1459674" cy="1397574"/>
          </a:xfrm>
        </p:grpSpPr>
        <p:sp>
          <p:nvSpPr>
            <p:cNvPr id="324" name="Google Shape;324;p8"/>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8"/>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8"/>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8"/>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8"/>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8"/>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8"/>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8"/>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8"/>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8"/>
          <p:cNvGrpSpPr/>
          <p:nvPr/>
        </p:nvGrpSpPr>
        <p:grpSpPr>
          <a:xfrm>
            <a:off x="3836035" y="191744"/>
            <a:ext cx="374992" cy="348246"/>
            <a:chOff x="3931664" y="3196564"/>
            <a:chExt cx="819834" cy="761359"/>
          </a:xfrm>
        </p:grpSpPr>
        <p:sp>
          <p:nvSpPr>
            <p:cNvPr id="334" name="Google Shape;334;p8"/>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8"/>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8"/>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8"/>
          <p:cNvGrpSpPr/>
          <p:nvPr/>
        </p:nvGrpSpPr>
        <p:grpSpPr>
          <a:xfrm rot="-3462168">
            <a:off x="3282873" y="282904"/>
            <a:ext cx="184279" cy="165931"/>
            <a:chOff x="3931664" y="3196564"/>
            <a:chExt cx="819834" cy="761359"/>
          </a:xfrm>
        </p:grpSpPr>
        <p:sp>
          <p:nvSpPr>
            <p:cNvPr id="338" name="Google Shape;338;p8"/>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8"/>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8"/>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8"/>
          <p:cNvGrpSpPr/>
          <p:nvPr/>
        </p:nvGrpSpPr>
        <p:grpSpPr>
          <a:xfrm rot="-5681754">
            <a:off x="8241378" y="3006753"/>
            <a:ext cx="184261" cy="165900"/>
            <a:chOff x="3931664" y="3196564"/>
            <a:chExt cx="819834" cy="761359"/>
          </a:xfrm>
        </p:grpSpPr>
        <p:sp>
          <p:nvSpPr>
            <p:cNvPr id="342" name="Google Shape;342;p8"/>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 name="Google Shape;345;p8"/>
          <p:cNvGrpSpPr/>
          <p:nvPr/>
        </p:nvGrpSpPr>
        <p:grpSpPr>
          <a:xfrm rot="3093407">
            <a:off x="323639" y="1552011"/>
            <a:ext cx="404044" cy="329363"/>
            <a:chOff x="3483800" y="1530650"/>
            <a:chExt cx="1459674" cy="1397574"/>
          </a:xfrm>
        </p:grpSpPr>
        <p:sp>
          <p:nvSpPr>
            <p:cNvPr id="346" name="Google Shape;346;p8"/>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8"/>
          <p:cNvGrpSpPr/>
          <p:nvPr/>
        </p:nvGrpSpPr>
        <p:grpSpPr>
          <a:xfrm rot="3093417">
            <a:off x="3136301" y="4652973"/>
            <a:ext cx="235009" cy="225010"/>
            <a:chOff x="3483800" y="1530650"/>
            <a:chExt cx="1459674" cy="1397574"/>
          </a:xfrm>
        </p:grpSpPr>
        <p:sp>
          <p:nvSpPr>
            <p:cNvPr id="356" name="Google Shape;356;p8"/>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8"/>
          <p:cNvGrpSpPr/>
          <p:nvPr/>
        </p:nvGrpSpPr>
        <p:grpSpPr>
          <a:xfrm>
            <a:off x="1646560" y="3582869"/>
            <a:ext cx="374992" cy="348246"/>
            <a:chOff x="3931664" y="3196564"/>
            <a:chExt cx="819834" cy="761359"/>
          </a:xfrm>
        </p:grpSpPr>
        <p:sp>
          <p:nvSpPr>
            <p:cNvPr id="366" name="Google Shape;366;p8"/>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txBox="1"/>
          <p:nvPr>
            <p:ph type="title"/>
          </p:nvPr>
        </p:nvSpPr>
        <p:spPr>
          <a:xfrm>
            <a:off x="1952550" y="1739550"/>
            <a:ext cx="5238900" cy="1664400"/>
          </a:xfrm>
          <a:prstGeom prst="rect">
            <a:avLst/>
          </a:prstGeom>
        </p:spPr>
        <p:txBody>
          <a:bodyPr anchorCtr="0" anchor="ctr" bIns="0" lIns="0" spcFirstLastPara="1" rIns="0" wrap="square" tIns="0">
            <a:noAutofit/>
          </a:bodyPr>
          <a:lstStyle>
            <a:lvl1pPr lvl="0" rtl="0">
              <a:spcBef>
                <a:spcPts val="0"/>
              </a:spcBef>
              <a:spcAft>
                <a:spcPts val="0"/>
              </a:spcAft>
              <a:buSzPts val="4800"/>
              <a:buNone/>
              <a:defRPr sz="6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370" name="Google Shape;370;p8"/>
          <p:cNvGrpSpPr/>
          <p:nvPr/>
        </p:nvGrpSpPr>
        <p:grpSpPr>
          <a:xfrm rot="-899098">
            <a:off x="7338657" y="3773043"/>
            <a:ext cx="1912361" cy="1912091"/>
            <a:chOff x="4134250" y="882850"/>
            <a:chExt cx="843375" cy="844025"/>
          </a:xfrm>
        </p:grpSpPr>
        <p:sp>
          <p:nvSpPr>
            <p:cNvPr id="371" name="Google Shape;371;p8"/>
            <p:cNvSpPr/>
            <p:nvPr/>
          </p:nvSpPr>
          <p:spPr>
            <a:xfrm>
              <a:off x="4134250" y="882850"/>
              <a:ext cx="843375" cy="844025"/>
            </a:xfrm>
            <a:custGeom>
              <a:rect b="b" l="l" r="r" t="t"/>
              <a:pathLst>
                <a:path extrusionOk="0" h="33761" w="33735">
                  <a:moveTo>
                    <a:pt x="16867" y="1"/>
                  </a:moveTo>
                  <a:cubicBezTo>
                    <a:pt x="7544" y="1"/>
                    <a:pt x="0" y="7570"/>
                    <a:pt x="0" y="16893"/>
                  </a:cubicBezTo>
                  <a:cubicBezTo>
                    <a:pt x="0" y="26191"/>
                    <a:pt x="7544" y="33760"/>
                    <a:pt x="16867" y="33760"/>
                  </a:cubicBezTo>
                  <a:cubicBezTo>
                    <a:pt x="26191" y="33760"/>
                    <a:pt x="33735" y="26191"/>
                    <a:pt x="33735" y="16893"/>
                  </a:cubicBezTo>
                  <a:cubicBezTo>
                    <a:pt x="33735" y="7570"/>
                    <a:pt x="26191" y="1"/>
                    <a:pt x="16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a:off x="4752650" y="944875"/>
              <a:ext cx="224975" cy="670475"/>
            </a:xfrm>
            <a:custGeom>
              <a:rect b="b" l="l" r="r" t="t"/>
              <a:pathLst>
                <a:path extrusionOk="0" h="26819" w="8999">
                  <a:moveTo>
                    <a:pt x="878" y="1"/>
                  </a:moveTo>
                  <a:lnTo>
                    <a:pt x="878" y="1"/>
                  </a:lnTo>
                  <a:cubicBezTo>
                    <a:pt x="1" y="1580"/>
                    <a:pt x="803" y="2432"/>
                    <a:pt x="2031" y="6617"/>
                  </a:cubicBezTo>
                  <a:cubicBezTo>
                    <a:pt x="3610" y="11931"/>
                    <a:pt x="6693" y="10051"/>
                    <a:pt x="5264" y="14412"/>
                  </a:cubicBezTo>
                  <a:cubicBezTo>
                    <a:pt x="3836" y="18748"/>
                    <a:pt x="3259" y="19951"/>
                    <a:pt x="3059" y="22407"/>
                  </a:cubicBezTo>
                  <a:cubicBezTo>
                    <a:pt x="2883" y="24587"/>
                    <a:pt x="2758" y="23359"/>
                    <a:pt x="3510" y="26818"/>
                  </a:cubicBezTo>
                  <a:cubicBezTo>
                    <a:pt x="6893" y="23735"/>
                    <a:pt x="8999" y="19324"/>
                    <a:pt x="8999" y="14412"/>
                  </a:cubicBezTo>
                  <a:cubicBezTo>
                    <a:pt x="8999" y="8297"/>
                    <a:pt x="5740" y="2958"/>
                    <a:pt x="878"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a:off x="4350400" y="882850"/>
              <a:ext cx="397275" cy="844025"/>
            </a:xfrm>
            <a:custGeom>
              <a:rect b="b" l="l" r="r" t="t"/>
              <a:pathLst>
                <a:path extrusionOk="0" h="33761" w="15891">
                  <a:moveTo>
                    <a:pt x="8221" y="1"/>
                  </a:moveTo>
                  <a:cubicBezTo>
                    <a:pt x="6091" y="1"/>
                    <a:pt x="4061" y="427"/>
                    <a:pt x="2181" y="1154"/>
                  </a:cubicBezTo>
                  <a:cubicBezTo>
                    <a:pt x="2106" y="2407"/>
                    <a:pt x="2457" y="3885"/>
                    <a:pt x="2457" y="7144"/>
                  </a:cubicBezTo>
                  <a:cubicBezTo>
                    <a:pt x="2457" y="12081"/>
                    <a:pt x="3359" y="10427"/>
                    <a:pt x="2156" y="13885"/>
                  </a:cubicBezTo>
                  <a:cubicBezTo>
                    <a:pt x="978" y="17344"/>
                    <a:pt x="1" y="18748"/>
                    <a:pt x="828" y="22056"/>
                  </a:cubicBezTo>
                  <a:cubicBezTo>
                    <a:pt x="1655" y="25339"/>
                    <a:pt x="2833" y="24462"/>
                    <a:pt x="2306" y="28046"/>
                  </a:cubicBezTo>
                  <a:cubicBezTo>
                    <a:pt x="2056" y="29800"/>
                    <a:pt x="803" y="30803"/>
                    <a:pt x="101" y="31680"/>
                  </a:cubicBezTo>
                  <a:cubicBezTo>
                    <a:pt x="2507" y="33008"/>
                    <a:pt x="5289" y="33760"/>
                    <a:pt x="8221" y="33760"/>
                  </a:cubicBezTo>
                  <a:cubicBezTo>
                    <a:pt x="10577" y="33760"/>
                    <a:pt x="12808" y="33284"/>
                    <a:pt x="14863" y="32407"/>
                  </a:cubicBezTo>
                  <a:cubicBezTo>
                    <a:pt x="14687" y="29399"/>
                    <a:pt x="13835" y="25264"/>
                    <a:pt x="14011" y="23109"/>
                  </a:cubicBezTo>
                  <a:cubicBezTo>
                    <a:pt x="14236" y="20251"/>
                    <a:pt x="15890" y="18597"/>
                    <a:pt x="15439" y="16216"/>
                  </a:cubicBezTo>
                  <a:cubicBezTo>
                    <a:pt x="14988" y="13810"/>
                    <a:pt x="13785" y="12081"/>
                    <a:pt x="13484" y="9550"/>
                  </a:cubicBezTo>
                  <a:cubicBezTo>
                    <a:pt x="13184" y="6993"/>
                    <a:pt x="13710" y="7219"/>
                    <a:pt x="14086" y="3459"/>
                  </a:cubicBezTo>
                  <a:cubicBezTo>
                    <a:pt x="14161" y="2607"/>
                    <a:pt x="14462" y="1930"/>
                    <a:pt x="14838" y="1354"/>
                  </a:cubicBezTo>
                  <a:cubicBezTo>
                    <a:pt x="12808" y="502"/>
                    <a:pt x="10577" y="1"/>
                    <a:pt x="8221"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a:off x="4483225" y="882850"/>
              <a:ext cx="139975" cy="844025"/>
            </a:xfrm>
            <a:custGeom>
              <a:rect b="b" l="l" r="r" t="t"/>
              <a:pathLst>
                <a:path extrusionOk="0" h="33761" w="5599">
                  <a:moveTo>
                    <a:pt x="2908" y="1"/>
                  </a:moveTo>
                  <a:cubicBezTo>
                    <a:pt x="2257" y="1"/>
                    <a:pt x="1605" y="51"/>
                    <a:pt x="953" y="126"/>
                  </a:cubicBezTo>
                  <a:cubicBezTo>
                    <a:pt x="452" y="1329"/>
                    <a:pt x="302" y="3159"/>
                    <a:pt x="978" y="4888"/>
                  </a:cubicBezTo>
                  <a:cubicBezTo>
                    <a:pt x="1956" y="7369"/>
                    <a:pt x="1204" y="11279"/>
                    <a:pt x="1129" y="15013"/>
                  </a:cubicBezTo>
                  <a:cubicBezTo>
                    <a:pt x="1054" y="18748"/>
                    <a:pt x="1354" y="17921"/>
                    <a:pt x="1129" y="21530"/>
                  </a:cubicBezTo>
                  <a:cubicBezTo>
                    <a:pt x="1064" y="22558"/>
                    <a:pt x="1210" y="22891"/>
                    <a:pt x="1456" y="22891"/>
                  </a:cubicBezTo>
                  <a:cubicBezTo>
                    <a:pt x="1908" y="22891"/>
                    <a:pt x="2700" y="21765"/>
                    <a:pt x="3146" y="21765"/>
                  </a:cubicBezTo>
                  <a:cubicBezTo>
                    <a:pt x="3303" y="21765"/>
                    <a:pt x="3418" y="21905"/>
                    <a:pt x="3460" y="22281"/>
                  </a:cubicBezTo>
                  <a:cubicBezTo>
                    <a:pt x="3685" y="24312"/>
                    <a:pt x="4362" y="24763"/>
                    <a:pt x="2708" y="27745"/>
                  </a:cubicBezTo>
                  <a:cubicBezTo>
                    <a:pt x="1054" y="30753"/>
                    <a:pt x="1" y="30778"/>
                    <a:pt x="1054" y="32256"/>
                  </a:cubicBezTo>
                  <a:cubicBezTo>
                    <a:pt x="1379" y="32708"/>
                    <a:pt x="1705" y="33234"/>
                    <a:pt x="2056" y="33710"/>
                  </a:cubicBezTo>
                  <a:cubicBezTo>
                    <a:pt x="2332" y="33735"/>
                    <a:pt x="2608" y="33760"/>
                    <a:pt x="2908" y="33760"/>
                  </a:cubicBezTo>
                  <a:cubicBezTo>
                    <a:pt x="3184" y="33760"/>
                    <a:pt x="3460" y="33735"/>
                    <a:pt x="3735" y="33710"/>
                  </a:cubicBezTo>
                  <a:cubicBezTo>
                    <a:pt x="3560" y="33159"/>
                    <a:pt x="3284" y="32482"/>
                    <a:pt x="3785" y="31129"/>
                  </a:cubicBezTo>
                  <a:cubicBezTo>
                    <a:pt x="4562" y="28873"/>
                    <a:pt x="5389" y="25565"/>
                    <a:pt x="5314" y="23936"/>
                  </a:cubicBezTo>
                  <a:cubicBezTo>
                    <a:pt x="5245" y="22418"/>
                    <a:pt x="5598" y="18960"/>
                    <a:pt x="4573" y="18960"/>
                  </a:cubicBezTo>
                  <a:cubicBezTo>
                    <a:pt x="4481" y="18960"/>
                    <a:pt x="4378" y="18988"/>
                    <a:pt x="4262" y="19048"/>
                  </a:cubicBezTo>
                  <a:cubicBezTo>
                    <a:pt x="3924" y="19232"/>
                    <a:pt x="3685" y="19320"/>
                    <a:pt x="3509" y="19320"/>
                  </a:cubicBezTo>
                  <a:cubicBezTo>
                    <a:pt x="2968" y="19320"/>
                    <a:pt x="3042" y="18482"/>
                    <a:pt x="2758" y="17043"/>
                  </a:cubicBezTo>
                  <a:cubicBezTo>
                    <a:pt x="2407" y="15164"/>
                    <a:pt x="2482" y="10427"/>
                    <a:pt x="2933" y="7369"/>
                  </a:cubicBezTo>
                  <a:cubicBezTo>
                    <a:pt x="3234" y="5189"/>
                    <a:pt x="3660" y="1905"/>
                    <a:pt x="3760" y="51"/>
                  </a:cubicBezTo>
                  <a:cubicBezTo>
                    <a:pt x="3485" y="26"/>
                    <a:pt x="3209" y="1"/>
                    <a:pt x="29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a:off x="4270825" y="927350"/>
              <a:ext cx="706800" cy="799525"/>
            </a:xfrm>
            <a:custGeom>
              <a:rect b="b" l="l" r="r" t="t"/>
              <a:pathLst>
                <a:path extrusionOk="0" h="31981" w="28272">
                  <a:moveTo>
                    <a:pt x="18923" y="0"/>
                  </a:moveTo>
                  <a:lnTo>
                    <a:pt x="18923" y="0"/>
                  </a:lnTo>
                  <a:cubicBezTo>
                    <a:pt x="22256" y="3083"/>
                    <a:pt x="24387" y="7494"/>
                    <a:pt x="24387" y="12406"/>
                  </a:cubicBezTo>
                  <a:cubicBezTo>
                    <a:pt x="24387" y="21730"/>
                    <a:pt x="16818" y="29298"/>
                    <a:pt x="7520" y="29298"/>
                  </a:cubicBezTo>
                  <a:cubicBezTo>
                    <a:pt x="4813" y="29298"/>
                    <a:pt x="2256" y="28647"/>
                    <a:pt x="1" y="27519"/>
                  </a:cubicBezTo>
                  <a:lnTo>
                    <a:pt x="1" y="27519"/>
                  </a:lnTo>
                  <a:cubicBezTo>
                    <a:pt x="3008" y="30276"/>
                    <a:pt x="6993" y="31980"/>
                    <a:pt x="11404" y="31980"/>
                  </a:cubicBezTo>
                  <a:cubicBezTo>
                    <a:pt x="20728" y="31980"/>
                    <a:pt x="28272" y="24411"/>
                    <a:pt x="28272" y="15113"/>
                  </a:cubicBezTo>
                  <a:cubicBezTo>
                    <a:pt x="28272" y="8496"/>
                    <a:pt x="24462" y="2782"/>
                    <a:pt x="18923" y="0"/>
                  </a:cubicBezTo>
                  <a:close/>
                </a:path>
              </a:pathLst>
            </a:custGeom>
            <a:solidFill>
              <a:srgbClr val="5D4682">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8"/>
          <p:cNvGrpSpPr/>
          <p:nvPr/>
        </p:nvGrpSpPr>
        <p:grpSpPr>
          <a:xfrm>
            <a:off x="657488" y="430950"/>
            <a:ext cx="652900" cy="652900"/>
            <a:chOff x="2751400" y="2498775"/>
            <a:chExt cx="652900" cy="652900"/>
          </a:xfrm>
        </p:grpSpPr>
        <p:sp>
          <p:nvSpPr>
            <p:cNvPr id="377" name="Google Shape;377;p8"/>
            <p:cNvSpPr/>
            <p:nvPr/>
          </p:nvSpPr>
          <p:spPr>
            <a:xfrm>
              <a:off x="2751400" y="2498775"/>
              <a:ext cx="652900" cy="652900"/>
            </a:xfrm>
            <a:custGeom>
              <a:rect b="b" l="l" r="r" t="t"/>
              <a:pathLst>
                <a:path extrusionOk="0" h="26116" w="26116">
                  <a:moveTo>
                    <a:pt x="13058" y="1"/>
                  </a:moveTo>
                  <a:cubicBezTo>
                    <a:pt x="5840" y="1"/>
                    <a:pt x="0" y="5840"/>
                    <a:pt x="0" y="13058"/>
                  </a:cubicBezTo>
                  <a:cubicBezTo>
                    <a:pt x="0" y="20251"/>
                    <a:pt x="5840" y="26116"/>
                    <a:pt x="13058" y="26116"/>
                  </a:cubicBezTo>
                  <a:cubicBezTo>
                    <a:pt x="20276" y="26116"/>
                    <a:pt x="26116" y="20251"/>
                    <a:pt x="26116" y="13058"/>
                  </a:cubicBezTo>
                  <a:cubicBezTo>
                    <a:pt x="26116" y="5840"/>
                    <a:pt x="20276" y="1"/>
                    <a:pt x="130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2758925" y="2889025"/>
              <a:ext cx="637875" cy="187500"/>
            </a:xfrm>
            <a:custGeom>
              <a:rect b="b" l="l" r="r" t="t"/>
              <a:pathLst>
                <a:path extrusionOk="0" h="7500" w="25515">
                  <a:moveTo>
                    <a:pt x="20492" y="0"/>
                  </a:moveTo>
                  <a:cubicBezTo>
                    <a:pt x="19762" y="0"/>
                    <a:pt x="19009" y="29"/>
                    <a:pt x="18246" y="105"/>
                  </a:cubicBezTo>
                  <a:cubicBezTo>
                    <a:pt x="14486" y="451"/>
                    <a:pt x="12558" y="4117"/>
                    <a:pt x="9135" y="4117"/>
                  </a:cubicBezTo>
                  <a:cubicBezTo>
                    <a:pt x="9090" y="4117"/>
                    <a:pt x="9044" y="4116"/>
                    <a:pt x="8998" y="4115"/>
                  </a:cubicBezTo>
                  <a:cubicBezTo>
                    <a:pt x="6291" y="4065"/>
                    <a:pt x="3183" y="1534"/>
                    <a:pt x="0" y="230"/>
                  </a:cubicBezTo>
                  <a:lnTo>
                    <a:pt x="0" y="230"/>
                  </a:lnTo>
                  <a:cubicBezTo>
                    <a:pt x="351" y="1809"/>
                    <a:pt x="978" y="3263"/>
                    <a:pt x="1830" y="4566"/>
                  </a:cubicBezTo>
                  <a:cubicBezTo>
                    <a:pt x="5238" y="5042"/>
                    <a:pt x="7920" y="6772"/>
                    <a:pt x="10953" y="7348"/>
                  </a:cubicBezTo>
                  <a:cubicBezTo>
                    <a:pt x="11518" y="7453"/>
                    <a:pt x="11996" y="7499"/>
                    <a:pt x="12409" y="7499"/>
                  </a:cubicBezTo>
                  <a:cubicBezTo>
                    <a:pt x="14646" y="7499"/>
                    <a:pt x="14969" y="6152"/>
                    <a:pt x="17043" y="5644"/>
                  </a:cubicBezTo>
                  <a:cubicBezTo>
                    <a:pt x="17262" y="5591"/>
                    <a:pt x="17491" y="5567"/>
                    <a:pt x="17729" y="5567"/>
                  </a:cubicBezTo>
                  <a:cubicBezTo>
                    <a:pt x="18962" y="5567"/>
                    <a:pt x="20426" y="6208"/>
                    <a:pt x="21855" y="6797"/>
                  </a:cubicBezTo>
                  <a:cubicBezTo>
                    <a:pt x="23659" y="5042"/>
                    <a:pt x="24963" y="2762"/>
                    <a:pt x="25514" y="230"/>
                  </a:cubicBezTo>
                  <a:cubicBezTo>
                    <a:pt x="24154" y="194"/>
                    <a:pt x="22401" y="0"/>
                    <a:pt x="20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2761425" y="2606275"/>
              <a:ext cx="637250" cy="224850"/>
            </a:xfrm>
            <a:custGeom>
              <a:rect b="b" l="l" r="r" t="t"/>
              <a:pathLst>
                <a:path extrusionOk="0" h="8994" w="25490">
                  <a:moveTo>
                    <a:pt x="16340" y="0"/>
                  </a:moveTo>
                  <a:cubicBezTo>
                    <a:pt x="16049" y="0"/>
                    <a:pt x="15700" y="56"/>
                    <a:pt x="15264" y="187"/>
                  </a:cubicBezTo>
                  <a:cubicBezTo>
                    <a:pt x="12906" y="907"/>
                    <a:pt x="11308" y="4234"/>
                    <a:pt x="8202" y="4234"/>
                  </a:cubicBezTo>
                  <a:cubicBezTo>
                    <a:pt x="7742" y="4234"/>
                    <a:pt x="7250" y="4161"/>
                    <a:pt x="6717" y="3996"/>
                  </a:cubicBezTo>
                  <a:cubicBezTo>
                    <a:pt x="4311" y="3270"/>
                    <a:pt x="3785" y="1440"/>
                    <a:pt x="2908" y="87"/>
                  </a:cubicBezTo>
                  <a:cubicBezTo>
                    <a:pt x="1529" y="1615"/>
                    <a:pt x="527" y="3495"/>
                    <a:pt x="0" y="5575"/>
                  </a:cubicBezTo>
                  <a:cubicBezTo>
                    <a:pt x="2121" y="6949"/>
                    <a:pt x="4797" y="8994"/>
                    <a:pt x="6738" y="8994"/>
                  </a:cubicBezTo>
                  <a:cubicBezTo>
                    <a:pt x="6816" y="8994"/>
                    <a:pt x="6892" y="8991"/>
                    <a:pt x="6968" y="8984"/>
                  </a:cubicBezTo>
                  <a:cubicBezTo>
                    <a:pt x="9750" y="8758"/>
                    <a:pt x="13058" y="6728"/>
                    <a:pt x="16016" y="5375"/>
                  </a:cubicBezTo>
                  <a:cubicBezTo>
                    <a:pt x="16522" y="5139"/>
                    <a:pt x="16912" y="5041"/>
                    <a:pt x="17230" y="5041"/>
                  </a:cubicBezTo>
                  <a:cubicBezTo>
                    <a:pt x="18766" y="5041"/>
                    <a:pt x="18593" y="7334"/>
                    <a:pt x="21605" y="7355"/>
                  </a:cubicBezTo>
                  <a:cubicBezTo>
                    <a:pt x="21654" y="7355"/>
                    <a:pt x="21702" y="7356"/>
                    <a:pt x="21751" y="7356"/>
                  </a:cubicBezTo>
                  <a:cubicBezTo>
                    <a:pt x="23334" y="7356"/>
                    <a:pt x="24565" y="6962"/>
                    <a:pt x="25489" y="6427"/>
                  </a:cubicBezTo>
                  <a:cubicBezTo>
                    <a:pt x="25088" y="4222"/>
                    <a:pt x="24161" y="2192"/>
                    <a:pt x="22783" y="513"/>
                  </a:cubicBezTo>
                  <a:cubicBezTo>
                    <a:pt x="22610" y="1333"/>
                    <a:pt x="22233" y="2023"/>
                    <a:pt x="21156" y="2023"/>
                  </a:cubicBezTo>
                  <a:cubicBezTo>
                    <a:pt x="20982" y="2023"/>
                    <a:pt x="20789" y="2005"/>
                    <a:pt x="20577" y="1966"/>
                  </a:cubicBezTo>
                  <a:cubicBezTo>
                    <a:pt x="17828" y="1484"/>
                    <a:pt x="17837" y="0"/>
                    <a:pt x="16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2907425" y="2498775"/>
              <a:ext cx="319575" cy="93675"/>
            </a:xfrm>
            <a:custGeom>
              <a:rect b="b" l="l" r="r" t="t"/>
              <a:pathLst>
                <a:path extrusionOk="0" h="3747" w="12783">
                  <a:moveTo>
                    <a:pt x="6817" y="1"/>
                  </a:moveTo>
                  <a:cubicBezTo>
                    <a:pt x="4311" y="1"/>
                    <a:pt x="2005" y="702"/>
                    <a:pt x="0" y="1930"/>
                  </a:cubicBezTo>
                  <a:cubicBezTo>
                    <a:pt x="619" y="2848"/>
                    <a:pt x="1510" y="3747"/>
                    <a:pt x="2426" y="3747"/>
                  </a:cubicBezTo>
                  <a:cubicBezTo>
                    <a:pt x="2586" y="3747"/>
                    <a:pt x="2747" y="3719"/>
                    <a:pt x="2907" y="3660"/>
                  </a:cubicBezTo>
                  <a:cubicBezTo>
                    <a:pt x="4837" y="2883"/>
                    <a:pt x="5013" y="1955"/>
                    <a:pt x="8145" y="1855"/>
                  </a:cubicBezTo>
                  <a:cubicBezTo>
                    <a:pt x="9524" y="1830"/>
                    <a:pt x="11479" y="1780"/>
                    <a:pt x="12782" y="1454"/>
                  </a:cubicBezTo>
                  <a:cubicBezTo>
                    <a:pt x="11003" y="527"/>
                    <a:pt x="8973" y="1"/>
                    <a:pt x="6817"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2754525" y="2694275"/>
              <a:ext cx="632875" cy="116125"/>
            </a:xfrm>
            <a:custGeom>
              <a:rect b="b" l="l" r="r" t="t"/>
              <a:pathLst>
                <a:path extrusionOk="0" h="4645" w="25315">
                  <a:moveTo>
                    <a:pt x="24888" y="0"/>
                  </a:moveTo>
                  <a:cubicBezTo>
                    <a:pt x="23044" y="1480"/>
                    <a:pt x="20871" y="2937"/>
                    <a:pt x="19529" y="2937"/>
                  </a:cubicBezTo>
                  <a:cubicBezTo>
                    <a:pt x="19485" y="2937"/>
                    <a:pt x="19442" y="2936"/>
                    <a:pt x="19399" y="2932"/>
                  </a:cubicBezTo>
                  <a:cubicBezTo>
                    <a:pt x="16718" y="2682"/>
                    <a:pt x="14938" y="326"/>
                    <a:pt x="11204" y="25"/>
                  </a:cubicBezTo>
                  <a:cubicBezTo>
                    <a:pt x="11044" y="12"/>
                    <a:pt x="10887" y="6"/>
                    <a:pt x="10732" y="6"/>
                  </a:cubicBezTo>
                  <a:cubicBezTo>
                    <a:pt x="7762" y="6"/>
                    <a:pt x="5763" y="2284"/>
                    <a:pt x="3208" y="2284"/>
                  </a:cubicBezTo>
                  <a:cubicBezTo>
                    <a:pt x="2814" y="2284"/>
                    <a:pt x="2407" y="2230"/>
                    <a:pt x="1981" y="2105"/>
                  </a:cubicBezTo>
                  <a:cubicBezTo>
                    <a:pt x="1379" y="1905"/>
                    <a:pt x="853" y="1780"/>
                    <a:pt x="377" y="1654"/>
                  </a:cubicBezTo>
                  <a:cubicBezTo>
                    <a:pt x="226" y="2231"/>
                    <a:pt x="101" y="2832"/>
                    <a:pt x="1" y="3434"/>
                  </a:cubicBezTo>
                  <a:cubicBezTo>
                    <a:pt x="953" y="3659"/>
                    <a:pt x="2031" y="3835"/>
                    <a:pt x="2983" y="3835"/>
                  </a:cubicBezTo>
                  <a:cubicBezTo>
                    <a:pt x="3011" y="3835"/>
                    <a:pt x="3038" y="3836"/>
                    <a:pt x="3065" y="3836"/>
                  </a:cubicBezTo>
                  <a:cubicBezTo>
                    <a:pt x="5573" y="3836"/>
                    <a:pt x="7105" y="1577"/>
                    <a:pt x="10452" y="1429"/>
                  </a:cubicBezTo>
                  <a:cubicBezTo>
                    <a:pt x="10524" y="1425"/>
                    <a:pt x="10597" y="1423"/>
                    <a:pt x="10669" y="1423"/>
                  </a:cubicBezTo>
                  <a:cubicBezTo>
                    <a:pt x="13691" y="1423"/>
                    <a:pt x="16374" y="4644"/>
                    <a:pt x="18918" y="4644"/>
                  </a:cubicBezTo>
                  <a:cubicBezTo>
                    <a:pt x="19146" y="4644"/>
                    <a:pt x="19374" y="4618"/>
                    <a:pt x="19600" y="4562"/>
                  </a:cubicBezTo>
                  <a:cubicBezTo>
                    <a:pt x="20953" y="4186"/>
                    <a:pt x="23284" y="2607"/>
                    <a:pt x="25314" y="1078"/>
                  </a:cubicBezTo>
                  <a:cubicBezTo>
                    <a:pt x="25189" y="702"/>
                    <a:pt x="25038" y="351"/>
                    <a:pt x="248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2752025" y="2829175"/>
              <a:ext cx="619075" cy="167125"/>
            </a:xfrm>
            <a:custGeom>
              <a:rect b="b" l="l" r="r" t="t"/>
              <a:pathLst>
                <a:path extrusionOk="0" h="6685" w="24763">
                  <a:moveTo>
                    <a:pt x="14912" y="1"/>
                  </a:moveTo>
                  <a:cubicBezTo>
                    <a:pt x="14695" y="1"/>
                    <a:pt x="14486" y="30"/>
                    <a:pt x="14286" y="93"/>
                  </a:cubicBezTo>
                  <a:cubicBezTo>
                    <a:pt x="11352" y="1005"/>
                    <a:pt x="9922" y="3228"/>
                    <a:pt x="7370" y="3228"/>
                  </a:cubicBezTo>
                  <a:cubicBezTo>
                    <a:pt x="7328" y="3228"/>
                    <a:pt x="7286" y="3227"/>
                    <a:pt x="7244" y="3226"/>
                  </a:cubicBezTo>
                  <a:cubicBezTo>
                    <a:pt x="5188" y="3151"/>
                    <a:pt x="2657" y="995"/>
                    <a:pt x="0" y="168"/>
                  </a:cubicBezTo>
                  <a:lnTo>
                    <a:pt x="0" y="168"/>
                  </a:lnTo>
                  <a:cubicBezTo>
                    <a:pt x="0" y="770"/>
                    <a:pt x="76" y="1371"/>
                    <a:pt x="151" y="1973"/>
                  </a:cubicBezTo>
                  <a:cubicBezTo>
                    <a:pt x="2793" y="2784"/>
                    <a:pt x="5906" y="4259"/>
                    <a:pt x="8163" y="4259"/>
                  </a:cubicBezTo>
                  <a:cubicBezTo>
                    <a:pt x="8347" y="4259"/>
                    <a:pt x="8525" y="4249"/>
                    <a:pt x="8697" y="4228"/>
                  </a:cubicBezTo>
                  <a:cubicBezTo>
                    <a:pt x="11380" y="3933"/>
                    <a:pt x="13651" y="1801"/>
                    <a:pt x="15303" y="1801"/>
                  </a:cubicBezTo>
                  <a:cubicBezTo>
                    <a:pt x="15472" y="1801"/>
                    <a:pt x="15634" y="1824"/>
                    <a:pt x="15790" y="1872"/>
                  </a:cubicBezTo>
                  <a:cubicBezTo>
                    <a:pt x="17494" y="2374"/>
                    <a:pt x="19875" y="4228"/>
                    <a:pt x="21905" y="5582"/>
                  </a:cubicBezTo>
                  <a:cubicBezTo>
                    <a:pt x="22457" y="5958"/>
                    <a:pt x="23259" y="6334"/>
                    <a:pt x="24136" y="6684"/>
                  </a:cubicBezTo>
                  <a:cubicBezTo>
                    <a:pt x="24362" y="6308"/>
                    <a:pt x="24562" y="5933"/>
                    <a:pt x="24763" y="5532"/>
                  </a:cubicBezTo>
                  <a:lnTo>
                    <a:pt x="24763" y="5532"/>
                  </a:lnTo>
                  <a:cubicBezTo>
                    <a:pt x="24757" y="5532"/>
                    <a:pt x="24752" y="5532"/>
                    <a:pt x="24747" y="5532"/>
                  </a:cubicBezTo>
                  <a:cubicBezTo>
                    <a:pt x="22290" y="5532"/>
                    <a:pt x="17888" y="1"/>
                    <a:pt x="149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a:off x="2817825" y="2553600"/>
              <a:ext cx="483100" cy="74275"/>
            </a:xfrm>
            <a:custGeom>
              <a:rect b="b" l="l" r="r" t="t"/>
              <a:pathLst>
                <a:path extrusionOk="0" h="2971" w="19324">
                  <a:moveTo>
                    <a:pt x="8727" y="1"/>
                  </a:moveTo>
                  <a:cubicBezTo>
                    <a:pt x="7522" y="1"/>
                    <a:pt x="5857" y="1578"/>
                    <a:pt x="4588" y="1578"/>
                  </a:cubicBezTo>
                  <a:cubicBezTo>
                    <a:pt x="4449" y="1578"/>
                    <a:pt x="4314" y="1559"/>
                    <a:pt x="4186" y="1517"/>
                  </a:cubicBezTo>
                  <a:cubicBezTo>
                    <a:pt x="3484" y="1266"/>
                    <a:pt x="2582" y="1191"/>
                    <a:pt x="1654" y="1166"/>
                  </a:cubicBezTo>
                  <a:cubicBezTo>
                    <a:pt x="1053" y="1717"/>
                    <a:pt x="501" y="2319"/>
                    <a:pt x="0" y="2970"/>
                  </a:cubicBezTo>
                  <a:cubicBezTo>
                    <a:pt x="2331" y="2920"/>
                    <a:pt x="5138" y="2595"/>
                    <a:pt x="6817" y="1542"/>
                  </a:cubicBezTo>
                  <a:cubicBezTo>
                    <a:pt x="7552" y="1091"/>
                    <a:pt x="8146" y="919"/>
                    <a:pt x="8680" y="919"/>
                  </a:cubicBezTo>
                  <a:cubicBezTo>
                    <a:pt x="9895" y="919"/>
                    <a:pt x="10799" y="1806"/>
                    <a:pt x="12331" y="2294"/>
                  </a:cubicBezTo>
                  <a:cubicBezTo>
                    <a:pt x="12976" y="2498"/>
                    <a:pt x="13813" y="2598"/>
                    <a:pt x="14691" y="2598"/>
                  </a:cubicBezTo>
                  <a:cubicBezTo>
                    <a:pt x="16506" y="2598"/>
                    <a:pt x="18496" y="2169"/>
                    <a:pt x="19323" y="1341"/>
                  </a:cubicBezTo>
                  <a:cubicBezTo>
                    <a:pt x="18847" y="890"/>
                    <a:pt x="18321" y="464"/>
                    <a:pt x="17770" y="88"/>
                  </a:cubicBezTo>
                  <a:cubicBezTo>
                    <a:pt x="17305" y="613"/>
                    <a:pt x="16629" y="1203"/>
                    <a:pt x="15677" y="1203"/>
                  </a:cubicBezTo>
                  <a:cubicBezTo>
                    <a:pt x="15447" y="1203"/>
                    <a:pt x="15201" y="1169"/>
                    <a:pt x="14937" y="1091"/>
                  </a:cubicBezTo>
                  <a:cubicBezTo>
                    <a:pt x="12832" y="439"/>
                    <a:pt x="10526" y="665"/>
                    <a:pt x="9173" y="88"/>
                  </a:cubicBezTo>
                  <a:cubicBezTo>
                    <a:pt x="9033" y="28"/>
                    <a:pt x="8884" y="1"/>
                    <a:pt x="8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a:off x="2823450" y="2981950"/>
              <a:ext cx="492500" cy="130900"/>
            </a:xfrm>
            <a:custGeom>
              <a:rect b="b" l="l" r="r" t="t"/>
              <a:pathLst>
                <a:path extrusionOk="0" h="5236" w="19700">
                  <a:moveTo>
                    <a:pt x="7736" y="0"/>
                  </a:moveTo>
                  <a:cubicBezTo>
                    <a:pt x="7305" y="0"/>
                    <a:pt x="6870" y="111"/>
                    <a:pt x="6417" y="398"/>
                  </a:cubicBezTo>
                  <a:cubicBezTo>
                    <a:pt x="5154" y="1232"/>
                    <a:pt x="3212" y="1907"/>
                    <a:pt x="439" y="1907"/>
                  </a:cubicBezTo>
                  <a:cubicBezTo>
                    <a:pt x="295" y="1907"/>
                    <a:pt x="149" y="1905"/>
                    <a:pt x="1" y="1902"/>
                  </a:cubicBezTo>
                  <a:lnTo>
                    <a:pt x="1" y="1902"/>
                  </a:lnTo>
                  <a:cubicBezTo>
                    <a:pt x="1103" y="3255"/>
                    <a:pt x="2457" y="4383"/>
                    <a:pt x="3986" y="5235"/>
                  </a:cubicBezTo>
                  <a:cubicBezTo>
                    <a:pt x="4211" y="5110"/>
                    <a:pt x="4462" y="4959"/>
                    <a:pt x="4738" y="4834"/>
                  </a:cubicBezTo>
                  <a:cubicBezTo>
                    <a:pt x="7695" y="3431"/>
                    <a:pt x="6517" y="1501"/>
                    <a:pt x="7870" y="1501"/>
                  </a:cubicBezTo>
                  <a:cubicBezTo>
                    <a:pt x="9085" y="1501"/>
                    <a:pt x="12054" y="2469"/>
                    <a:pt x="13774" y="2469"/>
                  </a:cubicBezTo>
                  <a:cubicBezTo>
                    <a:pt x="13971" y="2469"/>
                    <a:pt x="14152" y="2456"/>
                    <a:pt x="14311" y="2428"/>
                  </a:cubicBezTo>
                  <a:cubicBezTo>
                    <a:pt x="14906" y="2321"/>
                    <a:pt x="15383" y="2259"/>
                    <a:pt x="15814" y="2259"/>
                  </a:cubicBezTo>
                  <a:cubicBezTo>
                    <a:pt x="16490" y="2259"/>
                    <a:pt x="17050" y="2411"/>
                    <a:pt x="17770" y="2779"/>
                  </a:cubicBezTo>
                  <a:cubicBezTo>
                    <a:pt x="18121" y="2954"/>
                    <a:pt x="18447" y="3255"/>
                    <a:pt x="18723" y="3581"/>
                  </a:cubicBezTo>
                  <a:cubicBezTo>
                    <a:pt x="19048" y="3280"/>
                    <a:pt x="19374" y="2979"/>
                    <a:pt x="19700" y="2629"/>
                  </a:cubicBezTo>
                  <a:cubicBezTo>
                    <a:pt x="19023" y="2027"/>
                    <a:pt x="18121" y="1476"/>
                    <a:pt x="17169" y="1350"/>
                  </a:cubicBezTo>
                  <a:cubicBezTo>
                    <a:pt x="16627" y="1263"/>
                    <a:pt x="16135" y="1235"/>
                    <a:pt x="15671" y="1235"/>
                  </a:cubicBezTo>
                  <a:cubicBezTo>
                    <a:pt x="14799" y="1235"/>
                    <a:pt x="14024" y="1335"/>
                    <a:pt x="13197" y="1335"/>
                  </a:cubicBezTo>
                  <a:cubicBezTo>
                    <a:pt x="12689" y="1335"/>
                    <a:pt x="12161" y="1297"/>
                    <a:pt x="11580" y="1175"/>
                  </a:cubicBezTo>
                  <a:cubicBezTo>
                    <a:pt x="10090" y="844"/>
                    <a:pt x="8924" y="0"/>
                    <a:pt x="7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2842250" y="2542625"/>
              <a:ext cx="562050" cy="609050"/>
            </a:xfrm>
            <a:custGeom>
              <a:rect b="b" l="l" r="r" t="t"/>
              <a:pathLst>
                <a:path extrusionOk="0" h="24362" w="22482">
                  <a:moveTo>
                    <a:pt x="15966" y="1"/>
                  </a:moveTo>
                  <a:lnTo>
                    <a:pt x="15966" y="1"/>
                  </a:lnTo>
                  <a:cubicBezTo>
                    <a:pt x="18221" y="2357"/>
                    <a:pt x="19600" y="5515"/>
                    <a:pt x="19600" y="9049"/>
                  </a:cubicBezTo>
                  <a:cubicBezTo>
                    <a:pt x="19600" y="16242"/>
                    <a:pt x="13760" y="22106"/>
                    <a:pt x="6542" y="22106"/>
                  </a:cubicBezTo>
                  <a:cubicBezTo>
                    <a:pt x="4161" y="22106"/>
                    <a:pt x="1930" y="21455"/>
                    <a:pt x="1" y="20327"/>
                  </a:cubicBezTo>
                  <a:lnTo>
                    <a:pt x="1" y="20327"/>
                  </a:lnTo>
                  <a:cubicBezTo>
                    <a:pt x="2381" y="22808"/>
                    <a:pt x="5715" y="24362"/>
                    <a:pt x="9424" y="24362"/>
                  </a:cubicBezTo>
                  <a:cubicBezTo>
                    <a:pt x="16642" y="24362"/>
                    <a:pt x="22482" y="18497"/>
                    <a:pt x="22482" y="11304"/>
                  </a:cubicBezTo>
                  <a:cubicBezTo>
                    <a:pt x="22482" y="6467"/>
                    <a:pt x="19850" y="2257"/>
                    <a:pt x="15966" y="1"/>
                  </a:cubicBezTo>
                  <a:close/>
                </a:path>
              </a:pathLst>
            </a:custGeom>
            <a:solidFill>
              <a:srgbClr val="A6804B">
                <a:alpha val="57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chemeClr val="accent2"/>
            </a:gs>
            <a:gs pos="100000">
              <a:schemeClr val="lt2"/>
            </a:gs>
          </a:gsLst>
          <a:lin ang="8099331" scaled="0"/>
        </a:gradFill>
      </p:bgPr>
    </p:bg>
    <p:spTree>
      <p:nvGrpSpPr>
        <p:cNvPr id="386" name="Shape 386"/>
        <p:cNvGrpSpPr/>
        <p:nvPr/>
      </p:nvGrpSpPr>
      <p:grpSpPr>
        <a:xfrm>
          <a:off x="0" y="0"/>
          <a:ext cx="0" cy="0"/>
          <a:chOff x="0" y="0"/>
          <a:chExt cx="0" cy="0"/>
        </a:xfrm>
      </p:grpSpPr>
      <p:sp>
        <p:nvSpPr>
          <p:cNvPr id="387" name="Google Shape;387;p9"/>
          <p:cNvSpPr/>
          <p:nvPr/>
        </p:nvSpPr>
        <p:spPr>
          <a:xfrm rot="-9370905">
            <a:off x="-108092" y="-662208"/>
            <a:ext cx="9732453" cy="5741531"/>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8" name="Google Shape;388;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9" name="Google Shape;389;p9"/>
          <p:cNvSpPr txBox="1"/>
          <p:nvPr>
            <p:ph type="title"/>
          </p:nvPr>
        </p:nvSpPr>
        <p:spPr>
          <a:xfrm>
            <a:off x="1334875" y="2150850"/>
            <a:ext cx="4045200" cy="841800"/>
          </a:xfrm>
          <a:prstGeom prst="rect">
            <a:avLst/>
          </a:prstGeom>
        </p:spPr>
        <p:txBody>
          <a:bodyPr anchorCtr="0" anchor="ctr" bIns="0" lIns="0" spcFirstLastPara="1" rIns="0" wrap="square" tIns="0">
            <a:noAutofit/>
          </a:bodyPr>
          <a:lstStyle>
            <a:lvl1pPr lvl="0" rtl="0" algn="l">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0" name="Google Shape;390;p9"/>
          <p:cNvSpPr txBox="1"/>
          <p:nvPr>
            <p:ph hasCustomPrompt="1" idx="2" type="title"/>
          </p:nvPr>
        </p:nvSpPr>
        <p:spPr>
          <a:xfrm>
            <a:off x="1334875" y="1049700"/>
            <a:ext cx="1153500" cy="936900"/>
          </a:xfrm>
          <a:prstGeom prst="rect">
            <a:avLst/>
          </a:prstGeom>
        </p:spPr>
        <p:txBody>
          <a:bodyPr anchorCtr="0" anchor="ctr" bIns="0" lIns="0" spcFirstLastPara="1" rIns="0" wrap="square" tIns="0">
            <a:noAutofit/>
          </a:bodyPr>
          <a:lstStyle>
            <a:lvl1pPr lvl="0" rtl="0" algn="l">
              <a:spcBef>
                <a:spcPts val="0"/>
              </a:spcBef>
              <a:spcAft>
                <a:spcPts val="0"/>
              </a:spcAft>
              <a:buSzPts val="12000"/>
              <a:buNone/>
              <a:defRPr sz="80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91" name="Google Shape;391;p9"/>
          <p:cNvSpPr txBox="1"/>
          <p:nvPr>
            <p:ph idx="1" type="subTitle"/>
          </p:nvPr>
        </p:nvSpPr>
        <p:spPr>
          <a:xfrm>
            <a:off x="1334875" y="3175900"/>
            <a:ext cx="4045200" cy="6990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392" name="Google Shape;392;p9"/>
          <p:cNvGrpSpPr/>
          <p:nvPr/>
        </p:nvGrpSpPr>
        <p:grpSpPr>
          <a:xfrm>
            <a:off x="7784681" y="-567513"/>
            <a:ext cx="1408670" cy="1408647"/>
            <a:chOff x="3174950" y="3673600"/>
            <a:chExt cx="1481875" cy="1481850"/>
          </a:xfrm>
        </p:grpSpPr>
        <p:sp>
          <p:nvSpPr>
            <p:cNvPr id="393" name="Google Shape;393;p9"/>
            <p:cNvSpPr/>
            <p:nvPr/>
          </p:nvSpPr>
          <p:spPr>
            <a:xfrm>
              <a:off x="3174950" y="3673600"/>
              <a:ext cx="1481875" cy="1481850"/>
            </a:xfrm>
            <a:custGeom>
              <a:rect b="b" l="l" r="r" t="t"/>
              <a:pathLst>
                <a:path extrusionOk="0" h="59274" w="59275">
                  <a:moveTo>
                    <a:pt x="29625" y="0"/>
                  </a:moveTo>
                  <a:cubicBezTo>
                    <a:pt x="13259" y="0"/>
                    <a:pt x="1" y="13259"/>
                    <a:pt x="1" y="29650"/>
                  </a:cubicBezTo>
                  <a:cubicBezTo>
                    <a:pt x="1" y="46016"/>
                    <a:pt x="13259" y="59274"/>
                    <a:pt x="29625" y="59274"/>
                  </a:cubicBezTo>
                  <a:cubicBezTo>
                    <a:pt x="46016" y="59274"/>
                    <a:pt x="59274" y="46016"/>
                    <a:pt x="59274" y="29650"/>
                  </a:cubicBezTo>
                  <a:cubicBezTo>
                    <a:pt x="59274" y="13259"/>
                    <a:pt x="46016" y="0"/>
                    <a:pt x="296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9"/>
            <p:cNvSpPr/>
            <p:nvPr/>
          </p:nvSpPr>
          <p:spPr>
            <a:xfrm>
              <a:off x="3267075" y="3800150"/>
              <a:ext cx="1235600" cy="1232625"/>
            </a:xfrm>
            <a:custGeom>
              <a:rect b="b" l="l" r="r" t="t"/>
              <a:pathLst>
                <a:path extrusionOk="0" h="49305" w="49424">
                  <a:moveTo>
                    <a:pt x="26278" y="0"/>
                  </a:moveTo>
                  <a:cubicBezTo>
                    <a:pt x="24426" y="0"/>
                    <a:pt x="18194" y="1847"/>
                    <a:pt x="15589" y="3936"/>
                  </a:cubicBezTo>
                  <a:cubicBezTo>
                    <a:pt x="12807" y="6166"/>
                    <a:pt x="14887" y="7695"/>
                    <a:pt x="11278" y="10753"/>
                  </a:cubicBezTo>
                  <a:cubicBezTo>
                    <a:pt x="9558" y="12210"/>
                    <a:pt x="8055" y="12244"/>
                    <a:pt x="6727" y="12244"/>
                  </a:cubicBezTo>
                  <a:cubicBezTo>
                    <a:pt x="6661" y="12244"/>
                    <a:pt x="6597" y="12244"/>
                    <a:pt x="6532" y="12244"/>
                  </a:cubicBezTo>
                  <a:cubicBezTo>
                    <a:pt x="5157" y="12244"/>
                    <a:pt x="3973" y="12282"/>
                    <a:pt x="2932" y="13961"/>
                  </a:cubicBezTo>
                  <a:cubicBezTo>
                    <a:pt x="827" y="17294"/>
                    <a:pt x="276" y="23435"/>
                    <a:pt x="150" y="27319"/>
                  </a:cubicBezTo>
                  <a:cubicBezTo>
                    <a:pt x="0" y="31229"/>
                    <a:pt x="2782" y="29550"/>
                    <a:pt x="3208" y="33735"/>
                  </a:cubicBezTo>
                  <a:cubicBezTo>
                    <a:pt x="3609" y="37896"/>
                    <a:pt x="14612" y="47921"/>
                    <a:pt x="19223" y="49049"/>
                  </a:cubicBezTo>
                  <a:cubicBezTo>
                    <a:pt x="19967" y="49228"/>
                    <a:pt x="20571" y="49304"/>
                    <a:pt x="21077" y="49304"/>
                  </a:cubicBezTo>
                  <a:cubicBezTo>
                    <a:pt x="23692" y="49304"/>
                    <a:pt x="23673" y="47256"/>
                    <a:pt x="26592" y="46668"/>
                  </a:cubicBezTo>
                  <a:cubicBezTo>
                    <a:pt x="27196" y="46551"/>
                    <a:pt x="27766" y="46503"/>
                    <a:pt x="28321" y="46503"/>
                  </a:cubicBezTo>
                  <a:cubicBezTo>
                    <a:pt x="30611" y="46503"/>
                    <a:pt x="32634" y="47308"/>
                    <a:pt x="35679" y="47308"/>
                  </a:cubicBezTo>
                  <a:cubicBezTo>
                    <a:pt x="36149" y="47308"/>
                    <a:pt x="36644" y="47289"/>
                    <a:pt x="37168" y="47244"/>
                  </a:cubicBezTo>
                  <a:cubicBezTo>
                    <a:pt x="41905" y="46818"/>
                    <a:pt x="41780" y="43059"/>
                    <a:pt x="45389" y="38873"/>
                  </a:cubicBezTo>
                  <a:cubicBezTo>
                    <a:pt x="49023" y="34713"/>
                    <a:pt x="44562" y="29826"/>
                    <a:pt x="44010" y="28447"/>
                  </a:cubicBezTo>
                  <a:cubicBezTo>
                    <a:pt x="43434" y="27044"/>
                    <a:pt x="49148" y="25941"/>
                    <a:pt x="49299" y="22858"/>
                  </a:cubicBezTo>
                  <a:cubicBezTo>
                    <a:pt x="49424" y="19801"/>
                    <a:pt x="44136" y="7545"/>
                    <a:pt x="42456" y="5740"/>
                  </a:cubicBezTo>
                  <a:cubicBezTo>
                    <a:pt x="42001" y="5243"/>
                    <a:pt x="41480" y="5073"/>
                    <a:pt x="40913" y="5073"/>
                  </a:cubicBezTo>
                  <a:cubicBezTo>
                    <a:pt x="39687" y="5073"/>
                    <a:pt x="38241" y="5868"/>
                    <a:pt x="36757" y="5868"/>
                  </a:cubicBezTo>
                  <a:cubicBezTo>
                    <a:pt x="36435" y="5868"/>
                    <a:pt x="36113" y="5831"/>
                    <a:pt x="35790" y="5740"/>
                  </a:cubicBezTo>
                  <a:cubicBezTo>
                    <a:pt x="33283" y="5039"/>
                    <a:pt x="31128" y="1003"/>
                    <a:pt x="26592" y="26"/>
                  </a:cubicBezTo>
                  <a:cubicBezTo>
                    <a:pt x="26509" y="9"/>
                    <a:pt x="26403" y="0"/>
                    <a:pt x="26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9"/>
            <p:cNvSpPr/>
            <p:nvPr/>
          </p:nvSpPr>
          <p:spPr>
            <a:xfrm>
              <a:off x="3423700" y="3886675"/>
              <a:ext cx="915450" cy="938050"/>
            </a:xfrm>
            <a:custGeom>
              <a:rect b="b" l="l" r="r" t="t"/>
              <a:pathLst>
                <a:path extrusionOk="0" h="37522" w="36618">
                  <a:moveTo>
                    <a:pt x="21166" y="0"/>
                  </a:moveTo>
                  <a:cubicBezTo>
                    <a:pt x="20747" y="0"/>
                    <a:pt x="20260" y="99"/>
                    <a:pt x="19675" y="324"/>
                  </a:cubicBezTo>
                  <a:cubicBezTo>
                    <a:pt x="15740" y="1853"/>
                    <a:pt x="12983" y="6816"/>
                    <a:pt x="11555" y="7843"/>
                  </a:cubicBezTo>
                  <a:cubicBezTo>
                    <a:pt x="9074" y="9648"/>
                    <a:pt x="2783" y="11803"/>
                    <a:pt x="1805" y="14410"/>
                  </a:cubicBezTo>
                  <a:cubicBezTo>
                    <a:pt x="828" y="17041"/>
                    <a:pt x="1" y="21227"/>
                    <a:pt x="4312" y="23031"/>
                  </a:cubicBezTo>
                  <a:cubicBezTo>
                    <a:pt x="8622" y="24836"/>
                    <a:pt x="13234" y="28320"/>
                    <a:pt x="12808" y="31252"/>
                  </a:cubicBezTo>
                  <a:cubicBezTo>
                    <a:pt x="12382" y="34159"/>
                    <a:pt x="15690" y="37367"/>
                    <a:pt x="19675" y="37518"/>
                  </a:cubicBezTo>
                  <a:cubicBezTo>
                    <a:pt x="19749" y="37520"/>
                    <a:pt x="19825" y="37521"/>
                    <a:pt x="19903" y="37521"/>
                  </a:cubicBezTo>
                  <a:cubicBezTo>
                    <a:pt x="23989" y="37521"/>
                    <a:pt x="32572" y="34295"/>
                    <a:pt x="32031" y="29548"/>
                  </a:cubicBezTo>
                  <a:cubicBezTo>
                    <a:pt x="31480" y="24685"/>
                    <a:pt x="33008" y="20926"/>
                    <a:pt x="34813" y="18420"/>
                  </a:cubicBezTo>
                  <a:cubicBezTo>
                    <a:pt x="36618" y="15914"/>
                    <a:pt x="36066" y="12304"/>
                    <a:pt x="33560" y="9949"/>
                  </a:cubicBezTo>
                  <a:cubicBezTo>
                    <a:pt x="31054" y="7568"/>
                    <a:pt x="31179" y="5337"/>
                    <a:pt x="27144" y="4234"/>
                  </a:cubicBezTo>
                  <a:cubicBezTo>
                    <a:pt x="23705" y="3273"/>
                    <a:pt x="23579" y="0"/>
                    <a:pt x="211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9"/>
            <p:cNvSpPr/>
            <p:nvPr/>
          </p:nvSpPr>
          <p:spPr>
            <a:xfrm>
              <a:off x="3814675" y="4088925"/>
              <a:ext cx="406050" cy="481825"/>
            </a:xfrm>
            <a:custGeom>
              <a:rect b="b" l="l" r="r" t="t"/>
              <a:pathLst>
                <a:path extrusionOk="0" h="19273" w="16242">
                  <a:moveTo>
                    <a:pt x="5144" y="0"/>
                  </a:moveTo>
                  <a:cubicBezTo>
                    <a:pt x="5084" y="0"/>
                    <a:pt x="5024" y="1"/>
                    <a:pt x="4963" y="4"/>
                  </a:cubicBezTo>
                  <a:cubicBezTo>
                    <a:pt x="2282" y="104"/>
                    <a:pt x="1" y="2510"/>
                    <a:pt x="227" y="4214"/>
                  </a:cubicBezTo>
                  <a:cubicBezTo>
                    <a:pt x="502" y="6295"/>
                    <a:pt x="2883" y="10330"/>
                    <a:pt x="5114" y="11733"/>
                  </a:cubicBezTo>
                  <a:cubicBezTo>
                    <a:pt x="7274" y="13093"/>
                    <a:pt x="4991" y="19272"/>
                    <a:pt x="7123" y="19272"/>
                  </a:cubicBezTo>
                  <a:cubicBezTo>
                    <a:pt x="7192" y="19272"/>
                    <a:pt x="7266" y="19266"/>
                    <a:pt x="7344" y="19252"/>
                  </a:cubicBezTo>
                  <a:cubicBezTo>
                    <a:pt x="9851" y="18826"/>
                    <a:pt x="13034" y="15418"/>
                    <a:pt x="12482" y="13037"/>
                  </a:cubicBezTo>
                  <a:cubicBezTo>
                    <a:pt x="11931" y="10631"/>
                    <a:pt x="15139" y="7623"/>
                    <a:pt x="15690" y="7022"/>
                  </a:cubicBezTo>
                  <a:cubicBezTo>
                    <a:pt x="16242" y="6445"/>
                    <a:pt x="15966" y="4641"/>
                    <a:pt x="13886" y="3112"/>
                  </a:cubicBezTo>
                  <a:cubicBezTo>
                    <a:pt x="11780" y="1558"/>
                    <a:pt x="8598" y="1006"/>
                    <a:pt x="6768" y="305"/>
                  </a:cubicBezTo>
                  <a:cubicBezTo>
                    <a:pt x="6227" y="102"/>
                    <a:pt x="5685" y="0"/>
                    <a:pt x="51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9"/>
            <p:cNvSpPr/>
            <p:nvPr/>
          </p:nvSpPr>
          <p:spPr>
            <a:xfrm>
              <a:off x="3345375" y="3798900"/>
              <a:ext cx="1311450" cy="1356550"/>
            </a:xfrm>
            <a:custGeom>
              <a:rect b="b" l="l" r="r" t="t"/>
              <a:pathLst>
                <a:path extrusionOk="0" h="54262" w="52458">
                  <a:moveTo>
                    <a:pt x="39350" y="1"/>
                  </a:moveTo>
                  <a:lnTo>
                    <a:pt x="39350" y="1"/>
                  </a:lnTo>
                  <a:cubicBezTo>
                    <a:pt x="43610" y="5139"/>
                    <a:pt x="46167" y="11730"/>
                    <a:pt x="46167" y="18923"/>
                  </a:cubicBezTo>
                  <a:cubicBezTo>
                    <a:pt x="46167" y="35289"/>
                    <a:pt x="32883" y="48573"/>
                    <a:pt x="16517" y="48573"/>
                  </a:cubicBezTo>
                  <a:cubicBezTo>
                    <a:pt x="10402" y="48573"/>
                    <a:pt x="4713" y="46718"/>
                    <a:pt x="1" y="43535"/>
                  </a:cubicBezTo>
                  <a:lnTo>
                    <a:pt x="1" y="43535"/>
                  </a:lnTo>
                  <a:cubicBezTo>
                    <a:pt x="5440" y="50101"/>
                    <a:pt x="13635" y="54262"/>
                    <a:pt x="22808" y="54262"/>
                  </a:cubicBezTo>
                  <a:cubicBezTo>
                    <a:pt x="39199" y="54262"/>
                    <a:pt x="52457" y="41004"/>
                    <a:pt x="52457" y="24638"/>
                  </a:cubicBezTo>
                  <a:cubicBezTo>
                    <a:pt x="52457" y="14362"/>
                    <a:pt x="47244" y="5339"/>
                    <a:pt x="39350" y="1"/>
                  </a:cubicBezTo>
                  <a:close/>
                </a:path>
              </a:pathLst>
            </a:custGeom>
            <a:solidFill>
              <a:srgbClr val="AC476D">
                <a:alpha val="3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9"/>
          <p:cNvSpPr/>
          <p:nvPr/>
        </p:nvSpPr>
        <p:spPr>
          <a:xfrm rot="-9888660">
            <a:off x="-1518922" y="-1670745"/>
            <a:ext cx="3765401" cy="4161177"/>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9"/>
          <p:cNvGrpSpPr/>
          <p:nvPr/>
        </p:nvGrpSpPr>
        <p:grpSpPr>
          <a:xfrm rot="3204881">
            <a:off x="466980" y="4420212"/>
            <a:ext cx="229230" cy="183924"/>
            <a:chOff x="3483800" y="1530650"/>
            <a:chExt cx="1459674" cy="1397574"/>
          </a:xfrm>
        </p:grpSpPr>
        <p:sp>
          <p:nvSpPr>
            <p:cNvPr id="400" name="Google Shape;400;p9"/>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9"/>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9"/>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9"/>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9"/>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9"/>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9"/>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 name="Google Shape;409;p9"/>
          <p:cNvGrpSpPr/>
          <p:nvPr/>
        </p:nvGrpSpPr>
        <p:grpSpPr>
          <a:xfrm rot="-2016257">
            <a:off x="288240" y="3163002"/>
            <a:ext cx="258192" cy="239776"/>
            <a:chOff x="3931664" y="3196564"/>
            <a:chExt cx="819834" cy="761359"/>
          </a:xfrm>
        </p:grpSpPr>
        <p:sp>
          <p:nvSpPr>
            <p:cNvPr id="410" name="Google Shape;410;p9"/>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9"/>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9"/>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9"/>
          <p:cNvGrpSpPr/>
          <p:nvPr/>
        </p:nvGrpSpPr>
        <p:grpSpPr>
          <a:xfrm>
            <a:off x="431988" y="1892466"/>
            <a:ext cx="288008" cy="267466"/>
            <a:chOff x="3931664" y="3196564"/>
            <a:chExt cx="819834" cy="761359"/>
          </a:xfrm>
        </p:grpSpPr>
        <p:sp>
          <p:nvSpPr>
            <p:cNvPr id="414" name="Google Shape;414;p9"/>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9"/>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9"/>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9"/>
          <p:cNvGrpSpPr/>
          <p:nvPr/>
        </p:nvGrpSpPr>
        <p:grpSpPr>
          <a:xfrm rot="-2016257">
            <a:off x="5475190" y="169002"/>
            <a:ext cx="258192" cy="239776"/>
            <a:chOff x="3931664" y="3196564"/>
            <a:chExt cx="819834" cy="761359"/>
          </a:xfrm>
        </p:grpSpPr>
        <p:sp>
          <p:nvSpPr>
            <p:cNvPr id="418" name="Google Shape;418;p9"/>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9"/>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9"/>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9"/>
          <p:cNvGrpSpPr/>
          <p:nvPr/>
        </p:nvGrpSpPr>
        <p:grpSpPr>
          <a:xfrm rot="3204881">
            <a:off x="6748605" y="935912"/>
            <a:ext cx="229230" cy="183924"/>
            <a:chOff x="3483800" y="1530650"/>
            <a:chExt cx="1459674" cy="1397574"/>
          </a:xfrm>
        </p:grpSpPr>
        <p:sp>
          <p:nvSpPr>
            <p:cNvPr id="422" name="Google Shape;422;p9"/>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9"/>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9"/>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9"/>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9"/>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9"/>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9"/>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9"/>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 name="Google Shape;431;p9"/>
          <p:cNvGrpSpPr/>
          <p:nvPr/>
        </p:nvGrpSpPr>
        <p:grpSpPr>
          <a:xfrm rot="5983681">
            <a:off x="5765480" y="1066980"/>
            <a:ext cx="305186" cy="290029"/>
            <a:chOff x="3931664" y="3196564"/>
            <a:chExt cx="819834" cy="761359"/>
          </a:xfrm>
        </p:grpSpPr>
        <p:sp>
          <p:nvSpPr>
            <p:cNvPr id="432" name="Google Shape;432;p9"/>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9"/>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9"/>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 name="Google Shape;435;p9"/>
          <p:cNvSpPr/>
          <p:nvPr/>
        </p:nvSpPr>
        <p:spPr>
          <a:xfrm>
            <a:off x="4310250" y="876302"/>
            <a:ext cx="6000697" cy="6631097"/>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 name="Google Shape;436;p9"/>
          <p:cNvGrpSpPr/>
          <p:nvPr/>
        </p:nvGrpSpPr>
        <p:grpSpPr>
          <a:xfrm rot="1855">
            <a:off x="7475888" y="418266"/>
            <a:ext cx="781556" cy="781145"/>
            <a:chOff x="4134250" y="882850"/>
            <a:chExt cx="843375" cy="844025"/>
          </a:xfrm>
        </p:grpSpPr>
        <p:sp>
          <p:nvSpPr>
            <p:cNvPr id="437" name="Google Shape;437;p9"/>
            <p:cNvSpPr/>
            <p:nvPr/>
          </p:nvSpPr>
          <p:spPr>
            <a:xfrm>
              <a:off x="4134250" y="882850"/>
              <a:ext cx="843375" cy="844025"/>
            </a:xfrm>
            <a:custGeom>
              <a:rect b="b" l="l" r="r" t="t"/>
              <a:pathLst>
                <a:path extrusionOk="0" h="33761" w="33735">
                  <a:moveTo>
                    <a:pt x="16867" y="1"/>
                  </a:moveTo>
                  <a:cubicBezTo>
                    <a:pt x="7544" y="1"/>
                    <a:pt x="0" y="7570"/>
                    <a:pt x="0" y="16893"/>
                  </a:cubicBezTo>
                  <a:cubicBezTo>
                    <a:pt x="0" y="26191"/>
                    <a:pt x="7544" y="33760"/>
                    <a:pt x="16867" y="33760"/>
                  </a:cubicBezTo>
                  <a:cubicBezTo>
                    <a:pt x="26191" y="33760"/>
                    <a:pt x="33735" y="26191"/>
                    <a:pt x="33735" y="16893"/>
                  </a:cubicBezTo>
                  <a:cubicBezTo>
                    <a:pt x="33735" y="7570"/>
                    <a:pt x="26191" y="1"/>
                    <a:pt x="16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9"/>
            <p:cNvSpPr/>
            <p:nvPr/>
          </p:nvSpPr>
          <p:spPr>
            <a:xfrm>
              <a:off x="4752650" y="944875"/>
              <a:ext cx="224975" cy="670475"/>
            </a:xfrm>
            <a:custGeom>
              <a:rect b="b" l="l" r="r" t="t"/>
              <a:pathLst>
                <a:path extrusionOk="0" h="26819" w="8999">
                  <a:moveTo>
                    <a:pt x="878" y="1"/>
                  </a:moveTo>
                  <a:lnTo>
                    <a:pt x="878" y="1"/>
                  </a:lnTo>
                  <a:cubicBezTo>
                    <a:pt x="1" y="1580"/>
                    <a:pt x="803" y="2432"/>
                    <a:pt x="2031" y="6617"/>
                  </a:cubicBezTo>
                  <a:cubicBezTo>
                    <a:pt x="3610" y="11931"/>
                    <a:pt x="6693" y="10051"/>
                    <a:pt x="5264" y="14412"/>
                  </a:cubicBezTo>
                  <a:cubicBezTo>
                    <a:pt x="3836" y="18748"/>
                    <a:pt x="3259" y="19951"/>
                    <a:pt x="3059" y="22407"/>
                  </a:cubicBezTo>
                  <a:cubicBezTo>
                    <a:pt x="2883" y="24587"/>
                    <a:pt x="2758" y="23359"/>
                    <a:pt x="3510" y="26818"/>
                  </a:cubicBezTo>
                  <a:cubicBezTo>
                    <a:pt x="6893" y="23735"/>
                    <a:pt x="8999" y="19324"/>
                    <a:pt x="8999" y="14412"/>
                  </a:cubicBezTo>
                  <a:cubicBezTo>
                    <a:pt x="8999" y="8297"/>
                    <a:pt x="5740" y="2958"/>
                    <a:pt x="878"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9"/>
            <p:cNvSpPr/>
            <p:nvPr/>
          </p:nvSpPr>
          <p:spPr>
            <a:xfrm>
              <a:off x="4350400" y="882850"/>
              <a:ext cx="397275" cy="844025"/>
            </a:xfrm>
            <a:custGeom>
              <a:rect b="b" l="l" r="r" t="t"/>
              <a:pathLst>
                <a:path extrusionOk="0" h="33761" w="15891">
                  <a:moveTo>
                    <a:pt x="8221" y="1"/>
                  </a:moveTo>
                  <a:cubicBezTo>
                    <a:pt x="6091" y="1"/>
                    <a:pt x="4061" y="427"/>
                    <a:pt x="2181" y="1154"/>
                  </a:cubicBezTo>
                  <a:cubicBezTo>
                    <a:pt x="2106" y="2407"/>
                    <a:pt x="2457" y="3885"/>
                    <a:pt x="2457" y="7144"/>
                  </a:cubicBezTo>
                  <a:cubicBezTo>
                    <a:pt x="2457" y="12081"/>
                    <a:pt x="3359" y="10427"/>
                    <a:pt x="2156" y="13885"/>
                  </a:cubicBezTo>
                  <a:cubicBezTo>
                    <a:pt x="978" y="17344"/>
                    <a:pt x="1" y="18748"/>
                    <a:pt x="828" y="22056"/>
                  </a:cubicBezTo>
                  <a:cubicBezTo>
                    <a:pt x="1655" y="25339"/>
                    <a:pt x="2833" y="24462"/>
                    <a:pt x="2306" y="28046"/>
                  </a:cubicBezTo>
                  <a:cubicBezTo>
                    <a:pt x="2056" y="29800"/>
                    <a:pt x="803" y="30803"/>
                    <a:pt x="101" y="31680"/>
                  </a:cubicBezTo>
                  <a:cubicBezTo>
                    <a:pt x="2507" y="33008"/>
                    <a:pt x="5289" y="33760"/>
                    <a:pt x="8221" y="33760"/>
                  </a:cubicBezTo>
                  <a:cubicBezTo>
                    <a:pt x="10577" y="33760"/>
                    <a:pt x="12808" y="33284"/>
                    <a:pt x="14863" y="32407"/>
                  </a:cubicBezTo>
                  <a:cubicBezTo>
                    <a:pt x="14687" y="29399"/>
                    <a:pt x="13835" y="25264"/>
                    <a:pt x="14011" y="23109"/>
                  </a:cubicBezTo>
                  <a:cubicBezTo>
                    <a:pt x="14236" y="20251"/>
                    <a:pt x="15890" y="18597"/>
                    <a:pt x="15439" y="16216"/>
                  </a:cubicBezTo>
                  <a:cubicBezTo>
                    <a:pt x="14988" y="13810"/>
                    <a:pt x="13785" y="12081"/>
                    <a:pt x="13484" y="9550"/>
                  </a:cubicBezTo>
                  <a:cubicBezTo>
                    <a:pt x="13184" y="6993"/>
                    <a:pt x="13710" y="7219"/>
                    <a:pt x="14086" y="3459"/>
                  </a:cubicBezTo>
                  <a:cubicBezTo>
                    <a:pt x="14161" y="2607"/>
                    <a:pt x="14462" y="1930"/>
                    <a:pt x="14838" y="1354"/>
                  </a:cubicBezTo>
                  <a:cubicBezTo>
                    <a:pt x="12808" y="502"/>
                    <a:pt x="10577" y="1"/>
                    <a:pt x="8221"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9"/>
            <p:cNvSpPr/>
            <p:nvPr/>
          </p:nvSpPr>
          <p:spPr>
            <a:xfrm>
              <a:off x="4483225" y="882850"/>
              <a:ext cx="139975" cy="844025"/>
            </a:xfrm>
            <a:custGeom>
              <a:rect b="b" l="l" r="r" t="t"/>
              <a:pathLst>
                <a:path extrusionOk="0" h="33761" w="5599">
                  <a:moveTo>
                    <a:pt x="2908" y="1"/>
                  </a:moveTo>
                  <a:cubicBezTo>
                    <a:pt x="2257" y="1"/>
                    <a:pt x="1605" y="51"/>
                    <a:pt x="953" y="126"/>
                  </a:cubicBezTo>
                  <a:cubicBezTo>
                    <a:pt x="452" y="1329"/>
                    <a:pt x="302" y="3159"/>
                    <a:pt x="978" y="4888"/>
                  </a:cubicBezTo>
                  <a:cubicBezTo>
                    <a:pt x="1956" y="7369"/>
                    <a:pt x="1204" y="11279"/>
                    <a:pt x="1129" y="15013"/>
                  </a:cubicBezTo>
                  <a:cubicBezTo>
                    <a:pt x="1054" y="18748"/>
                    <a:pt x="1354" y="17921"/>
                    <a:pt x="1129" y="21530"/>
                  </a:cubicBezTo>
                  <a:cubicBezTo>
                    <a:pt x="1064" y="22558"/>
                    <a:pt x="1210" y="22891"/>
                    <a:pt x="1456" y="22891"/>
                  </a:cubicBezTo>
                  <a:cubicBezTo>
                    <a:pt x="1908" y="22891"/>
                    <a:pt x="2700" y="21765"/>
                    <a:pt x="3146" y="21765"/>
                  </a:cubicBezTo>
                  <a:cubicBezTo>
                    <a:pt x="3303" y="21765"/>
                    <a:pt x="3418" y="21905"/>
                    <a:pt x="3460" y="22281"/>
                  </a:cubicBezTo>
                  <a:cubicBezTo>
                    <a:pt x="3685" y="24312"/>
                    <a:pt x="4362" y="24763"/>
                    <a:pt x="2708" y="27745"/>
                  </a:cubicBezTo>
                  <a:cubicBezTo>
                    <a:pt x="1054" y="30753"/>
                    <a:pt x="1" y="30778"/>
                    <a:pt x="1054" y="32256"/>
                  </a:cubicBezTo>
                  <a:cubicBezTo>
                    <a:pt x="1379" y="32708"/>
                    <a:pt x="1705" y="33234"/>
                    <a:pt x="2056" y="33710"/>
                  </a:cubicBezTo>
                  <a:cubicBezTo>
                    <a:pt x="2332" y="33735"/>
                    <a:pt x="2608" y="33760"/>
                    <a:pt x="2908" y="33760"/>
                  </a:cubicBezTo>
                  <a:cubicBezTo>
                    <a:pt x="3184" y="33760"/>
                    <a:pt x="3460" y="33735"/>
                    <a:pt x="3735" y="33710"/>
                  </a:cubicBezTo>
                  <a:cubicBezTo>
                    <a:pt x="3560" y="33159"/>
                    <a:pt x="3284" y="32482"/>
                    <a:pt x="3785" y="31129"/>
                  </a:cubicBezTo>
                  <a:cubicBezTo>
                    <a:pt x="4562" y="28873"/>
                    <a:pt x="5389" y="25565"/>
                    <a:pt x="5314" y="23936"/>
                  </a:cubicBezTo>
                  <a:cubicBezTo>
                    <a:pt x="5245" y="22418"/>
                    <a:pt x="5598" y="18960"/>
                    <a:pt x="4573" y="18960"/>
                  </a:cubicBezTo>
                  <a:cubicBezTo>
                    <a:pt x="4481" y="18960"/>
                    <a:pt x="4378" y="18988"/>
                    <a:pt x="4262" y="19048"/>
                  </a:cubicBezTo>
                  <a:cubicBezTo>
                    <a:pt x="3924" y="19232"/>
                    <a:pt x="3685" y="19320"/>
                    <a:pt x="3509" y="19320"/>
                  </a:cubicBezTo>
                  <a:cubicBezTo>
                    <a:pt x="2968" y="19320"/>
                    <a:pt x="3042" y="18482"/>
                    <a:pt x="2758" y="17043"/>
                  </a:cubicBezTo>
                  <a:cubicBezTo>
                    <a:pt x="2407" y="15164"/>
                    <a:pt x="2482" y="10427"/>
                    <a:pt x="2933" y="7369"/>
                  </a:cubicBezTo>
                  <a:cubicBezTo>
                    <a:pt x="3234" y="5189"/>
                    <a:pt x="3660" y="1905"/>
                    <a:pt x="3760" y="51"/>
                  </a:cubicBezTo>
                  <a:cubicBezTo>
                    <a:pt x="3485" y="26"/>
                    <a:pt x="3209" y="1"/>
                    <a:pt x="29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9"/>
            <p:cNvSpPr/>
            <p:nvPr/>
          </p:nvSpPr>
          <p:spPr>
            <a:xfrm>
              <a:off x="4270825" y="927350"/>
              <a:ext cx="706800" cy="799525"/>
            </a:xfrm>
            <a:custGeom>
              <a:rect b="b" l="l" r="r" t="t"/>
              <a:pathLst>
                <a:path extrusionOk="0" h="31981" w="28272">
                  <a:moveTo>
                    <a:pt x="18923" y="0"/>
                  </a:moveTo>
                  <a:lnTo>
                    <a:pt x="18923" y="0"/>
                  </a:lnTo>
                  <a:cubicBezTo>
                    <a:pt x="22256" y="3083"/>
                    <a:pt x="24387" y="7494"/>
                    <a:pt x="24387" y="12406"/>
                  </a:cubicBezTo>
                  <a:cubicBezTo>
                    <a:pt x="24387" y="21730"/>
                    <a:pt x="16818" y="29298"/>
                    <a:pt x="7520" y="29298"/>
                  </a:cubicBezTo>
                  <a:cubicBezTo>
                    <a:pt x="4813" y="29298"/>
                    <a:pt x="2256" y="28647"/>
                    <a:pt x="1" y="27519"/>
                  </a:cubicBezTo>
                  <a:lnTo>
                    <a:pt x="1" y="27519"/>
                  </a:lnTo>
                  <a:cubicBezTo>
                    <a:pt x="3008" y="30276"/>
                    <a:pt x="6993" y="31980"/>
                    <a:pt x="11404" y="31980"/>
                  </a:cubicBezTo>
                  <a:cubicBezTo>
                    <a:pt x="20728" y="31980"/>
                    <a:pt x="28272" y="24411"/>
                    <a:pt x="28272" y="15113"/>
                  </a:cubicBezTo>
                  <a:cubicBezTo>
                    <a:pt x="28272" y="8496"/>
                    <a:pt x="24462" y="2782"/>
                    <a:pt x="18923" y="0"/>
                  </a:cubicBezTo>
                  <a:close/>
                </a:path>
              </a:pathLst>
            </a:custGeom>
            <a:solidFill>
              <a:srgbClr val="5D4682">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gradFill>
          <a:gsLst>
            <a:gs pos="0">
              <a:schemeClr val="accent2"/>
            </a:gs>
            <a:gs pos="100000">
              <a:schemeClr val="lt2"/>
            </a:gs>
          </a:gsLst>
          <a:lin ang="13500032" scaled="0"/>
        </a:gradFill>
      </p:bgPr>
    </p:bg>
    <p:spTree>
      <p:nvGrpSpPr>
        <p:cNvPr id="442" name="Shape 442"/>
        <p:cNvGrpSpPr/>
        <p:nvPr/>
      </p:nvGrpSpPr>
      <p:grpSpPr>
        <a:xfrm>
          <a:off x="0" y="0"/>
          <a:ext cx="0" cy="0"/>
          <a:chOff x="0" y="0"/>
          <a:chExt cx="0" cy="0"/>
        </a:xfrm>
      </p:grpSpPr>
      <p:sp>
        <p:nvSpPr>
          <p:cNvPr id="443" name="Google Shape;443;p10"/>
          <p:cNvSpPr/>
          <p:nvPr/>
        </p:nvSpPr>
        <p:spPr>
          <a:xfrm>
            <a:off x="-294392" y="15192"/>
            <a:ext cx="9732795" cy="5741733"/>
          </a:xfrm>
          <a:custGeom>
            <a:rect b="b" l="l" r="r" t="t"/>
            <a:pathLst>
              <a:path extrusionOk="0" h="176289" w="298827">
                <a:moveTo>
                  <a:pt x="224776" y="1"/>
                </a:moveTo>
                <a:cubicBezTo>
                  <a:pt x="223306" y="1"/>
                  <a:pt x="221819" y="25"/>
                  <a:pt x="220315" y="75"/>
                </a:cubicBezTo>
                <a:cubicBezTo>
                  <a:pt x="210261" y="405"/>
                  <a:pt x="199368" y="1841"/>
                  <a:pt x="188556" y="5660"/>
                </a:cubicBezTo>
                <a:cubicBezTo>
                  <a:pt x="177735" y="9478"/>
                  <a:pt x="167012" y="15981"/>
                  <a:pt x="161418" y="23395"/>
                </a:cubicBezTo>
                <a:cubicBezTo>
                  <a:pt x="154379" y="32726"/>
                  <a:pt x="156690" y="41567"/>
                  <a:pt x="162587" y="47544"/>
                </a:cubicBezTo>
                <a:cubicBezTo>
                  <a:pt x="173845" y="58963"/>
                  <a:pt x="195969" y="62629"/>
                  <a:pt x="213365" y="69739"/>
                </a:cubicBezTo>
                <a:cubicBezTo>
                  <a:pt x="220743" y="72754"/>
                  <a:pt x="227648" y="78045"/>
                  <a:pt x="222491" y="85636"/>
                </a:cubicBezTo>
                <a:cubicBezTo>
                  <a:pt x="218379" y="91685"/>
                  <a:pt x="208414" y="96163"/>
                  <a:pt x="199582" y="98777"/>
                </a:cubicBezTo>
                <a:cubicBezTo>
                  <a:pt x="179563" y="104709"/>
                  <a:pt x="160526" y="105182"/>
                  <a:pt x="141078" y="107814"/>
                </a:cubicBezTo>
                <a:cubicBezTo>
                  <a:pt x="121639" y="110446"/>
                  <a:pt x="99167" y="116378"/>
                  <a:pt x="83564" y="128689"/>
                </a:cubicBezTo>
                <a:cubicBezTo>
                  <a:pt x="75062" y="135407"/>
                  <a:pt x="69736" y="143159"/>
                  <a:pt x="65526" y="150644"/>
                </a:cubicBezTo>
                <a:cubicBezTo>
                  <a:pt x="64188" y="153034"/>
                  <a:pt x="62002" y="156068"/>
                  <a:pt x="58523" y="156870"/>
                </a:cubicBezTo>
                <a:cubicBezTo>
                  <a:pt x="57973" y="156999"/>
                  <a:pt x="57451" y="157051"/>
                  <a:pt x="56955" y="157051"/>
                </a:cubicBezTo>
                <a:cubicBezTo>
                  <a:pt x="56107" y="157051"/>
                  <a:pt x="55334" y="156899"/>
                  <a:pt x="54624" y="156719"/>
                </a:cubicBezTo>
                <a:cubicBezTo>
                  <a:pt x="46907" y="154765"/>
                  <a:pt x="42822" y="149698"/>
                  <a:pt x="40904" y="144006"/>
                </a:cubicBezTo>
                <a:cubicBezTo>
                  <a:pt x="37451" y="133720"/>
                  <a:pt x="42188" y="118769"/>
                  <a:pt x="58541" y="108715"/>
                </a:cubicBezTo>
                <a:cubicBezTo>
                  <a:pt x="68800" y="102408"/>
                  <a:pt x="81378" y="99455"/>
                  <a:pt x="92325" y="98661"/>
                </a:cubicBezTo>
                <a:cubicBezTo>
                  <a:pt x="95241" y="98452"/>
                  <a:pt x="98082" y="98374"/>
                  <a:pt x="100879" y="98374"/>
                </a:cubicBezTo>
                <a:cubicBezTo>
                  <a:pt x="108569" y="98374"/>
                  <a:pt x="115923" y="98964"/>
                  <a:pt x="123584" y="99036"/>
                </a:cubicBezTo>
                <a:cubicBezTo>
                  <a:pt x="124113" y="99041"/>
                  <a:pt x="124644" y="99043"/>
                  <a:pt x="125176" y="99043"/>
                </a:cubicBezTo>
                <a:cubicBezTo>
                  <a:pt x="136076" y="99043"/>
                  <a:pt x="147623" y="97999"/>
                  <a:pt x="159438" y="95958"/>
                </a:cubicBezTo>
                <a:cubicBezTo>
                  <a:pt x="168136" y="94450"/>
                  <a:pt x="178448" y="91649"/>
                  <a:pt x="184354" y="85850"/>
                </a:cubicBezTo>
                <a:cubicBezTo>
                  <a:pt x="188663" y="81613"/>
                  <a:pt x="189189" y="76876"/>
                  <a:pt x="186968" y="73745"/>
                </a:cubicBezTo>
                <a:cubicBezTo>
                  <a:pt x="184747" y="70622"/>
                  <a:pt x="180188" y="68874"/>
                  <a:pt x="175228" y="67732"/>
                </a:cubicBezTo>
                <a:cubicBezTo>
                  <a:pt x="169282" y="66370"/>
                  <a:pt x="162676" y="65782"/>
                  <a:pt x="155673" y="65782"/>
                </a:cubicBezTo>
                <a:cubicBezTo>
                  <a:pt x="145705" y="65782"/>
                  <a:pt x="134934" y="66972"/>
                  <a:pt x="124119" y="68811"/>
                </a:cubicBezTo>
                <a:cubicBezTo>
                  <a:pt x="105697" y="71943"/>
                  <a:pt x="86892" y="76894"/>
                  <a:pt x="68238" y="81078"/>
                </a:cubicBezTo>
                <a:cubicBezTo>
                  <a:pt x="59261" y="83093"/>
                  <a:pt x="49995" y="84946"/>
                  <a:pt x="41906" y="84946"/>
                </a:cubicBezTo>
                <a:cubicBezTo>
                  <a:pt x="39650" y="84946"/>
                  <a:pt x="37485" y="84802"/>
                  <a:pt x="35444" y="84477"/>
                </a:cubicBezTo>
                <a:cubicBezTo>
                  <a:pt x="22562" y="82416"/>
                  <a:pt x="17183" y="72781"/>
                  <a:pt x="21750" y="62005"/>
                </a:cubicBezTo>
                <a:cubicBezTo>
                  <a:pt x="26318" y="51237"/>
                  <a:pt x="39967" y="39970"/>
                  <a:pt x="55454" y="33324"/>
                </a:cubicBezTo>
                <a:cubicBezTo>
                  <a:pt x="64353" y="29502"/>
                  <a:pt x="74091" y="27154"/>
                  <a:pt x="82289" y="27154"/>
                </a:cubicBezTo>
                <a:cubicBezTo>
                  <a:pt x="85744" y="27154"/>
                  <a:pt x="88926" y="27571"/>
                  <a:pt x="91655" y="28471"/>
                </a:cubicBezTo>
                <a:cubicBezTo>
                  <a:pt x="101308" y="31638"/>
                  <a:pt x="103806" y="39863"/>
                  <a:pt x="107633" y="46884"/>
                </a:cubicBezTo>
                <a:cubicBezTo>
                  <a:pt x="111032" y="53111"/>
                  <a:pt x="117175" y="59042"/>
                  <a:pt x="127761" y="59042"/>
                </a:cubicBezTo>
                <a:cubicBezTo>
                  <a:pt x="129095" y="59042"/>
                  <a:pt x="130500" y="58948"/>
                  <a:pt x="131979" y="58748"/>
                </a:cubicBezTo>
                <a:cubicBezTo>
                  <a:pt x="137474" y="58008"/>
                  <a:pt x="144102" y="55350"/>
                  <a:pt x="147260" y="51513"/>
                </a:cubicBezTo>
                <a:cubicBezTo>
                  <a:pt x="150160" y="47990"/>
                  <a:pt x="149312" y="44644"/>
                  <a:pt x="147929" y="41923"/>
                </a:cubicBezTo>
                <a:cubicBezTo>
                  <a:pt x="141694" y="29639"/>
                  <a:pt x="127215" y="21807"/>
                  <a:pt x="113030" y="14250"/>
                </a:cubicBezTo>
                <a:cubicBezTo>
                  <a:pt x="110871" y="13100"/>
                  <a:pt x="108677" y="11940"/>
                  <a:pt x="105795" y="11467"/>
                </a:cubicBezTo>
                <a:cubicBezTo>
                  <a:pt x="104730" y="11294"/>
                  <a:pt x="103593" y="11218"/>
                  <a:pt x="102405" y="11218"/>
                </a:cubicBezTo>
                <a:cubicBezTo>
                  <a:pt x="99307" y="11218"/>
                  <a:pt x="95866" y="11738"/>
                  <a:pt x="92467" y="12422"/>
                </a:cubicBezTo>
                <a:cubicBezTo>
                  <a:pt x="64919" y="17953"/>
                  <a:pt x="35667" y="34760"/>
                  <a:pt x="20706" y="53663"/>
                </a:cubicBezTo>
                <a:cubicBezTo>
                  <a:pt x="14658" y="61300"/>
                  <a:pt x="10875" y="69079"/>
                  <a:pt x="8351" y="76617"/>
                </a:cubicBezTo>
                <a:cubicBezTo>
                  <a:pt x="1" y="101471"/>
                  <a:pt x="5202" y="124006"/>
                  <a:pt x="20439" y="140616"/>
                </a:cubicBezTo>
                <a:cubicBezTo>
                  <a:pt x="35667" y="157218"/>
                  <a:pt x="60575" y="168048"/>
                  <a:pt x="90130" y="173410"/>
                </a:cubicBezTo>
                <a:cubicBezTo>
                  <a:pt x="99532" y="175121"/>
                  <a:pt x="109545" y="176289"/>
                  <a:pt x="120213" y="176289"/>
                </a:cubicBezTo>
                <a:cubicBezTo>
                  <a:pt x="126733" y="176289"/>
                  <a:pt x="133497" y="175853"/>
                  <a:pt x="140516" y="174837"/>
                </a:cubicBezTo>
                <a:cubicBezTo>
                  <a:pt x="143701" y="174373"/>
                  <a:pt x="147912" y="173223"/>
                  <a:pt x="149294" y="170983"/>
                </a:cubicBezTo>
                <a:lnTo>
                  <a:pt x="176718" y="159698"/>
                </a:lnTo>
                <a:cubicBezTo>
                  <a:pt x="160240" y="158476"/>
                  <a:pt x="147689" y="152071"/>
                  <a:pt x="142416" y="142187"/>
                </a:cubicBezTo>
                <a:cubicBezTo>
                  <a:pt x="140427" y="138449"/>
                  <a:pt x="139445" y="134104"/>
                  <a:pt x="141212" y="129233"/>
                </a:cubicBezTo>
                <a:cubicBezTo>
                  <a:pt x="142978" y="124371"/>
                  <a:pt x="147867" y="118921"/>
                  <a:pt x="154718" y="115513"/>
                </a:cubicBezTo>
                <a:cubicBezTo>
                  <a:pt x="160526" y="112631"/>
                  <a:pt x="166922" y="111552"/>
                  <a:pt x="172730" y="111088"/>
                </a:cubicBezTo>
                <a:cubicBezTo>
                  <a:pt x="176176" y="110814"/>
                  <a:pt x="179523" y="110719"/>
                  <a:pt x="182817" y="110719"/>
                </a:cubicBezTo>
                <a:cubicBezTo>
                  <a:pt x="190277" y="110719"/>
                  <a:pt x="197469" y="111206"/>
                  <a:pt x="204942" y="111206"/>
                </a:cubicBezTo>
                <a:cubicBezTo>
                  <a:pt x="206212" y="111206"/>
                  <a:pt x="207491" y="111192"/>
                  <a:pt x="208780" y="111159"/>
                </a:cubicBezTo>
                <a:cubicBezTo>
                  <a:pt x="221769" y="110820"/>
                  <a:pt x="236105" y="108483"/>
                  <a:pt x="250084" y="103255"/>
                </a:cubicBezTo>
                <a:cubicBezTo>
                  <a:pt x="264055" y="98028"/>
                  <a:pt x="277597" y="89731"/>
                  <a:pt x="285768" y="80221"/>
                </a:cubicBezTo>
                <a:cubicBezTo>
                  <a:pt x="293066" y="71737"/>
                  <a:pt x="295653" y="62968"/>
                  <a:pt x="296295" y="54966"/>
                </a:cubicBezTo>
                <a:cubicBezTo>
                  <a:pt x="298827" y="23233"/>
                  <a:pt x="269906" y="1"/>
                  <a:pt x="224776" y="1"/>
                </a:cubicBezTo>
                <a:close/>
              </a:path>
            </a:pathLst>
          </a:custGeom>
          <a:solidFill>
            <a:srgbClr val="373852">
              <a:alpha val="7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4" name="Google Shape;444;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45" name="Google Shape;445;p10"/>
          <p:cNvSpPr txBox="1"/>
          <p:nvPr>
            <p:ph type="title"/>
          </p:nvPr>
        </p:nvSpPr>
        <p:spPr>
          <a:xfrm>
            <a:off x="720000" y="431350"/>
            <a:ext cx="7704000" cy="4773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46" name="Google Shape;446;p10"/>
          <p:cNvSpPr/>
          <p:nvPr/>
        </p:nvSpPr>
        <p:spPr>
          <a:xfrm rot="7284063">
            <a:off x="-1608916" y="2665095"/>
            <a:ext cx="2949182" cy="3259167"/>
          </a:xfrm>
          <a:custGeom>
            <a:rect b="b" l="l" r="r" t="t"/>
            <a:pathLst>
              <a:path extrusionOk="0" h="130373" w="117973">
                <a:moveTo>
                  <a:pt x="62662" y="21848"/>
                </a:moveTo>
                <a:cubicBezTo>
                  <a:pt x="63412" y="21848"/>
                  <a:pt x="64018" y="22455"/>
                  <a:pt x="64018" y="23213"/>
                </a:cubicBezTo>
                <a:cubicBezTo>
                  <a:pt x="64018" y="23963"/>
                  <a:pt x="63412" y="24578"/>
                  <a:pt x="62662" y="24578"/>
                </a:cubicBezTo>
                <a:cubicBezTo>
                  <a:pt x="61913" y="24578"/>
                  <a:pt x="61306" y="23963"/>
                  <a:pt x="61306" y="23213"/>
                </a:cubicBezTo>
                <a:cubicBezTo>
                  <a:pt x="61306" y="22455"/>
                  <a:pt x="61913" y="21848"/>
                  <a:pt x="62662" y="21848"/>
                </a:cubicBezTo>
                <a:close/>
                <a:moveTo>
                  <a:pt x="55293" y="30029"/>
                </a:moveTo>
                <a:cubicBezTo>
                  <a:pt x="56578" y="30029"/>
                  <a:pt x="57622" y="31082"/>
                  <a:pt x="57622" y="32384"/>
                </a:cubicBezTo>
                <a:cubicBezTo>
                  <a:pt x="57622" y="33678"/>
                  <a:pt x="56578" y="34730"/>
                  <a:pt x="55293" y="34730"/>
                </a:cubicBezTo>
                <a:cubicBezTo>
                  <a:pt x="54009" y="34730"/>
                  <a:pt x="52965" y="33678"/>
                  <a:pt x="52965" y="32384"/>
                </a:cubicBezTo>
                <a:cubicBezTo>
                  <a:pt x="52965" y="31082"/>
                  <a:pt x="54009" y="30029"/>
                  <a:pt x="55293" y="30029"/>
                </a:cubicBezTo>
                <a:close/>
                <a:moveTo>
                  <a:pt x="55772" y="36346"/>
                </a:moveTo>
                <a:cubicBezTo>
                  <a:pt x="56083" y="36346"/>
                  <a:pt x="56386" y="36398"/>
                  <a:pt x="56676" y="36506"/>
                </a:cubicBezTo>
                <a:cubicBezTo>
                  <a:pt x="59058" y="37380"/>
                  <a:pt x="59683" y="41671"/>
                  <a:pt x="58086" y="46069"/>
                </a:cubicBezTo>
                <a:cubicBezTo>
                  <a:pt x="56676" y="49937"/>
                  <a:pt x="54016" y="52616"/>
                  <a:pt x="51782" y="52616"/>
                </a:cubicBezTo>
                <a:cubicBezTo>
                  <a:pt x="51470" y="52616"/>
                  <a:pt x="51168" y="52564"/>
                  <a:pt x="50877" y="52456"/>
                </a:cubicBezTo>
                <a:cubicBezTo>
                  <a:pt x="48496" y="51573"/>
                  <a:pt x="47871" y="47291"/>
                  <a:pt x="49468" y="42884"/>
                </a:cubicBezTo>
                <a:cubicBezTo>
                  <a:pt x="50877" y="39024"/>
                  <a:pt x="53538" y="36346"/>
                  <a:pt x="55772" y="36346"/>
                </a:cubicBezTo>
                <a:close/>
                <a:moveTo>
                  <a:pt x="20544" y="84546"/>
                </a:moveTo>
                <a:cubicBezTo>
                  <a:pt x="23172" y="84546"/>
                  <a:pt x="25223" y="85438"/>
                  <a:pt x="25809" y="87079"/>
                </a:cubicBezTo>
                <a:cubicBezTo>
                  <a:pt x="26728" y="89684"/>
                  <a:pt x="23641" y="93181"/>
                  <a:pt x="18895" y="94893"/>
                </a:cubicBezTo>
                <a:cubicBezTo>
                  <a:pt x="17150" y="95524"/>
                  <a:pt x="15424" y="95825"/>
                  <a:pt x="13895" y="95825"/>
                </a:cubicBezTo>
                <a:cubicBezTo>
                  <a:pt x="11267" y="95825"/>
                  <a:pt x="9217" y="94934"/>
                  <a:pt x="8636" y="93288"/>
                </a:cubicBezTo>
                <a:cubicBezTo>
                  <a:pt x="7709" y="90692"/>
                  <a:pt x="10804" y="87195"/>
                  <a:pt x="15541" y="85482"/>
                </a:cubicBezTo>
                <a:cubicBezTo>
                  <a:pt x="17288" y="84848"/>
                  <a:pt x="19014" y="84546"/>
                  <a:pt x="20544" y="84546"/>
                </a:cubicBezTo>
                <a:close/>
                <a:moveTo>
                  <a:pt x="96045" y="1"/>
                </a:moveTo>
                <a:cubicBezTo>
                  <a:pt x="92574" y="4836"/>
                  <a:pt x="88533" y="9109"/>
                  <a:pt x="83386" y="12000"/>
                </a:cubicBezTo>
                <a:cubicBezTo>
                  <a:pt x="74233" y="17129"/>
                  <a:pt x="62359" y="17361"/>
                  <a:pt x="54892" y="24783"/>
                </a:cubicBezTo>
                <a:cubicBezTo>
                  <a:pt x="48460" y="31171"/>
                  <a:pt x="47229" y="41011"/>
                  <a:pt x="46105" y="50048"/>
                </a:cubicBezTo>
                <a:cubicBezTo>
                  <a:pt x="44981" y="59085"/>
                  <a:pt x="43116" y="68987"/>
                  <a:pt x="36033" y="74634"/>
                </a:cubicBezTo>
                <a:cubicBezTo>
                  <a:pt x="28700" y="80486"/>
                  <a:pt x="18075" y="79862"/>
                  <a:pt x="9948" y="84527"/>
                </a:cubicBezTo>
                <a:cubicBezTo>
                  <a:pt x="5701" y="86972"/>
                  <a:pt x="2400" y="90754"/>
                  <a:pt x="1" y="95090"/>
                </a:cubicBezTo>
                <a:lnTo>
                  <a:pt x="1" y="130372"/>
                </a:lnTo>
                <a:lnTo>
                  <a:pt x="117973" y="130372"/>
                </a:lnTo>
                <a:lnTo>
                  <a:pt x="117973" y="127625"/>
                </a:lnTo>
                <a:cubicBezTo>
                  <a:pt x="116840" y="126072"/>
                  <a:pt x="115823" y="124404"/>
                  <a:pt x="114681" y="122861"/>
                </a:cubicBezTo>
                <a:cubicBezTo>
                  <a:pt x="112672" y="120152"/>
                  <a:pt x="109769" y="117626"/>
                  <a:pt x="106470" y="117626"/>
                </a:cubicBezTo>
                <a:cubicBezTo>
                  <a:pt x="106282" y="117626"/>
                  <a:pt x="106093" y="117634"/>
                  <a:pt x="105902" y="117651"/>
                </a:cubicBezTo>
                <a:cubicBezTo>
                  <a:pt x="104732" y="117753"/>
                  <a:pt x="103514" y="118170"/>
                  <a:pt x="102375" y="118170"/>
                </a:cubicBezTo>
                <a:cubicBezTo>
                  <a:pt x="101830" y="118170"/>
                  <a:pt x="101303" y="118074"/>
                  <a:pt x="100809" y="117803"/>
                </a:cubicBezTo>
                <a:cubicBezTo>
                  <a:pt x="99943" y="117330"/>
                  <a:pt x="99417" y="116411"/>
                  <a:pt x="99015" y="115492"/>
                </a:cubicBezTo>
                <a:cubicBezTo>
                  <a:pt x="97213" y="111406"/>
                  <a:pt x="97097" y="106598"/>
                  <a:pt x="98694" y="102432"/>
                </a:cubicBezTo>
                <a:cubicBezTo>
                  <a:pt x="99533" y="100237"/>
                  <a:pt x="100853" y="98007"/>
                  <a:pt x="100416" y="95696"/>
                </a:cubicBezTo>
                <a:cubicBezTo>
                  <a:pt x="99676" y="91780"/>
                  <a:pt x="94332" y="89951"/>
                  <a:pt x="93913" y="85990"/>
                </a:cubicBezTo>
                <a:cubicBezTo>
                  <a:pt x="93663" y="83564"/>
                  <a:pt x="95385" y="81467"/>
                  <a:pt x="96696" y="79424"/>
                </a:cubicBezTo>
                <a:cubicBezTo>
                  <a:pt x="99783" y="74661"/>
                  <a:pt x="100835" y="67899"/>
                  <a:pt x="97267" y="63492"/>
                </a:cubicBezTo>
                <a:cubicBezTo>
                  <a:pt x="95848" y="61752"/>
                  <a:pt x="93886" y="60574"/>
                  <a:pt x="92182" y="59129"/>
                </a:cubicBezTo>
                <a:cubicBezTo>
                  <a:pt x="87748" y="55373"/>
                  <a:pt x="85063" y="49611"/>
                  <a:pt x="85009" y="43776"/>
                </a:cubicBezTo>
                <a:cubicBezTo>
                  <a:pt x="84965" y="37942"/>
                  <a:pt x="87561" y="32143"/>
                  <a:pt x="91932" y="28316"/>
                </a:cubicBezTo>
                <a:cubicBezTo>
                  <a:pt x="97285" y="23633"/>
                  <a:pt x="105180" y="21661"/>
                  <a:pt x="108641" y="15425"/>
                </a:cubicBezTo>
                <a:cubicBezTo>
                  <a:pt x="109935" y="13115"/>
                  <a:pt x="110434" y="10456"/>
                  <a:pt x="111193" y="7914"/>
                </a:cubicBezTo>
                <a:cubicBezTo>
                  <a:pt x="112004" y="5157"/>
                  <a:pt x="113137" y="2499"/>
                  <a:pt x="114538" y="1"/>
                </a:cubicBezTo>
                <a:close/>
              </a:path>
            </a:pathLst>
          </a:cu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 name="Google Shape;447;p10"/>
          <p:cNvGrpSpPr/>
          <p:nvPr/>
        </p:nvGrpSpPr>
        <p:grpSpPr>
          <a:xfrm rot="3204101">
            <a:off x="8405188" y="4689994"/>
            <a:ext cx="197087" cy="158154"/>
            <a:chOff x="3483800" y="1530650"/>
            <a:chExt cx="1459674" cy="1397574"/>
          </a:xfrm>
        </p:grpSpPr>
        <p:sp>
          <p:nvSpPr>
            <p:cNvPr id="448" name="Google Shape;448;p10"/>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0"/>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0"/>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0"/>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0"/>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0"/>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0"/>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10"/>
          <p:cNvGrpSpPr/>
          <p:nvPr/>
        </p:nvGrpSpPr>
        <p:grpSpPr>
          <a:xfrm>
            <a:off x="8716960" y="3747944"/>
            <a:ext cx="374992" cy="348246"/>
            <a:chOff x="3931664" y="3196564"/>
            <a:chExt cx="819834" cy="761359"/>
          </a:xfrm>
        </p:grpSpPr>
        <p:sp>
          <p:nvSpPr>
            <p:cNvPr id="458" name="Google Shape;458;p10"/>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0"/>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0"/>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 name="Google Shape;461;p10"/>
          <p:cNvGrpSpPr/>
          <p:nvPr/>
        </p:nvGrpSpPr>
        <p:grpSpPr>
          <a:xfrm rot="3203653">
            <a:off x="8538041" y="1607001"/>
            <a:ext cx="297660" cy="239057"/>
            <a:chOff x="3483800" y="1530650"/>
            <a:chExt cx="1459674" cy="1397574"/>
          </a:xfrm>
        </p:grpSpPr>
        <p:sp>
          <p:nvSpPr>
            <p:cNvPr id="462" name="Google Shape;462;p10"/>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0"/>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0"/>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0"/>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0"/>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0"/>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0"/>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 name="Google Shape;471;p10"/>
          <p:cNvGrpSpPr/>
          <p:nvPr/>
        </p:nvGrpSpPr>
        <p:grpSpPr>
          <a:xfrm>
            <a:off x="167635" y="707019"/>
            <a:ext cx="374992" cy="348246"/>
            <a:chOff x="3931664" y="3196564"/>
            <a:chExt cx="819834" cy="761359"/>
          </a:xfrm>
        </p:grpSpPr>
        <p:sp>
          <p:nvSpPr>
            <p:cNvPr id="472" name="Google Shape;472;p10"/>
            <p:cNvSpPr/>
            <p:nvPr/>
          </p:nvSpPr>
          <p:spPr>
            <a:xfrm>
              <a:off x="4029385" y="3196564"/>
              <a:ext cx="627229" cy="532108"/>
            </a:xfrm>
            <a:custGeom>
              <a:rect b="b" l="l" r="r" t="t"/>
              <a:pathLst>
                <a:path extrusionOk="0" h="6752" w="7959">
                  <a:moveTo>
                    <a:pt x="4789" y="0"/>
                  </a:moveTo>
                  <a:cubicBezTo>
                    <a:pt x="4714" y="0"/>
                    <a:pt x="4641" y="9"/>
                    <a:pt x="4568" y="29"/>
                  </a:cubicBezTo>
                  <a:cubicBezTo>
                    <a:pt x="4104" y="145"/>
                    <a:pt x="3890" y="654"/>
                    <a:pt x="3578" y="1011"/>
                  </a:cubicBezTo>
                  <a:cubicBezTo>
                    <a:pt x="2918" y="1769"/>
                    <a:pt x="2240" y="1359"/>
                    <a:pt x="1455" y="1609"/>
                  </a:cubicBezTo>
                  <a:cubicBezTo>
                    <a:pt x="1036" y="1742"/>
                    <a:pt x="598" y="2144"/>
                    <a:pt x="224" y="2572"/>
                  </a:cubicBezTo>
                  <a:cubicBezTo>
                    <a:pt x="99" y="3000"/>
                    <a:pt x="1" y="3446"/>
                    <a:pt x="72" y="3883"/>
                  </a:cubicBezTo>
                  <a:cubicBezTo>
                    <a:pt x="206" y="4811"/>
                    <a:pt x="1036" y="5453"/>
                    <a:pt x="1794" y="5989"/>
                  </a:cubicBezTo>
                  <a:cubicBezTo>
                    <a:pt x="1945" y="6096"/>
                    <a:pt x="2106" y="6212"/>
                    <a:pt x="2293" y="6230"/>
                  </a:cubicBezTo>
                  <a:cubicBezTo>
                    <a:pt x="2313" y="6232"/>
                    <a:pt x="2332" y="6233"/>
                    <a:pt x="2351" y="6233"/>
                  </a:cubicBezTo>
                  <a:cubicBezTo>
                    <a:pt x="2741" y="6233"/>
                    <a:pt x="3030" y="5809"/>
                    <a:pt x="3132" y="5418"/>
                  </a:cubicBezTo>
                  <a:cubicBezTo>
                    <a:pt x="3248" y="5016"/>
                    <a:pt x="3275" y="4552"/>
                    <a:pt x="3560" y="4240"/>
                  </a:cubicBezTo>
                  <a:cubicBezTo>
                    <a:pt x="3728" y="4051"/>
                    <a:pt x="3982" y="3950"/>
                    <a:pt x="4235" y="3950"/>
                  </a:cubicBezTo>
                  <a:cubicBezTo>
                    <a:pt x="4398" y="3950"/>
                    <a:pt x="4562" y="3992"/>
                    <a:pt x="4702" y="4080"/>
                  </a:cubicBezTo>
                  <a:cubicBezTo>
                    <a:pt x="5059" y="4294"/>
                    <a:pt x="5220" y="4784"/>
                    <a:pt x="5068" y="5177"/>
                  </a:cubicBezTo>
                  <a:cubicBezTo>
                    <a:pt x="4881" y="5641"/>
                    <a:pt x="4310" y="6131"/>
                    <a:pt x="4631" y="6524"/>
                  </a:cubicBezTo>
                  <a:cubicBezTo>
                    <a:pt x="4693" y="6595"/>
                    <a:pt x="4791" y="6649"/>
                    <a:pt x="4881" y="6685"/>
                  </a:cubicBezTo>
                  <a:cubicBezTo>
                    <a:pt x="5003" y="6730"/>
                    <a:pt x="5127" y="6751"/>
                    <a:pt x="5251" y="6751"/>
                  </a:cubicBezTo>
                  <a:cubicBezTo>
                    <a:pt x="5902" y="6751"/>
                    <a:pt x="6528" y="6167"/>
                    <a:pt x="6700" y="5507"/>
                  </a:cubicBezTo>
                  <a:cubicBezTo>
                    <a:pt x="6906" y="4722"/>
                    <a:pt x="6665" y="3892"/>
                    <a:pt x="6433" y="3116"/>
                  </a:cubicBezTo>
                  <a:cubicBezTo>
                    <a:pt x="6941" y="2536"/>
                    <a:pt x="7450" y="1965"/>
                    <a:pt x="7958" y="1394"/>
                  </a:cubicBezTo>
                  <a:cubicBezTo>
                    <a:pt x="7593" y="1038"/>
                    <a:pt x="7129" y="770"/>
                    <a:pt x="6620" y="547"/>
                  </a:cubicBezTo>
                  <a:cubicBezTo>
                    <a:pt x="6584" y="600"/>
                    <a:pt x="6540" y="645"/>
                    <a:pt x="6504" y="699"/>
                  </a:cubicBezTo>
                  <a:cubicBezTo>
                    <a:pt x="5969" y="1412"/>
                    <a:pt x="5380" y="2010"/>
                    <a:pt x="4961" y="2813"/>
                  </a:cubicBezTo>
                  <a:cubicBezTo>
                    <a:pt x="4881" y="2964"/>
                    <a:pt x="4800" y="3125"/>
                    <a:pt x="4666" y="3223"/>
                  </a:cubicBezTo>
                  <a:cubicBezTo>
                    <a:pt x="4570" y="3288"/>
                    <a:pt x="4467" y="3315"/>
                    <a:pt x="4360" y="3315"/>
                  </a:cubicBezTo>
                  <a:cubicBezTo>
                    <a:pt x="4070" y="3315"/>
                    <a:pt x="3757" y="3113"/>
                    <a:pt x="3516" y="2911"/>
                  </a:cubicBezTo>
                  <a:cubicBezTo>
                    <a:pt x="3462" y="2866"/>
                    <a:pt x="3400" y="2813"/>
                    <a:pt x="3400" y="2733"/>
                  </a:cubicBezTo>
                  <a:cubicBezTo>
                    <a:pt x="3391" y="2661"/>
                    <a:pt x="3453" y="2599"/>
                    <a:pt x="3507" y="2554"/>
                  </a:cubicBezTo>
                  <a:cubicBezTo>
                    <a:pt x="4015" y="2046"/>
                    <a:pt x="4622" y="699"/>
                    <a:pt x="5416" y="128"/>
                  </a:cubicBezTo>
                  <a:cubicBezTo>
                    <a:pt x="5389" y="119"/>
                    <a:pt x="5362" y="110"/>
                    <a:pt x="5335" y="110"/>
                  </a:cubicBezTo>
                  <a:cubicBezTo>
                    <a:pt x="5158" y="53"/>
                    <a:pt x="4971" y="0"/>
                    <a:pt x="478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0"/>
            <p:cNvSpPr/>
            <p:nvPr/>
          </p:nvSpPr>
          <p:spPr>
            <a:xfrm>
              <a:off x="3931664" y="3306422"/>
              <a:ext cx="819834" cy="651502"/>
            </a:xfrm>
            <a:custGeom>
              <a:rect b="b" l="l" r="r" t="t"/>
              <a:pathLst>
                <a:path extrusionOk="0" h="8267" w="10403">
                  <a:moveTo>
                    <a:pt x="9198" y="0"/>
                  </a:moveTo>
                  <a:cubicBezTo>
                    <a:pt x="8690" y="571"/>
                    <a:pt x="8181" y="1142"/>
                    <a:pt x="7673" y="1722"/>
                  </a:cubicBezTo>
                  <a:cubicBezTo>
                    <a:pt x="7905" y="2498"/>
                    <a:pt x="8146" y="3328"/>
                    <a:pt x="7940" y="4113"/>
                  </a:cubicBezTo>
                  <a:cubicBezTo>
                    <a:pt x="7768" y="4773"/>
                    <a:pt x="7142" y="5357"/>
                    <a:pt x="6491" y="5357"/>
                  </a:cubicBezTo>
                  <a:cubicBezTo>
                    <a:pt x="6367" y="5357"/>
                    <a:pt x="6243" y="5336"/>
                    <a:pt x="6121" y="5291"/>
                  </a:cubicBezTo>
                  <a:cubicBezTo>
                    <a:pt x="6031" y="5255"/>
                    <a:pt x="5933" y="5201"/>
                    <a:pt x="5871" y="5130"/>
                  </a:cubicBezTo>
                  <a:cubicBezTo>
                    <a:pt x="5550" y="4737"/>
                    <a:pt x="6121" y="4247"/>
                    <a:pt x="6308" y="3783"/>
                  </a:cubicBezTo>
                  <a:cubicBezTo>
                    <a:pt x="6460" y="3390"/>
                    <a:pt x="6299" y="2900"/>
                    <a:pt x="5942" y="2686"/>
                  </a:cubicBezTo>
                  <a:cubicBezTo>
                    <a:pt x="5802" y="2598"/>
                    <a:pt x="5638" y="2556"/>
                    <a:pt x="5474" y="2556"/>
                  </a:cubicBezTo>
                  <a:cubicBezTo>
                    <a:pt x="5220" y="2556"/>
                    <a:pt x="4965" y="2657"/>
                    <a:pt x="4791" y="2846"/>
                  </a:cubicBezTo>
                  <a:cubicBezTo>
                    <a:pt x="4515" y="3158"/>
                    <a:pt x="4488" y="3622"/>
                    <a:pt x="4372" y="4024"/>
                  </a:cubicBezTo>
                  <a:cubicBezTo>
                    <a:pt x="4270" y="4415"/>
                    <a:pt x="3981" y="4839"/>
                    <a:pt x="3591" y="4839"/>
                  </a:cubicBezTo>
                  <a:cubicBezTo>
                    <a:pt x="3572" y="4839"/>
                    <a:pt x="3553" y="4838"/>
                    <a:pt x="3533" y="4836"/>
                  </a:cubicBezTo>
                  <a:cubicBezTo>
                    <a:pt x="3346" y="4818"/>
                    <a:pt x="3185" y="4702"/>
                    <a:pt x="3034" y="4595"/>
                  </a:cubicBezTo>
                  <a:cubicBezTo>
                    <a:pt x="2276" y="4059"/>
                    <a:pt x="1446" y="3417"/>
                    <a:pt x="1312" y="2489"/>
                  </a:cubicBezTo>
                  <a:cubicBezTo>
                    <a:pt x="1241" y="2052"/>
                    <a:pt x="1339" y="1606"/>
                    <a:pt x="1464" y="1178"/>
                  </a:cubicBezTo>
                  <a:lnTo>
                    <a:pt x="1464" y="1178"/>
                  </a:lnTo>
                  <a:cubicBezTo>
                    <a:pt x="1196" y="1490"/>
                    <a:pt x="955" y="1820"/>
                    <a:pt x="786" y="2070"/>
                  </a:cubicBezTo>
                  <a:cubicBezTo>
                    <a:pt x="295" y="2793"/>
                    <a:pt x="1" y="3703"/>
                    <a:pt x="197" y="4559"/>
                  </a:cubicBezTo>
                  <a:cubicBezTo>
                    <a:pt x="482" y="5781"/>
                    <a:pt x="1624" y="6575"/>
                    <a:pt x="2677" y="7253"/>
                  </a:cubicBezTo>
                  <a:cubicBezTo>
                    <a:pt x="3230" y="7601"/>
                    <a:pt x="3792" y="7958"/>
                    <a:pt x="4426" y="8145"/>
                  </a:cubicBezTo>
                  <a:cubicBezTo>
                    <a:pt x="4686" y="8222"/>
                    <a:pt x="4961" y="8266"/>
                    <a:pt x="5232" y="8266"/>
                  </a:cubicBezTo>
                  <a:cubicBezTo>
                    <a:pt x="5619" y="8266"/>
                    <a:pt x="6000" y="8177"/>
                    <a:pt x="6326" y="7967"/>
                  </a:cubicBezTo>
                  <a:cubicBezTo>
                    <a:pt x="6745" y="7708"/>
                    <a:pt x="7022" y="7289"/>
                    <a:pt x="7369" y="6941"/>
                  </a:cubicBezTo>
                  <a:cubicBezTo>
                    <a:pt x="7896" y="6424"/>
                    <a:pt x="8565" y="6085"/>
                    <a:pt x="9145" y="5638"/>
                  </a:cubicBezTo>
                  <a:cubicBezTo>
                    <a:pt x="9734" y="5192"/>
                    <a:pt x="10269" y="4586"/>
                    <a:pt x="10340" y="3854"/>
                  </a:cubicBezTo>
                  <a:cubicBezTo>
                    <a:pt x="10403" y="3185"/>
                    <a:pt x="10073" y="2552"/>
                    <a:pt x="9957" y="1901"/>
                  </a:cubicBezTo>
                  <a:cubicBezTo>
                    <a:pt x="9903" y="1606"/>
                    <a:pt x="9885" y="1312"/>
                    <a:pt x="9805" y="1026"/>
                  </a:cubicBezTo>
                  <a:cubicBezTo>
                    <a:pt x="9698" y="616"/>
                    <a:pt x="9484" y="286"/>
                    <a:pt x="9198"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0"/>
            <p:cNvSpPr/>
            <p:nvPr/>
          </p:nvSpPr>
          <p:spPr>
            <a:xfrm>
              <a:off x="4296543" y="3206573"/>
              <a:ext cx="254627" cy="251317"/>
            </a:xfrm>
            <a:custGeom>
              <a:rect b="b" l="l" r="r" t="t"/>
              <a:pathLst>
                <a:path extrusionOk="0" h="3189" w="3231">
                  <a:moveTo>
                    <a:pt x="2026" y="1"/>
                  </a:moveTo>
                  <a:cubicBezTo>
                    <a:pt x="1232" y="572"/>
                    <a:pt x="625" y="1919"/>
                    <a:pt x="117" y="2427"/>
                  </a:cubicBezTo>
                  <a:cubicBezTo>
                    <a:pt x="63" y="2472"/>
                    <a:pt x="1" y="2534"/>
                    <a:pt x="1" y="2606"/>
                  </a:cubicBezTo>
                  <a:cubicBezTo>
                    <a:pt x="10" y="2686"/>
                    <a:pt x="72" y="2739"/>
                    <a:pt x="126" y="2784"/>
                  </a:cubicBezTo>
                  <a:cubicBezTo>
                    <a:pt x="367" y="2986"/>
                    <a:pt x="680" y="3188"/>
                    <a:pt x="967" y="3188"/>
                  </a:cubicBezTo>
                  <a:cubicBezTo>
                    <a:pt x="1072" y="3188"/>
                    <a:pt x="1174" y="3161"/>
                    <a:pt x="1267" y="3096"/>
                  </a:cubicBezTo>
                  <a:cubicBezTo>
                    <a:pt x="1410" y="2998"/>
                    <a:pt x="1491" y="2837"/>
                    <a:pt x="1571" y="2686"/>
                  </a:cubicBezTo>
                  <a:cubicBezTo>
                    <a:pt x="1990" y="1883"/>
                    <a:pt x="2579" y="1285"/>
                    <a:pt x="3114" y="572"/>
                  </a:cubicBezTo>
                  <a:cubicBezTo>
                    <a:pt x="3150" y="518"/>
                    <a:pt x="3194" y="473"/>
                    <a:pt x="3230" y="420"/>
                  </a:cubicBezTo>
                  <a:cubicBezTo>
                    <a:pt x="2838" y="250"/>
                    <a:pt x="2427" y="117"/>
                    <a:pt x="2026"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 name="Google Shape;475;p10"/>
          <p:cNvGrpSpPr/>
          <p:nvPr/>
        </p:nvGrpSpPr>
        <p:grpSpPr>
          <a:xfrm rot="3205120">
            <a:off x="435170" y="1966795"/>
            <a:ext cx="208678" cy="167461"/>
            <a:chOff x="3483800" y="1530650"/>
            <a:chExt cx="1459674" cy="1397574"/>
          </a:xfrm>
        </p:grpSpPr>
        <p:sp>
          <p:nvSpPr>
            <p:cNvPr id="476" name="Google Shape;476;p10"/>
            <p:cNvSpPr/>
            <p:nvPr/>
          </p:nvSpPr>
          <p:spPr>
            <a:xfrm>
              <a:off x="3586486" y="1530650"/>
              <a:ext cx="1283853" cy="1204967"/>
            </a:xfrm>
            <a:custGeom>
              <a:rect b="b" l="l" r="r" t="t"/>
              <a:pathLst>
                <a:path extrusionOk="0" h="15290" w="16291">
                  <a:moveTo>
                    <a:pt x="9404" y="1827"/>
                  </a:moveTo>
                  <a:cubicBezTo>
                    <a:pt x="9692" y="1827"/>
                    <a:pt x="9994" y="1922"/>
                    <a:pt x="10277" y="2042"/>
                  </a:cubicBezTo>
                  <a:cubicBezTo>
                    <a:pt x="10866" y="2292"/>
                    <a:pt x="11669" y="2452"/>
                    <a:pt x="12062" y="3005"/>
                  </a:cubicBezTo>
                  <a:cubicBezTo>
                    <a:pt x="12401" y="3505"/>
                    <a:pt x="12311" y="4165"/>
                    <a:pt x="12204" y="4763"/>
                  </a:cubicBezTo>
                  <a:lnTo>
                    <a:pt x="11883" y="6493"/>
                  </a:lnTo>
                  <a:cubicBezTo>
                    <a:pt x="11054" y="6324"/>
                    <a:pt x="10251" y="6056"/>
                    <a:pt x="9484" y="5691"/>
                  </a:cubicBezTo>
                  <a:cubicBezTo>
                    <a:pt x="8351" y="5164"/>
                    <a:pt x="7681" y="3237"/>
                    <a:pt x="8600" y="2194"/>
                  </a:cubicBezTo>
                  <a:cubicBezTo>
                    <a:pt x="8834" y="1924"/>
                    <a:pt x="9112" y="1827"/>
                    <a:pt x="9404" y="1827"/>
                  </a:cubicBezTo>
                  <a:close/>
                  <a:moveTo>
                    <a:pt x="9804" y="7040"/>
                  </a:moveTo>
                  <a:cubicBezTo>
                    <a:pt x="9952" y="7040"/>
                    <a:pt x="10093" y="7065"/>
                    <a:pt x="10197" y="7109"/>
                  </a:cubicBezTo>
                  <a:cubicBezTo>
                    <a:pt x="10581" y="7287"/>
                    <a:pt x="10804" y="7778"/>
                    <a:pt x="10634" y="8171"/>
                  </a:cubicBezTo>
                  <a:cubicBezTo>
                    <a:pt x="10608" y="8224"/>
                    <a:pt x="10572" y="8278"/>
                    <a:pt x="10527" y="8313"/>
                  </a:cubicBezTo>
                  <a:cubicBezTo>
                    <a:pt x="10443" y="8397"/>
                    <a:pt x="10326" y="8426"/>
                    <a:pt x="10207" y="8426"/>
                  </a:cubicBezTo>
                  <a:cubicBezTo>
                    <a:pt x="10174" y="8426"/>
                    <a:pt x="10141" y="8424"/>
                    <a:pt x="10108" y="8420"/>
                  </a:cubicBezTo>
                  <a:cubicBezTo>
                    <a:pt x="9751" y="8385"/>
                    <a:pt x="8975" y="7983"/>
                    <a:pt x="9020" y="7537"/>
                  </a:cubicBezTo>
                  <a:cubicBezTo>
                    <a:pt x="9045" y="7184"/>
                    <a:pt x="9445" y="7040"/>
                    <a:pt x="9804" y="7040"/>
                  </a:cubicBezTo>
                  <a:close/>
                  <a:moveTo>
                    <a:pt x="11618" y="9709"/>
                  </a:moveTo>
                  <a:cubicBezTo>
                    <a:pt x="11845" y="9709"/>
                    <a:pt x="12088" y="9744"/>
                    <a:pt x="12356" y="9821"/>
                  </a:cubicBezTo>
                  <a:cubicBezTo>
                    <a:pt x="12419" y="9839"/>
                    <a:pt x="12481" y="9866"/>
                    <a:pt x="12517" y="9910"/>
                  </a:cubicBezTo>
                  <a:cubicBezTo>
                    <a:pt x="12561" y="9964"/>
                    <a:pt x="12570" y="10044"/>
                    <a:pt x="12570" y="10106"/>
                  </a:cubicBezTo>
                  <a:cubicBezTo>
                    <a:pt x="12570" y="10570"/>
                    <a:pt x="12508" y="11025"/>
                    <a:pt x="12383" y="11471"/>
                  </a:cubicBezTo>
                  <a:cubicBezTo>
                    <a:pt x="12320" y="11659"/>
                    <a:pt x="12249" y="11864"/>
                    <a:pt x="12080" y="11980"/>
                  </a:cubicBezTo>
                  <a:cubicBezTo>
                    <a:pt x="11962" y="12063"/>
                    <a:pt x="11817" y="12088"/>
                    <a:pt x="11669" y="12088"/>
                  </a:cubicBezTo>
                  <a:cubicBezTo>
                    <a:pt x="11579" y="12088"/>
                    <a:pt x="11489" y="12079"/>
                    <a:pt x="11402" y="12069"/>
                  </a:cubicBezTo>
                  <a:cubicBezTo>
                    <a:pt x="10759" y="11998"/>
                    <a:pt x="10117" y="11855"/>
                    <a:pt x="9501" y="11659"/>
                  </a:cubicBezTo>
                  <a:cubicBezTo>
                    <a:pt x="9332" y="11596"/>
                    <a:pt x="9136" y="11525"/>
                    <a:pt x="9073" y="11346"/>
                  </a:cubicBezTo>
                  <a:cubicBezTo>
                    <a:pt x="8984" y="11097"/>
                    <a:pt x="9225" y="10865"/>
                    <a:pt x="9448" y="10704"/>
                  </a:cubicBezTo>
                  <a:cubicBezTo>
                    <a:pt x="10189" y="10166"/>
                    <a:pt x="10794" y="9709"/>
                    <a:pt x="11618" y="9709"/>
                  </a:cubicBezTo>
                  <a:close/>
                  <a:moveTo>
                    <a:pt x="8585" y="0"/>
                  </a:moveTo>
                  <a:cubicBezTo>
                    <a:pt x="7229" y="0"/>
                    <a:pt x="5859" y="458"/>
                    <a:pt x="4827" y="1319"/>
                  </a:cubicBezTo>
                  <a:cubicBezTo>
                    <a:pt x="4845" y="1328"/>
                    <a:pt x="4871" y="1328"/>
                    <a:pt x="4889" y="1337"/>
                  </a:cubicBezTo>
                  <a:cubicBezTo>
                    <a:pt x="5121" y="1462"/>
                    <a:pt x="5273" y="1685"/>
                    <a:pt x="5407" y="1917"/>
                  </a:cubicBezTo>
                  <a:cubicBezTo>
                    <a:pt x="5915" y="2800"/>
                    <a:pt x="6156" y="3880"/>
                    <a:pt x="6914" y="4567"/>
                  </a:cubicBezTo>
                  <a:cubicBezTo>
                    <a:pt x="7093" y="4736"/>
                    <a:pt x="7316" y="4897"/>
                    <a:pt x="7334" y="5146"/>
                  </a:cubicBezTo>
                  <a:cubicBezTo>
                    <a:pt x="7351" y="5280"/>
                    <a:pt x="7289" y="5414"/>
                    <a:pt x="7235" y="5539"/>
                  </a:cubicBezTo>
                  <a:lnTo>
                    <a:pt x="6620" y="6913"/>
                  </a:lnTo>
                  <a:cubicBezTo>
                    <a:pt x="6548" y="7064"/>
                    <a:pt x="6468" y="7234"/>
                    <a:pt x="6325" y="7332"/>
                  </a:cubicBezTo>
                  <a:cubicBezTo>
                    <a:pt x="6237" y="7387"/>
                    <a:pt x="6134" y="7406"/>
                    <a:pt x="6028" y="7406"/>
                  </a:cubicBezTo>
                  <a:cubicBezTo>
                    <a:pt x="5910" y="7406"/>
                    <a:pt x="5787" y="7382"/>
                    <a:pt x="5674" y="7359"/>
                  </a:cubicBezTo>
                  <a:cubicBezTo>
                    <a:pt x="5059" y="7225"/>
                    <a:pt x="4443" y="7100"/>
                    <a:pt x="3828" y="6966"/>
                  </a:cubicBezTo>
                  <a:cubicBezTo>
                    <a:pt x="3328" y="6859"/>
                    <a:pt x="2757" y="6699"/>
                    <a:pt x="2561" y="6235"/>
                  </a:cubicBezTo>
                  <a:cubicBezTo>
                    <a:pt x="2481" y="6021"/>
                    <a:pt x="2481" y="5789"/>
                    <a:pt x="2498" y="5557"/>
                  </a:cubicBezTo>
                  <a:cubicBezTo>
                    <a:pt x="2516" y="5236"/>
                    <a:pt x="2543" y="4906"/>
                    <a:pt x="2561" y="4584"/>
                  </a:cubicBezTo>
                  <a:lnTo>
                    <a:pt x="2561" y="4584"/>
                  </a:lnTo>
                  <a:cubicBezTo>
                    <a:pt x="1972" y="5280"/>
                    <a:pt x="1392" y="5548"/>
                    <a:pt x="857" y="5976"/>
                  </a:cubicBezTo>
                  <a:cubicBezTo>
                    <a:pt x="670" y="6716"/>
                    <a:pt x="402" y="7439"/>
                    <a:pt x="161" y="8162"/>
                  </a:cubicBezTo>
                  <a:cubicBezTo>
                    <a:pt x="81" y="8411"/>
                    <a:pt x="0" y="8670"/>
                    <a:pt x="72" y="8920"/>
                  </a:cubicBezTo>
                  <a:cubicBezTo>
                    <a:pt x="161" y="9214"/>
                    <a:pt x="447" y="9402"/>
                    <a:pt x="714" y="9562"/>
                  </a:cubicBezTo>
                  <a:cubicBezTo>
                    <a:pt x="1133" y="9821"/>
                    <a:pt x="1562" y="10080"/>
                    <a:pt x="1981" y="10329"/>
                  </a:cubicBezTo>
                  <a:cubicBezTo>
                    <a:pt x="2284" y="10517"/>
                    <a:pt x="2596" y="10704"/>
                    <a:pt x="2944" y="10776"/>
                  </a:cubicBezTo>
                  <a:cubicBezTo>
                    <a:pt x="3074" y="10805"/>
                    <a:pt x="3204" y="10818"/>
                    <a:pt x="3334" y="10818"/>
                  </a:cubicBezTo>
                  <a:cubicBezTo>
                    <a:pt x="3875" y="10818"/>
                    <a:pt x="4416" y="10593"/>
                    <a:pt x="4934" y="10392"/>
                  </a:cubicBezTo>
                  <a:cubicBezTo>
                    <a:pt x="5346" y="10237"/>
                    <a:pt x="5796" y="10097"/>
                    <a:pt x="6227" y="10097"/>
                  </a:cubicBezTo>
                  <a:cubicBezTo>
                    <a:pt x="6468" y="10097"/>
                    <a:pt x="6703" y="10141"/>
                    <a:pt x="6923" y="10249"/>
                  </a:cubicBezTo>
                  <a:cubicBezTo>
                    <a:pt x="7985" y="10767"/>
                    <a:pt x="8056" y="12417"/>
                    <a:pt x="9100" y="12961"/>
                  </a:cubicBezTo>
                  <a:cubicBezTo>
                    <a:pt x="9385" y="13113"/>
                    <a:pt x="9707" y="13157"/>
                    <a:pt x="10019" y="13166"/>
                  </a:cubicBezTo>
                  <a:cubicBezTo>
                    <a:pt x="10073" y="13168"/>
                    <a:pt x="10128" y="13169"/>
                    <a:pt x="10182" y="13169"/>
                  </a:cubicBezTo>
                  <a:cubicBezTo>
                    <a:pt x="11187" y="13169"/>
                    <a:pt x="12170" y="12872"/>
                    <a:pt x="13177" y="12872"/>
                  </a:cubicBezTo>
                  <a:cubicBezTo>
                    <a:pt x="13284" y="12872"/>
                    <a:pt x="13409" y="12872"/>
                    <a:pt x="13498" y="12934"/>
                  </a:cubicBezTo>
                  <a:cubicBezTo>
                    <a:pt x="13605" y="13015"/>
                    <a:pt x="13650" y="13149"/>
                    <a:pt x="13685" y="13273"/>
                  </a:cubicBezTo>
                  <a:cubicBezTo>
                    <a:pt x="13882" y="13942"/>
                    <a:pt x="14051" y="14612"/>
                    <a:pt x="14212" y="15290"/>
                  </a:cubicBezTo>
                  <a:cubicBezTo>
                    <a:pt x="14622" y="15031"/>
                    <a:pt x="14997" y="14728"/>
                    <a:pt x="15327" y="14371"/>
                  </a:cubicBezTo>
                  <a:cubicBezTo>
                    <a:pt x="15746" y="13907"/>
                    <a:pt x="16058" y="13380"/>
                    <a:pt x="16290" y="12801"/>
                  </a:cubicBezTo>
                  <a:lnTo>
                    <a:pt x="16290" y="12801"/>
                  </a:lnTo>
                  <a:cubicBezTo>
                    <a:pt x="16268" y="12802"/>
                    <a:pt x="16246" y="12802"/>
                    <a:pt x="16223" y="12802"/>
                  </a:cubicBezTo>
                  <a:cubicBezTo>
                    <a:pt x="15827" y="12802"/>
                    <a:pt x="15434" y="12654"/>
                    <a:pt x="15113" y="12426"/>
                  </a:cubicBezTo>
                  <a:cubicBezTo>
                    <a:pt x="14613" y="12051"/>
                    <a:pt x="14274" y="11489"/>
                    <a:pt x="13998" y="10927"/>
                  </a:cubicBezTo>
                  <a:cubicBezTo>
                    <a:pt x="13721" y="10356"/>
                    <a:pt x="13489" y="9767"/>
                    <a:pt x="13114" y="9259"/>
                  </a:cubicBezTo>
                  <a:cubicBezTo>
                    <a:pt x="12989" y="9081"/>
                    <a:pt x="12838" y="8902"/>
                    <a:pt x="12838" y="8679"/>
                  </a:cubicBezTo>
                  <a:cubicBezTo>
                    <a:pt x="12838" y="8572"/>
                    <a:pt x="12882" y="8465"/>
                    <a:pt x="12918" y="8358"/>
                  </a:cubicBezTo>
                  <a:cubicBezTo>
                    <a:pt x="13105" y="7912"/>
                    <a:pt x="13337" y="7484"/>
                    <a:pt x="13605" y="7082"/>
                  </a:cubicBezTo>
                  <a:cubicBezTo>
                    <a:pt x="14015" y="6467"/>
                    <a:pt x="14506" y="5923"/>
                    <a:pt x="14899" y="5307"/>
                  </a:cubicBezTo>
                  <a:cubicBezTo>
                    <a:pt x="14943" y="5245"/>
                    <a:pt x="14970" y="5182"/>
                    <a:pt x="15006" y="5120"/>
                  </a:cubicBezTo>
                  <a:cubicBezTo>
                    <a:pt x="13971" y="3862"/>
                    <a:pt x="13275" y="2301"/>
                    <a:pt x="12044" y="1221"/>
                  </a:cubicBezTo>
                  <a:cubicBezTo>
                    <a:pt x="11087" y="393"/>
                    <a:pt x="9842" y="0"/>
                    <a:pt x="8585"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0"/>
            <p:cNvSpPr/>
            <p:nvPr/>
          </p:nvSpPr>
          <p:spPr>
            <a:xfrm>
              <a:off x="3483800" y="2001604"/>
              <a:ext cx="1222698" cy="831025"/>
            </a:xfrm>
            <a:custGeom>
              <a:rect b="b" l="l" r="r" t="t"/>
              <a:pathLst>
                <a:path extrusionOk="0" h="10545" w="15515">
                  <a:moveTo>
                    <a:pt x="2160" y="0"/>
                  </a:moveTo>
                  <a:lnTo>
                    <a:pt x="2160" y="0"/>
                  </a:lnTo>
                  <a:cubicBezTo>
                    <a:pt x="1741" y="348"/>
                    <a:pt x="1348" y="794"/>
                    <a:pt x="1018" y="1668"/>
                  </a:cubicBezTo>
                  <a:cubicBezTo>
                    <a:pt x="349" y="3390"/>
                    <a:pt x="1" y="5335"/>
                    <a:pt x="822" y="7083"/>
                  </a:cubicBezTo>
                  <a:cubicBezTo>
                    <a:pt x="956" y="7369"/>
                    <a:pt x="1116" y="7636"/>
                    <a:pt x="1295" y="7886"/>
                  </a:cubicBezTo>
                  <a:cubicBezTo>
                    <a:pt x="1446" y="7877"/>
                    <a:pt x="1598" y="7868"/>
                    <a:pt x="1750" y="7851"/>
                  </a:cubicBezTo>
                  <a:cubicBezTo>
                    <a:pt x="2526" y="7752"/>
                    <a:pt x="3284" y="7574"/>
                    <a:pt x="4024" y="7297"/>
                  </a:cubicBezTo>
                  <a:cubicBezTo>
                    <a:pt x="4462" y="7137"/>
                    <a:pt x="4899" y="6941"/>
                    <a:pt x="5363" y="6923"/>
                  </a:cubicBezTo>
                  <a:cubicBezTo>
                    <a:pt x="5399" y="6921"/>
                    <a:pt x="5435" y="6920"/>
                    <a:pt x="5471" y="6920"/>
                  </a:cubicBezTo>
                  <a:cubicBezTo>
                    <a:pt x="5906" y="6920"/>
                    <a:pt x="6331" y="7065"/>
                    <a:pt x="6710" y="7271"/>
                  </a:cubicBezTo>
                  <a:cubicBezTo>
                    <a:pt x="7959" y="7940"/>
                    <a:pt x="8833" y="9189"/>
                    <a:pt x="10117" y="9795"/>
                  </a:cubicBezTo>
                  <a:cubicBezTo>
                    <a:pt x="11010" y="10215"/>
                    <a:pt x="12053" y="10304"/>
                    <a:pt x="13026" y="10545"/>
                  </a:cubicBezTo>
                  <a:cubicBezTo>
                    <a:pt x="13391" y="10384"/>
                    <a:pt x="13757" y="10223"/>
                    <a:pt x="14123" y="10054"/>
                  </a:cubicBezTo>
                  <a:cubicBezTo>
                    <a:pt x="14596" y="9831"/>
                    <a:pt x="15069" y="9590"/>
                    <a:pt x="15515" y="9314"/>
                  </a:cubicBezTo>
                  <a:cubicBezTo>
                    <a:pt x="15354" y="8636"/>
                    <a:pt x="15185" y="7966"/>
                    <a:pt x="14988" y="7297"/>
                  </a:cubicBezTo>
                  <a:cubicBezTo>
                    <a:pt x="14953" y="7173"/>
                    <a:pt x="14908" y="7039"/>
                    <a:pt x="14801" y="6958"/>
                  </a:cubicBezTo>
                  <a:cubicBezTo>
                    <a:pt x="14712" y="6896"/>
                    <a:pt x="14587" y="6896"/>
                    <a:pt x="14480" y="6896"/>
                  </a:cubicBezTo>
                  <a:cubicBezTo>
                    <a:pt x="13473" y="6896"/>
                    <a:pt x="12490" y="7193"/>
                    <a:pt x="11485" y="7193"/>
                  </a:cubicBezTo>
                  <a:cubicBezTo>
                    <a:pt x="11431" y="7193"/>
                    <a:pt x="11376" y="7192"/>
                    <a:pt x="11322" y="7190"/>
                  </a:cubicBezTo>
                  <a:cubicBezTo>
                    <a:pt x="11010" y="7181"/>
                    <a:pt x="10688" y="7137"/>
                    <a:pt x="10403" y="6985"/>
                  </a:cubicBezTo>
                  <a:cubicBezTo>
                    <a:pt x="9359" y="6441"/>
                    <a:pt x="9288" y="4791"/>
                    <a:pt x="8226" y="4273"/>
                  </a:cubicBezTo>
                  <a:cubicBezTo>
                    <a:pt x="8006" y="4165"/>
                    <a:pt x="7771" y="4121"/>
                    <a:pt x="7530" y="4121"/>
                  </a:cubicBezTo>
                  <a:cubicBezTo>
                    <a:pt x="7099" y="4121"/>
                    <a:pt x="6649" y="4261"/>
                    <a:pt x="6237" y="4416"/>
                  </a:cubicBezTo>
                  <a:cubicBezTo>
                    <a:pt x="5719" y="4617"/>
                    <a:pt x="5178" y="4842"/>
                    <a:pt x="4637" y="4842"/>
                  </a:cubicBezTo>
                  <a:cubicBezTo>
                    <a:pt x="4507" y="4842"/>
                    <a:pt x="4377" y="4829"/>
                    <a:pt x="4247" y="4800"/>
                  </a:cubicBezTo>
                  <a:cubicBezTo>
                    <a:pt x="3899" y="4728"/>
                    <a:pt x="3587" y="4541"/>
                    <a:pt x="3284" y="4353"/>
                  </a:cubicBezTo>
                  <a:cubicBezTo>
                    <a:pt x="2865" y="4104"/>
                    <a:pt x="2436" y="3845"/>
                    <a:pt x="2017" y="3586"/>
                  </a:cubicBezTo>
                  <a:cubicBezTo>
                    <a:pt x="1750" y="3426"/>
                    <a:pt x="1464" y="3238"/>
                    <a:pt x="1375" y="2944"/>
                  </a:cubicBezTo>
                  <a:cubicBezTo>
                    <a:pt x="1303" y="2694"/>
                    <a:pt x="1384" y="2435"/>
                    <a:pt x="1464" y="2186"/>
                  </a:cubicBezTo>
                  <a:cubicBezTo>
                    <a:pt x="1705" y="1463"/>
                    <a:pt x="1973" y="740"/>
                    <a:pt x="2160" y="0"/>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0"/>
            <p:cNvSpPr/>
            <p:nvPr/>
          </p:nvSpPr>
          <p:spPr>
            <a:xfrm>
              <a:off x="3781929" y="1634597"/>
              <a:ext cx="383950" cy="479701"/>
            </a:xfrm>
            <a:custGeom>
              <a:rect b="b" l="l" r="r" t="t"/>
              <a:pathLst>
                <a:path extrusionOk="0" h="6087" w="4872">
                  <a:moveTo>
                    <a:pt x="2347" y="0"/>
                  </a:moveTo>
                  <a:cubicBezTo>
                    <a:pt x="1963" y="321"/>
                    <a:pt x="1615" y="705"/>
                    <a:pt x="1339" y="1142"/>
                  </a:cubicBezTo>
                  <a:cubicBezTo>
                    <a:pt x="955" y="1767"/>
                    <a:pt x="687" y="2471"/>
                    <a:pt x="241" y="3060"/>
                  </a:cubicBezTo>
                  <a:cubicBezTo>
                    <a:pt x="188" y="3132"/>
                    <a:pt x="134" y="3194"/>
                    <a:pt x="81" y="3265"/>
                  </a:cubicBezTo>
                  <a:cubicBezTo>
                    <a:pt x="63" y="3587"/>
                    <a:pt x="36" y="3917"/>
                    <a:pt x="18" y="4238"/>
                  </a:cubicBezTo>
                  <a:cubicBezTo>
                    <a:pt x="1" y="4470"/>
                    <a:pt x="1" y="4702"/>
                    <a:pt x="81" y="4916"/>
                  </a:cubicBezTo>
                  <a:cubicBezTo>
                    <a:pt x="277" y="5380"/>
                    <a:pt x="848" y="5540"/>
                    <a:pt x="1348" y="5647"/>
                  </a:cubicBezTo>
                  <a:cubicBezTo>
                    <a:pt x="1963" y="5781"/>
                    <a:pt x="2579" y="5906"/>
                    <a:pt x="3194" y="6040"/>
                  </a:cubicBezTo>
                  <a:cubicBezTo>
                    <a:pt x="3307" y="6063"/>
                    <a:pt x="3430" y="6087"/>
                    <a:pt x="3548" y="6087"/>
                  </a:cubicBezTo>
                  <a:cubicBezTo>
                    <a:pt x="3654" y="6087"/>
                    <a:pt x="3757" y="6068"/>
                    <a:pt x="3845" y="6013"/>
                  </a:cubicBezTo>
                  <a:cubicBezTo>
                    <a:pt x="3988" y="5915"/>
                    <a:pt x="4068" y="5754"/>
                    <a:pt x="4140" y="5594"/>
                  </a:cubicBezTo>
                  <a:lnTo>
                    <a:pt x="4755" y="4220"/>
                  </a:lnTo>
                  <a:cubicBezTo>
                    <a:pt x="4809" y="4095"/>
                    <a:pt x="4871" y="3961"/>
                    <a:pt x="4854" y="3827"/>
                  </a:cubicBezTo>
                  <a:cubicBezTo>
                    <a:pt x="4836" y="3578"/>
                    <a:pt x="4613" y="3417"/>
                    <a:pt x="4434" y="3248"/>
                  </a:cubicBezTo>
                  <a:cubicBezTo>
                    <a:pt x="3676" y="2561"/>
                    <a:pt x="3435" y="1481"/>
                    <a:pt x="2927" y="598"/>
                  </a:cubicBezTo>
                  <a:cubicBezTo>
                    <a:pt x="2793" y="366"/>
                    <a:pt x="2641" y="143"/>
                    <a:pt x="2409" y="18"/>
                  </a:cubicBezTo>
                  <a:cubicBezTo>
                    <a:pt x="2391" y="9"/>
                    <a:pt x="2365" y="9"/>
                    <a:pt x="2347"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0"/>
            <p:cNvSpPr/>
            <p:nvPr/>
          </p:nvSpPr>
          <p:spPr>
            <a:xfrm>
              <a:off x="4191808" y="1674553"/>
              <a:ext cx="371971" cy="367873"/>
            </a:xfrm>
            <a:custGeom>
              <a:rect b="b" l="l" r="r" t="t"/>
              <a:pathLst>
                <a:path extrusionOk="0" h="4668" w="4720">
                  <a:moveTo>
                    <a:pt x="1723" y="1"/>
                  </a:moveTo>
                  <a:cubicBezTo>
                    <a:pt x="1431" y="1"/>
                    <a:pt x="1153" y="98"/>
                    <a:pt x="919" y="368"/>
                  </a:cubicBezTo>
                  <a:cubicBezTo>
                    <a:pt x="0" y="1411"/>
                    <a:pt x="670" y="3338"/>
                    <a:pt x="1803" y="3865"/>
                  </a:cubicBezTo>
                  <a:cubicBezTo>
                    <a:pt x="2570" y="4230"/>
                    <a:pt x="3373" y="4498"/>
                    <a:pt x="4202" y="4667"/>
                  </a:cubicBezTo>
                  <a:lnTo>
                    <a:pt x="4523" y="2937"/>
                  </a:lnTo>
                  <a:cubicBezTo>
                    <a:pt x="4630" y="2339"/>
                    <a:pt x="4720" y="1679"/>
                    <a:pt x="4381" y="1179"/>
                  </a:cubicBezTo>
                  <a:cubicBezTo>
                    <a:pt x="3988" y="626"/>
                    <a:pt x="3185" y="466"/>
                    <a:pt x="2596" y="216"/>
                  </a:cubicBezTo>
                  <a:cubicBezTo>
                    <a:pt x="2313" y="96"/>
                    <a:pt x="2011" y="1"/>
                    <a:pt x="1723"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0"/>
            <p:cNvSpPr/>
            <p:nvPr/>
          </p:nvSpPr>
          <p:spPr>
            <a:xfrm>
              <a:off x="4293785" y="2085456"/>
              <a:ext cx="144139" cy="109306"/>
            </a:xfrm>
            <a:custGeom>
              <a:rect b="b" l="l" r="r" t="t"/>
              <a:pathLst>
                <a:path extrusionOk="0" h="1387" w="1829">
                  <a:moveTo>
                    <a:pt x="829" y="0"/>
                  </a:moveTo>
                  <a:cubicBezTo>
                    <a:pt x="470" y="0"/>
                    <a:pt x="70" y="144"/>
                    <a:pt x="45" y="497"/>
                  </a:cubicBezTo>
                  <a:cubicBezTo>
                    <a:pt x="0" y="943"/>
                    <a:pt x="776" y="1345"/>
                    <a:pt x="1133" y="1380"/>
                  </a:cubicBezTo>
                  <a:cubicBezTo>
                    <a:pt x="1166" y="1384"/>
                    <a:pt x="1199" y="1386"/>
                    <a:pt x="1232" y="1386"/>
                  </a:cubicBezTo>
                  <a:cubicBezTo>
                    <a:pt x="1351" y="1386"/>
                    <a:pt x="1468" y="1357"/>
                    <a:pt x="1552" y="1273"/>
                  </a:cubicBezTo>
                  <a:cubicBezTo>
                    <a:pt x="1597" y="1238"/>
                    <a:pt x="1633" y="1184"/>
                    <a:pt x="1659" y="1131"/>
                  </a:cubicBezTo>
                  <a:cubicBezTo>
                    <a:pt x="1829" y="738"/>
                    <a:pt x="1606" y="247"/>
                    <a:pt x="1222" y="69"/>
                  </a:cubicBezTo>
                  <a:cubicBezTo>
                    <a:pt x="1118" y="25"/>
                    <a:pt x="977" y="0"/>
                    <a:pt x="829"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0"/>
            <p:cNvSpPr/>
            <p:nvPr/>
          </p:nvSpPr>
          <p:spPr>
            <a:xfrm>
              <a:off x="4598140" y="1934066"/>
              <a:ext cx="345334" cy="605478"/>
            </a:xfrm>
            <a:custGeom>
              <a:rect b="b" l="l" r="r" t="t"/>
              <a:pathLst>
                <a:path extrusionOk="0" h="7683" w="4382">
                  <a:moveTo>
                    <a:pt x="2169" y="1"/>
                  </a:moveTo>
                  <a:cubicBezTo>
                    <a:pt x="2133" y="63"/>
                    <a:pt x="2106" y="126"/>
                    <a:pt x="2062" y="188"/>
                  </a:cubicBezTo>
                  <a:cubicBezTo>
                    <a:pt x="1669" y="804"/>
                    <a:pt x="1178" y="1348"/>
                    <a:pt x="768" y="1963"/>
                  </a:cubicBezTo>
                  <a:cubicBezTo>
                    <a:pt x="500" y="2365"/>
                    <a:pt x="268" y="2793"/>
                    <a:pt x="81" y="3239"/>
                  </a:cubicBezTo>
                  <a:cubicBezTo>
                    <a:pt x="45" y="3346"/>
                    <a:pt x="1" y="3453"/>
                    <a:pt x="1" y="3560"/>
                  </a:cubicBezTo>
                  <a:cubicBezTo>
                    <a:pt x="1" y="3783"/>
                    <a:pt x="152" y="3962"/>
                    <a:pt x="277" y="4140"/>
                  </a:cubicBezTo>
                  <a:cubicBezTo>
                    <a:pt x="652" y="4648"/>
                    <a:pt x="884" y="5237"/>
                    <a:pt x="1161" y="5808"/>
                  </a:cubicBezTo>
                  <a:cubicBezTo>
                    <a:pt x="1437" y="6370"/>
                    <a:pt x="1776" y="6932"/>
                    <a:pt x="2276" y="7307"/>
                  </a:cubicBezTo>
                  <a:cubicBezTo>
                    <a:pt x="2597" y="7535"/>
                    <a:pt x="2990" y="7683"/>
                    <a:pt x="3386" y="7683"/>
                  </a:cubicBezTo>
                  <a:cubicBezTo>
                    <a:pt x="3409" y="7683"/>
                    <a:pt x="3431" y="7683"/>
                    <a:pt x="3453" y="7682"/>
                  </a:cubicBezTo>
                  <a:cubicBezTo>
                    <a:pt x="3864" y="6656"/>
                    <a:pt x="4042" y="5505"/>
                    <a:pt x="4194" y="4399"/>
                  </a:cubicBezTo>
                  <a:cubicBezTo>
                    <a:pt x="4292" y="3685"/>
                    <a:pt x="4381" y="2936"/>
                    <a:pt x="4113" y="2275"/>
                  </a:cubicBezTo>
                  <a:cubicBezTo>
                    <a:pt x="3819" y="1535"/>
                    <a:pt x="3141" y="1044"/>
                    <a:pt x="2588" y="473"/>
                  </a:cubicBezTo>
                  <a:cubicBezTo>
                    <a:pt x="2436" y="322"/>
                    <a:pt x="2302" y="161"/>
                    <a:pt x="2169"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0"/>
            <p:cNvSpPr/>
            <p:nvPr/>
          </p:nvSpPr>
          <p:spPr>
            <a:xfrm>
              <a:off x="4294415" y="2295793"/>
              <a:ext cx="282761" cy="187483"/>
            </a:xfrm>
            <a:custGeom>
              <a:rect b="b" l="l" r="r" t="t"/>
              <a:pathLst>
                <a:path extrusionOk="0" h="2379" w="3588">
                  <a:moveTo>
                    <a:pt x="2635" y="0"/>
                  </a:moveTo>
                  <a:cubicBezTo>
                    <a:pt x="1811" y="0"/>
                    <a:pt x="1206" y="457"/>
                    <a:pt x="465" y="995"/>
                  </a:cubicBezTo>
                  <a:cubicBezTo>
                    <a:pt x="242" y="1156"/>
                    <a:pt x="1" y="1388"/>
                    <a:pt x="90" y="1637"/>
                  </a:cubicBezTo>
                  <a:cubicBezTo>
                    <a:pt x="153" y="1816"/>
                    <a:pt x="349" y="1887"/>
                    <a:pt x="518" y="1950"/>
                  </a:cubicBezTo>
                  <a:cubicBezTo>
                    <a:pt x="1134" y="2146"/>
                    <a:pt x="1776" y="2289"/>
                    <a:pt x="2419" y="2360"/>
                  </a:cubicBezTo>
                  <a:cubicBezTo>
                    <a:pt x="2506" y="2370"/>
                    <a:pt x="2596" y="2379"/>
                    <a:pt x="2686" y="2379"/>
                  </a:cubicBezTo>
                  <a:cubicBezTo>
                    <a:pt x="2834" y="2379"/>
                    <a:pt x="2979" y="2354"/>
                    <a:pt x="3097" y="2271"/>
                  </a:cubicBezTo>
                  <a:cubicBezTo>
                    <a:pt x="3266" y="2155"/>
                    <a:pt x="3337" y="1950"/>
                    <a:pt x="3400" y="1762"/>
                  </a:cubicBezTo>
                  <a:cubicBezTo>
                    <a:pt x="3525" y="1316"/>
                    <a:pt x="3587" y="861"/>
                    <a:pt x="3587" y="397"/>
                  </a:cubicBezTo>
                  <a:cubicBezTo>
                    <a:pt x="3587" y="335"/>
                    <a:pt x="3578" y="255"/>
                    <a:pt x="3534" y="201"/>
                  </a:cubicBezTo>
                  <a:cubicBezTo>
                    <a:pt x="3498" y="157"/>
                    <a:pt x="3436" y="130"/>
                    <a:pt x="3373" y="112"/>
                  </a:cubicBezTo>
                  <a:cubicBezTo>
                    <a:pt x="3105" y="35"/>
                    <a:pt x="2862" y="0"/>
                    <a:pt x="2635" y="0"/>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5D4682"/>
            </a:solidFill>
            <a:ln cap="flat" cmpd="sng" w="9525">
              <a:solidFill>
                <a:srgbClr val="5D468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0"/>
            <p:cNvSpPr/>
            <p:nvPr/>
          </p:nvSpPr>
          <p:spPr>
            <a:xfrm>
              <a:off x="3585777" y="2546874"/>
              <a:ext cx="924570" cy="381349"/>
            </a:xfrm>
            <a:custGeom>
              <a:rect b="b" l="l" r="r" t="t"/>
              <a:pathLst>
                <a:path extrusionOk="0" h="4839" w="11732">
                  <a:moveTo>
                    <a:pt x="4177" y="1"/>
                  </a:moveTo>
                  <a:cubicBezTo>
                    <a:pt x="4141" y="1"/>
                    <a:pt x="4105" y="2"/>
                    <a:pt x="4069" y="4"/>
                  </a:cubicBezTo>
                  <a:cubicBezTo>
                    <a:pt x="3605" y="22"/>
                    <a:pt x="3168" y="218"/>
                    <a:pt x="2730" y="378"/>
                  </a:cubicBezTo>
                  <a:cubicBezTo>
                    <a:pt x="1990" y="655"/>
                    <a:pt x="1232" y="833"/>
                    <a:pt x="456" y="932"/>
                  </a:cubicBezTo>
                  <a:cubicBezTo>
                    <a:pt x="304" y="949"/>
                    <a:pt x="152" y="958"/>
                    <a:pt x="1" y="967"/>
                  </a:cubicBezTo>
                  <a:cubicBezTo>
                    <a:pt x="1285" y="2751"/>
                    <a:pt x="3596" y="3643"/>
                    <a:pt x="5728" y="4375"/>
                  </a:cubicBezTo>
                  <a:cubicBezTo>
                    <a:pt x="6397" y="4607"/>
                    <a:pt x="7075" y="4839"/>
                    <a:pt x="7771" y="4839"/>
                  </a:cubicBezTo>
                  <a:cubicBezTo>
                    <a:pt x="8404" y="4830"/>
                    <a:pt x="9020" y="4643"/>
                    <a:pt x="9617" y="4437"/>
                  </a:cubicBezTo>
                  <a:cubicBezTo>
                    <a:pt x="10331" y="4188"/>
                    <a:pt x="11036" y="3920"/>
                    <a:pt x="11732" y="3626"/>
                  </a:cubicBezTo>
                  <a:cubicBezTo>
                    <a:pt x="10759" y="3385"/>
                    <a:pt x="9716" y="3296"/>
                    <a:pt x="8823" y="2876"/>
                  </a:cubicBezTo>
                  <a:cubicBezTo>
                    <a:pt x="7539" y="2270"/>
                    <a:pt x="6665" y="1021"/>
                    <a:pt x="5416" y="352"/>
                  </a:cubicBezTo>
                  <a:cubicBezTo>
                    <a:pt x="5037" y="146"/>
                    <a:pt x="4612" y="1"/>
                    <a:pt x="4177" y="1"/>
                  </a:cubicBezTo>
                  <a:close/>
                </a:path>
              </a:pathLst>
            </a:custGeom>
            <a:solidFill>
              <a:srgbClr val="7B5FA7"/>
            </a:solidFill>
            <a:ln cap="flat" cmpd="sng" w="9525">
              <a:solidFill>
                <a:srgbClr val="7B5F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31350"/>
            <a:ext cx="7704000" cy="4773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Clr>
                <a:schemeClr val="dk1"/>
              </a:buClr>
              <a:buSzPts val="3600"/>
              <a:buFont typeface="Cuprum"/>
              <a:buNone/>
              <a:defRPr b="1" sz="3600">
                <a:solidFill>
                  <a:schemeClr val="dk1"/>
                </a:solidFill>
                <a:latin typeface="Cuprum"/>
                <a:ea typeface="Cuprum"/>
                <a:cs typeface="Cuprum"/>
                <a:sym typeface="Cuprum"/>
              </a:defRPr>
            </a:lvl1pPr>
            <a:lvl2pPr lvl="1" rtl="0" algn="ctr">
              <a:spcBef>
                <a:spcPts val="0"/>
              </a:spcBef>
              <a:spcAft>
                <a:spcPts val="0"/>
              </a:spcAft>
              <a:buClr>
                <a:schemeClr val="dk1"/>
              </a:buClr>
              <a:buSzPts val="2800"/>
              <a:buNone/>
              <a:defRPr sz="2800">
                <a:solidFill>
                  <a:schemeClr val="dk1"/>
                </a:solidFill>
              </a:defRPr>
            </a:lvl2pPr>
            <a:lvl3pPr lvl="2" rtl="0" algn="ctr">
              <a:spcBef>
                <a:spcPts val="0"/>
              </a:spcBef>
              <a:spcAft>
                <a:spcPts val="0"/>
              </a:spcAft>
              <a:buClr>
                <a:schemeClr val="dk1"/>
              </a:buClr>
              <a:buSzPts val="2800"/>
              <a:buNone/>
              <a:defRPr sz="2800">
                <a:solidFill>
                  <a:schemeClr val="dk1"/>
                </a:solidFill>
              </a:defRPr>
            </a:lvl3pPr>
            <a:lvl4pPr lvl="3" rtl="0" algn="ctr">
              <a:spcBef>
                <a:spcPts val="0"/>
              </a:spcBef>
              <a:spcAft>
                <a:spcPts val="0"/>
              </a:spcAft>
              <a:buClr>
                <a:schemeClr val="dk1"/>
              </a:buClr>
              <a:buSzPts val="2800"/>
              <a:buNone/>
              <a:defRPr sz="2800">
                <a:solidFill>
                  <a:schemeClr val="dk1"/>
                </a:solidFill>
              </a:defRPr>
            </a:lvl4pPr>
            <a:lvl5pPr lvl="4" rtl="0" algn="ctr">
              <a:spcBef>
                <a:spcPts val="0"/>
              </a:spcBef>
              <a:spcAft>
                <a:spcPts val="0"/>
              </a:spcAft>
              <a:buClr>
                <a:schemeClr val="dk1"/>
              </a:buClr>
              <a:buSzPts val="2800"/>
              <a:buNone/>
              <a:defRPr sz="2800">
                <a:solidFill>
                  <a:schemeClr val="dk1"/>
                </a:solidFill>
              </a:defRPr>
            </a:lvl5pPr>
            <a:lvl6pPr lvl="5" rtl="0" algn="ctr">
              <a:spcBef>
                <a:spcPts val="0"/>
              </a:spcBef>
              <a:spcAft>
                <a:spcPts val="0"/>
              </a:spcAft>
              <a:buClr>
                <a:schemeClr val="dk1"/>
              </a:buClr>
              <a:buSzPts val="2800"/>
              <a:buNone/>
              <a:defRPr sz="2800">
                <a:solidFill>
                  <a:schemeClr val="dk1"/>
                </a:solidFill>
              </a:defRPr>
            </a:lvl6pPr>
            <a:lvl7pPr lvl="6" rtl="0" algn="ctr">
              <a:spcBef>
                <a:spcPts val="0"/>
              </a:spcBef>
              <a:spcAft>
                <a:spcPts val="0"/>
              </a:spcAft>
              <a:buClr>
                <a:schemeClr val="dk1"/>
              </a:buClr>
              <a:buSzPts val="2800"/>
              <a:buNone/>
              <a:defRPr sz="2800">
                <a:solidFill>
                  <a:schemeClr val="dk1"/>
                </a:solidFill>
              </a:defRPr>
            </a:lvl7pPr>
            <a:lvl8pPr lvl="7" rtl="0" algn="ctr">
              <a:spcBef>
                <a:spcPts val="0"/>
              </a:spcBef>
              <a:spcAft>
                <a:spcPts val="0"/>
              </a:spcAft>
              <a:buClr>
                <a:schemeClr val="dk1"/>
              </a:buClr>
              <a:buSzPts val="2800"/>
              <a:buNone/>
              <a:defRPr sz="2800">
                <a:solidFill>
                  <a:schemeClr val="dk1"/>
                </a:solidFill>
              </a:defRPr>
            </a:lvl8pPr>
            <a:lvl9pPr lvl="8" rtl="0" algn="ctr">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20000" y="1152475"/>
            <a:ext cx="7704000" cy="3450900"/>
          </a:xfrm>
          <a:prstGeom prst="rect">
            <a:avLst/>
          </a:prstGeom>
          <a:noFill/>
          <a:ln>
            <a:noFill/>
          </a:ln>
        </p:spPr>
        <p:txBody>
          <a:bodyPr anchorCtr="0" anchor="t" bIns="0" lIns="0" spcFirstLastPara="1" rIns="0" wrap="square" tIns="0">
            <a:noAutofit/>
          </a:bodyPr>
          <a:lstStyle>
            <a:lvl1pPr indent="-330200" lvl="0" marL="457200" rtl="0">
              <a:lnSpc>
                <a:spcPct val="115000"/>
              </a:lnSpc>
              <a:spcBef>
                <a:spcPts val="0"/>
              </a:spcBef>
              <a:spcAft>
                <a:spcPts val="0"/>
              </a:spcAft>
              <a:buClr>
                <a:schemeClr val="dk1"/>
              </a:buClr>
              <a:buSzPts val="1600"/>
              <a:buFont typeface="Karla"/>
              <a:buChar char="●"/>
              <a:defRPr sz="1600">
                <a:solidFill>
                  <a:schemeClr val="dk1"/>
                </a:solidFill>
                <a:latin typeface="Karla"/>
                <a:ea typeface="Karla"/>
                <a:cs typeface="Karla"/>
                <a:sym typeface="Karla"/>
              </a:defRPr>
            </a:lvl1pPr>
            <a:lvl2pPr indent="-330200" lvl="1" marL="914400" rtl="0">
              <a:lnSpc>
                <a:spcPct val="115000"/>
              </a:lnSpc>
              <a:spcBef>
                <a:spcPts val="1600"/>
              </a:spcBef>
              <a:spcAft>
                <a:spcPts val="0"/>
              </a:spcAft>
              <a:buClr>
                <a:schemeClr val="dk1"/>
              </a:buClr>
              <a:buSzPts val="1600"/>
              <a:buFont typeface="Karla"/>
              <a:buChar char="○"/>
              <a:defRPr sz="1600">
                <a:solidFill>
                  <a:schemeClr val="dk1"/>
                </a:solidFill>
                <a:latin typeface="Karla"/>
                <a:ea typeface="Karla"/>
                <a:cs typeface="Karla"/>
                <a:sym typeface="Karla"/>
              </a:defRPr>
            </a:lvl2pPr>
            <a:lvl3pPr indent="-330200" lvl="2" marL="1371600" rtl="0">
              <a:lnSpc>
                <a:spcPct val="115000"/>
              </a:lnSpc>
              <a:spcBef>
                <a:spcPts val="1600"/>
              </a:spcBef>
              <a:spcAft>
                <a:spcPts val="0"/>
              </a:spcAft>
              <a:buClr>
                <a:schemeClr val="dk1"/>
              </a:buClr>
              <a:buSzPts val="1600"/>
              <a:buFont typeface="Karla"/>
              <a:buChar char="■"/>
              <a:defRPr sz="1600">
                <a:solidFill>
                  <a:schemeClr val="dk1"/>
                </a:solidFill>
                <a:latin typeface="Karla"/>
                <a:ea typeface="Karla"/>
                <a:cs typeface="Karla"/>
                <a:sym typeface="Karla"/>
              </a:defRPr>
            </a:lvl3pPr>
            <a:lvl4pPr indent="-330200" lvl="3" marL="1828800" rtl="0">
              <a:lnSpc>
                <a:spcPct val="115000"/>
              </a:lnSpc>
              <a:spcBef>
                <a:spcPts val="1600"/>
              </a:spcBef>
              <a:spcAft>
                <a:spcPts val="0"/>
              </a:spcAft>
              <a:buClr>
                <a:schemeClr val="dk1"/>
              </a:buClr>
              <a:buSzPts val="1600"/>
              <a:buFont typeface="Karla"/>
              <a:buChar char="●"/>
              <a:defRPr sz="1600">
                <a:solidFill>
                  <a:schemeClr val="dk1"/>
                </a:solidFill>
                <a:latin typeface="Karla"/>
                <a:ea typeface="Karla"/>
                <a:cs typeface="Karla"/>
                <a:sym typeface="Karla"/>
              </a:defRPr>
            </a:lvl4pPr>
            <a:lvl5pPr indent="-330200" lvl="4" marL="2286000" rtl="0">
              <a:lnSpc>
                <a:spcPct val="115000"/>
              </a:lnSpc>
              <a:spcBef>
                <a:spcPts val="1600"/>
              </a:spcBef>
              <a:spcAft>
                <a:spcPts val="0"/>
              </a:spcAft>
              <a:buClr>
                <a:schemeClr val="dk1"/>
              </a:buClr>
              <a:buSzPts val="1600"/>
              <a:buFont typeface="Karla"/>
              <a:buChar char="○"/>
              <a:defRPr sz="1600">
                <a:solidFill>
                  <a:schemeClr val="dk1"/>
                </a:solidFill>
                <a:latin typeface="Karla"/>
                <a:ea typeface="Karla"/>
                <a:cs typeface="Karla"/>
                <a:sym typeface="Karla"/>
              </a:defRPr>
            </a:lvl5pPr>
            <a:lvl6pPr indent="-330200" lvl="5" marL="2743200" rtl="0">
              <a:lnSpc>
                <a:spcPct val="115000"/>
              </a:lnSpc>
              <a:spcBef>
                <a:spcPts val="1600"/>
              </a:spcBef>
              <a:spcAft>
                <a:spcPts val="0"/>
              </a:spcAft>
              <a:buClr>
                <a:schemeClr val="dk1"/>
              </a:buClr>
              <a:buSzPts val="1600"/>
              <a:buFont typeface="Karla"/>
              <a:buChar char="■"/>
              <a:defRPr sz="1600">
                <a:solidFill>
                  <a:schemeClr val="dk1"/>
                </a:solidFill>
                <a:latin typeface="Karla"/>
                <a:ea typeface="Karla"/>
                <a:cs typeface="Karla"/>
                <a:sym typeface="Karla"/>
              </a:defRPr>
            </a:lvl6pPr>
            <a:lvl7pPr indent="-330200" lvl="6" marL="3200400" rtl="0">
              <a:lnSpc>
                <a:spcPct val="115000"/>
              </a:lnSpc>
              <a:spcBef>
                <a:spcPts val="1600"/>
              </a:spcBef>
              <a:spcAft>
                <a:spcPts val="0"/>
              </a:spcAft>
              <a:buClr>
                <a:schemeClr val="dk1"/>
              </a:buClr>
              <a:buSzPts val="1600"/>
              <a:buFont typeface="Karla"/>
              <a:buChar char="●"/>
              <a:defRPr sz="1600">
                <a:solidFill>
                  <a:schemeClr val="dk1"/>
                </a:solidFill>
                <a:latin typeface="Karla"/>
                <a:ea typeface="Karla"/>
                <a:cs typeface="Karla"/>
                <a:sym typeface="Karla"/>
              </a:defRPr>
            </a:lvl7pPr>
            <a:lvl8pPr indent="-330200" lvl="7" marL="3657600" rtl="0">
              <a:lnSpc>
                <a:spcPct val="115000"/>
              </a:lnSpc>
              <a:spcBef>
                <a:spcPts val="1600"/>
              </a:spcBef>
              <a:spcAft>
                <a:spcPts val="0"/>
              </a:spcAft>
              <a:buClr>
                <a:schemeClr val="dk1"/>
              </a:buClr>
              <a:buSzPts val="1600"/>
              <a:buFont typeface="Karla"/>
              <a:buChar char="○"/>
              <a:defRPr sz="1600">
                <a:solidFill>
                  <a:schemeClr val="dk1"/>
                </a:solidFill>
                <a:latin typeface="Karla"/>
                <a:ea typeface="Karla"/>
                <a:cs typeface="Karla"/>
                <a:sym typeface="Karla"/>
              </a:defRPr>
            </a:lvl8pPr>
            <a:lvl9pPr indent="-330200" lvl="8" marL="4114800" rtl="0">
              <a:lnSpc>
                <a:spcPct val="115000"/>
              </a:lnSpc>
              <a:spcBef>
                <a:spcPts val="1600"/>
              </a:spcBef>
              <a:spcAft>
                <a:spcPts val="1600"/>
              </a:spcAft>
              <a:buClr>
                <a:schemeClr val="dk1"/>
              </a:buClr>
              <a:buSzPts val="1600"/>
              <a:buFont typeface="Karla"/>
              <a:buChar char="■"/>
              <a:defRPr sz="1600">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00FF00"/>
          </p15:clr>
        </p15:guide>
        <p15:guide id="2" pos="2880">
          <p15:clr>
            <a:srgbClr val="00FF00"/>
          </p15:clr>
        </p15:guide>
        <p15:guide id="3" pos="454">
          <p15:clr>
            <a:srgbClr val="00FF00"/>
          </p15:clr>
        </p15:guide>
        <p15:guide id="4" pos="5306">
          <p15:clr>
            <a:srgbClr val="00FF00"/>
          </p15:clr>
        </p15:guide>
        <p15:guide id="5" orient="horz" pos="340">
          <p15:clr>
            <a:srgbClr val="00FF00"/>
          </p15:clr>
        </p15:guide>
        <p15:guide id="6" orient="horz" pos="2900">
          <p15:clr>
            <a:srgbClr val="00FF0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2.xml"/><Relationship Id="rId3" Type="http://schemas.openxmlformats.org/officeDocument/2006/relationships/image" Target="../media/image5.jpg"/><Relationship Id="rId4" Type="http://schemas.openxmlformats.org/officeDocument/2006/relationships/image" Target="../media/image12.jpg"/><Relationship Id="rId5" Type="http://schemas.openxmlformats.org/officeDocument/2006/relationships/image" Target="../media/image7.png"/><Relationship Id="rId6" Type="http://schemas.openxmlformats.org/officeDocument/2006/relationships/image" Target="../media/image10.jpg"/><Relationship Id="rId7"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3.xml"/><Relationship Id="rId3"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comments" Target="../comments/commen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image" Target="../media/image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 Id="rId3" Type="http://schemas.openxmlformats.org/officeDocument/2006/relationships/image" Target="../media/image9.jpg"/><Relationship Id="rId4" Type="http://schemas.openxmlformats.org/officeDocument/2006/relationships/image" Target="../media/image3.jpg"/><Relationship Id="rId5"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5" name="Shape 1435"/>
        <p:cNvGrpSpPr/>
        <p:nvPr/>
      </p:nvGrpSpPr>
      <p:grpSpPr>
        <a:xfrm>
          <a:off x="0" y="0"/>
          <a:ext cx="0" cy="0"/>
          <a:chOff x="0" y="0"/>
          <a:chExt cx="0" cy="0"/>
        </a:xfrm>
      </p:grpSpPr>
      <p:sp>
        <p:nvSpPr>
          <p:cNvPr id="1436" name="Google Shape;1436;p33"/>
          <p:cNvSpPr txBox="1"/>
          <p:nvPr>
            <p:ph type="ctrTitle"/>
          </p:nvPr>
        </p:nvSpPr>
        <p:spPr>
          <a:xfrm>
            <a:off x="1755300" y="1795813"/>
            <a:ext cx="5633400" cy="988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OUTER SPACE</a:t>
            </a:r>
            <a:endParaRPr/>
          </a:p>
        </p:txBody>
      </p:sp>
      <p:sp>
        <p:nvSpPr>
          <p:cNvPr id="1437" name="Google Shape;1437;p33"/>
          <p:cNvSpPr txBox="1"/>
          <p:nvPr>
            <p:ph idx="1" type="subTitle"/>
          </p:nvPr>
        </p:nvSpPr>
        <p:spPr>
          <a:xfrm>
            <a:off x="1755300" y="2831688"/>
            <a:ext cx="5633400" cy="516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By Tasnim &amp; Misha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6"/>
                                        </p:tgtEl>
                                        <p:attrNameLst>
                                          <p:attrName>style.visibility</p:attrName>
                                        </p:attrNameLst>
                                      </p:cBhvr>
                                      <p:to>
                                        <p:strVal val="visible"/>
                                      </p:to>
                                    </p:set>
                                    <p:animEffect filter="fade" transition="in">
                                      <p:cBhvr>
                                        <p:cTn dur="1000"/>
                                        <p:tgtEl>
                                          <p:spTgt spid="14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7"/>
                                        </p:tgtEl>
                                        <p:attrNameLst>
                                          <p:attrName>style.visibility</p:attrName>
                                        </p:attrNameLst>
                                      </p:cBhvr>
                                      <p:to>
                                        <p:strVal val="visible"/>
                                      </p:to>
                                    </p:set>
                                    <p:animEffect filter="fade" transition="in">
                                      <p:cBhvr>
                                        <p:cTn dur="1000"/>
                                        <p:tgtEl>
                                          <p:spTgt spid="14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1" name="Shape 1751"/>
        <p:cNvGrpSpPr/>
        <p:nvPr/>
      </p:nvGrpSpPr>
      <p:grpSpPr>
        <a:xfrm>
          <a:off x="0" y="0"/>
          <a:ext cx="0" cy="0"/>
          <a:chOff x="0" y="0"/>
          <a:chExt cx="0" cy="0"/>
        </a:xfrm>
      </p:grpSpPr>
      <p:grpSp>
        <p:nvGrpSpPr>
          <p:cNvPr id="1752" name="Google Shape;1752;p42"/>
          <p:cNvGrpSpPr/>
          <p:nvPr/>
        </p:nvGrpSpPr>
        <p:grpSpPr>
          <a:xfrm>
            <a:off x="3363100" y="2188157"/>
            <a:ext cx="2417820" cy="2415341"/>
            <a:chOff x="3363087" y="2188207"/>
            <a:chExt cx="2417820" cy="2415341"/>
          </a:xfrm>
        </p:grpSpPr>
        <p:grpSp>
          <p:nvGrpSpPr>
            <p:cNvPr id="1753" name="Google Shape;1753;p42"/>
            <p:cNvGrpSpPr/>
            <p:nvPr/>
          </p:nvGrpSpPr>
          <p:grpSpPr>
            <a:xfrm>
              <a:off x="3363087" y="2188207"/>
              <a:ext cx="2417820" cy="2415295"/>
              <a:chOff x="5436525" y="2273875"/>
              <a:chExt cx="2044150" cy="2042015"/>
            </a:xfrm>
          </p:grpSpPr>
          <p:sp>
            <p:nvSpPr>
              <p:cNvPr id="1754" name="Google Shape;1754;p42"/>
              <p:cNvSpPr/>
              <p:nvPr/>
            </p:nvSpPr>
            <p:spPr>
              <a:xfrm>
                <a:off x="5436525" y="2273875"/>
                <a:ext cx="2040887" cy="2042015"/>
              </a:xfrm>
              <a:custGeom>
                <a:rect b="b" l="l" r="r" t="t"/>
                <a:pathLst>
                  <a:path extrusionOk="0" h="43461" w="43437">
                    <a:moveTo>
                      <a:pt x="21730" y="1"/>
                    </a:moveTo>
                    <a:cubicBezTo>
                      <a:pt x="9724" y="1"/>
                      <a:pt x="0" y="9724"/>
                      <a:pt x="0" y="21731"/>
                    </a:cubicBezTo>
                    <a:cubicBezTo>
                      <a:pt x="0" y="33737"/>
                      <a:pt x="9724" y="43460"/>
                      <a:pt x="21730" y="43460"/>
                    </a:cubicBezTo>
                    <a:cubicBezTo>
                      <a:pt x="33713" y="43460"/>
                      <a:pt x="43437" y="33737"/>
                      <a:pt x="43437" y="21731"/>
                    </a:cubicBezTo>
                    <a:cubicBezTo>
                      <a:pt x="43437" y="9724"/>
                      <a:pt x="33713" y="1"/>
                      <a:pt x="21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2"/>
              <p:cNvSpPr/>
              <p:nvPr/>
            </p:nvSpPr>
            <p:spPr>
              <a:xfrm>
                <a:off x="7356210" y="2948912"/>
                <a:ext cx="68692" cy="214111"/>
              </a:xfrm>
              <a:custGeom>
                <a:rect b="b" l="l" r="r" t="t"/>
                <a:pathLst>
                  <a:path extrusionOk="0" h="4557" w="1462">
                    <a:moveTo>
                      <a:pt x="252" y="59"/>
                    </a:moveTo>
                    <a:cubicBezTo>
                      <a:pt x="297" y="219"/>
                      <a:pt x="366" y="402"/>
                      <a:pt x="388" y="562"/>
                    </a:cubicBezTo>
                    <a:lnTo>
                      <a:pt x="548" y="858"/>
                    </a:lnTo>
                    <a:lnTo>
                      <a:pt x="640" y="1201"/>
                    </a:lnTo>
                    <a:lnTo>
                      <a:pt x="480" y="1064"/>
                    </a:lnTo>
                    <a:lnTo>
                      <a:pt x="662" y="1726"/>
                    </a:lnTo>
                    <a:cubicBezTo>
                      <a:pt x="913" y="2068"/>
                      <a:pt x="913" y="2068"/>
                      <a:pt x="1165" y="3095"/>
                    </a:cubicBezTo>
                    <a:lnTo>
                      <a:pt x="1210" y="3483"/>
                    </a:lnTo>
                    <a:cubicBezTo>
                      <a:pt x="913" y="3209"/>
                      <a:pt x="913" y="3209"/>
                      <a:pt x="845" y="3095"/>
                    </a:cubicBezTo>
                    <a:cubicBezTo>
                      <a:pt x="822" y="3027"/>
                      <a:pt x="777" y="2616"/>
                      <a:pt x="777" y="2616"/>
                    </a:cubicBezTo>
                    <a:cubicBezTo>
                      <a:pt x="754" y="2456"/>
                      <a:pt x="640" y="2365"/>
                      <a:pt x="571" y="2228"/>
                    </a:cubicBezTo>
                    <a:cubicBezTo>
                      <a:pt x="571" y="2205"/>
                      <a:pt x="571" y="2182"/>
                      <a:pt x="571" y="2182"/>
                    </a:cubicBezTo>
                    <a:cubicBezTo>
                      <a:pt x="480" y="1908"/>
                      <a:pt x="480" y="1634"/>
                      <a:pt x="388" y="1383"/>
                    </a:cubicBezTo>
                    <a:cubicBezTo>
                      <a:pt x="343" y="1246"/>
                      <a:pt x="229" y="1109"/>
                      <a:pt x="206" y="950"/>
                    </a:cubicBezTo>
                    <a:cubicBezTo>
                      <a:pt x="137" y="721"/>
                      <a:pt x="137" y="539"/>
                      <a:pt x="160" y="493"/>
                    </a:cubicBezTo>
                    <a:cubicBezTo>
                      <a:pt x="183" y="493"/>
                      <a:pt x="183" y="493"/>
                      <a:pt x="206" y="516"/>
                    </a:cubicBezTo>
                    <a:lnTo>
                      <a:pt x="229" y="516"/>
                    </a:lnTo>
                    <a:cubicBezTo>
                      <a:pt x="229" y="402"/>
                      <a:pt x="183" y="288"/>
                      <a:pt x="183" y="196"/>
                    </a:cubicBezTo>
                    <a:cubicBezTo>
                      <a:pt x="206" y="82"/>
                      <a:pt x="206" y="82"/>
                      <a:pt x="252" y="59"/>
                    </a:cubicBezTo>
                    <a:close/>
                    <a:moveTo>
                      <a:pt x="199" y="0"/>
                    </a:moveTo>
                    <a:cubicBezTo>
                      <a:pt x="131" y="0"/>
                      <a:pt x="121" y="16"/>
                      <a:pt x="92" y="59"/>
                    </a:cubicBezTo>
                    <a:cubicBezTo>
                      <a:pt x="92" y="59"/>
                      <a:pt x="0" y="516"/>
                      <a:pt x="0" y="584"/>
                    </a:cubicBezTo>
                    <a:lnTo>
                      <a:pt x="0" y="630"/>
                    </a:lnTo>
                    <a:cubicBezTo>
                      <a:pt x="69" y="950"/>
                      <a:pt x="115" y="1292"/>
                      <a:pt x="160" y="1634"/>
                    </a:cubicBezTo>
                    <a:cubicBezTo>
                      <a:pt x="160" y="1657"/>
                      <a:pt x="183" y="1680"/>
                      <a:pt x="183" y="1703"/>
                    </a:cubicBezTo>
                    <a:lnTo>
                      <a:pt x="252" y="1863"/>
                    </a:lnTo>
                    <a:cubicBezTo>
                      <a:pt x="274" y="1886"/>
                      <a:pt x="297" y="1954"/>
                      <a:pt x="297" y="2000"/>
                    </a:cubicBezTo>
                    <a:cubicBezTo>
                      <a:pt x="320" y="2114"/>
                      <a:pt x="388" y="2456"/>
                      <a:pt x="457" y="2684"/>
                    </a:cubicBezTo>
                    <a:cubicBezTo>
                      <a:pt x="503" y="2821"/>
                      <a:pt x="594" y="2935"/>
                      <a:pt x="640" y="3072"/>
                    </a:cubicBezTo>
                    <a:cubicBezTo>
                      <a:pt x="662" y="3187"/>
                      <a:pt x="662" y="3323"/>
                      <a:pt x="685" y="3438"/>
                    </a:cubicBezTo>
                    <a:lnTo>
                      <a:pt x="708" y="3597"/>
                    </a:lnTo>
                    <a:cubicBezTo>
                      <a:pt x="891" y="4008"/>
                      <a:pt x="891" y="4008"/>
                      <a:pt x="1256" y="4351"/>
                    </a:cubicBezTo>
                    <a:lnTo>
                      <a:pt x="1461" y="4556"/>
                    </a:lnTo>
                    <a:lnTo>
                      <a:pt x="1347" y="3529"/>
                    </a:lnTo>
                    <a:cubicBezTo>
                      <a:pt x="1096" y="2342"/>
                      <a:pt x="1096" y="2342"/>
                      <a:pt x="959" y="2091"/>
                    </a:cubicBezTo>
                    <a:lnTo>
                      <a:pt x="777" y="1178"/>
                    </a:lnTo>
                    <a:lnTo>
                      <a:pt x="617" y="858"/>
                    </a:lnTo>
                    <a:lnTo>
                      <a:pt x="388" y="14"/>
                    </a:lnTo>
                    <a:cubicBezTo>
                      <a:pt x="297" y="5"/>
                      <a:pt x="238" y="0"/>
                      <a:pt x="199" y="0"/>
                    </a:cubicBezTo>
                    <a:close/>
                  </a:path>
                </a:pathLst>
              </a:custGeom>
              <a:solidFill>
                <a:srgbClr val="96F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2"/>
              <p:cNvSpPr/>
              <p:nvPr/>
            </p:nvSpPr>
            <p:spPr>
              <a:xfrm>
                <a:off x="7463431" y="3432155"/>
                <a:ext cx="5450" cy="34346"/>
              </a:xfrm>
              <a:custGeom>
                <a:rect b="b" l="l" r="r" t="t"/>
                <a:pathLst>
                  <a:path extrusionOk="0" h="731" w="116">
                    <a:moveTo>
                      <a:pt x="92" y="0"/>
                    </a:moveTo>
                    <a:lnTo>
                      <a:pt x="1" y="731"/>
                    </a:lnTo>
                    <a:lnTo>
                      <a:pt x="112" y="111"/>
                    </a:lnTo>
                    <a:lnTo>
                      <a:pt x="112" y="111"/>
                    </a:lnTo>
                    <a:cubicBezTo>
                      <a:pt x="113" y="112"/>
                      <a:pt x="114" y="113"/>
                      <a:pt x="115" y="114"/>
                    </a:cubicBezTo>
                    <a:cubicBezTo>
                      <a:pt x="115" y="114"/>
                      <a:pt x="115" y="92"/>
                      <a:pt x="115" y="92"/>
                    </a:cubicBezTo>
                    <a:lnTo>
                      <a:pt x="112" y="111"/>
                    </a:lnTo>
                    <a:lnTo>
                      <a:pt x="112" y="111"/>
                    </a:lnTo>
                    <a:cubicBezTo>
                      <a:pt x="92" y="87"/>
                      <a:pt x="92" y="43"/>
                      <a:pt x="92" y="0"/>
                    </a:cubicBezTo>
                    <a:close/>
                  </a:path>
                </a:pathLst>
              </a:custGeom>
              <a:solidFill>
                <a:srgbClr val="96F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2"/>
              <p:cNvSpPr/>
              <p:nvPr/>
            </p:nvSpPr>
            <p:spPr>
              <a:xfrm>
                <a:off x="7429132" y="3287346"/>
                <a:ext cx="34346" cy="89084"/>
              </a:xfrm>
              <a:custGeom>
                <a:rect b="b" l="l" r="r" t="t"/>
                <a:pathLst>
                  <a:path extrusionOk="0" h="1896" w="731">
                    <a:moveTo>
                      <a:pt x="685" y="1"/>
                    </a:moveTo>
                    <a:lnTo>
                      <a:pt x="571" y="138"/>
                    </a:lnTo>
                    <a:cubicBezTo>
                      <a:pt x="548" y="320"/>
                      <a:pt x="526" y="343"/>
                      <a:pt x="526" y="366"/>
                    </a:cubicBezTo>
                    <a:lnTo>
                      <a:pt x="411" y="366"/>
                    </a:lnTo>
                    <a:cubicBezTo>
                      <a:pt x="366" y="594"/>
                      <a:pt x="320" y="868"/>
                      <a:pt x="297" y="1096"/>
                    </a:cubicBezTo>
                    <a:lnTo>
                      <a:pt x="23" y="1576"/>
                    </a:lnTo>
                    <a:cubicBezTo>
                      <a:pt x="1" y="1599"/>
                      <a:pt x="1" y="1644"/>
                      <a:pt x="1" y="1690"/>
                    </a:cubicBezTo>
                    <a:cubicBezTo>
                      <a:pt x="1" y="1781"/>
                      <a:pt x="1" y="1872"/>
                      <a:pt x="1" y="1895"/>
                    </a:cubicBezTo>
                    <a:cubicBezTo>
                      <a:pt x="69" y="1850"/>
                      <a:pt x="138" y="1758"/>
                      <a:pt x="206" y="1690"/>
                    </a:cubicBezTo>
                    <a:lnTo>
                      <a:pt x="320" y="1621"/>
                    </a:lnTo>
                    <a:lnTo>
                      <a:pt x="343" y="1736"/>
                    </a:lnTo>
                    <a:lnTo>
                      <a:pt x="480" y="1256"/>
                    </a:lnTo>
                    <a:lnTo>
                      <a:pt x="526" y="1279"/>
                    </a:lnTo>
                    <a:cubicBezTo>
                      <a:pt x="571" y="1370"/>
                      <a:pt x="571" y="1416"/>
                      <a:pt x="548" y="1484"/>
                    </a:cubicBezTo>
                    <a:cubicBezTo>
                      <a:pt x="503" y="1690"/>
                      <a:pt x="503" y="1690"/>
                      <a:pt x="548" y="1895"/>
                    </a:cubicBezTo>
                    <a:lnTo>
                      <a:pt x="594" y="1827"/>
                    </a:lnTo>
                    <a:lnTo>
                      <a:pt x="685" y="1621"/>
                    </a:lnTo>
                    <a:lnTo>
                      <a:pt x="685" y="1553"/>
                    </a:lnTo>
                    <a:cubicBezTo>
                      <a:pt x="685" y="1553"/>
                      <a:pt x="685" y="1553"/>
                      <a:pt x="663" y="1621"/>
                    </a:cubicBezTo>
                    <a:cubicBezTo>
                      <a:pt x="663" y="1599"/>
                      <a:pt x="663" y="1576"/>
                      <a:pt x="663" y="1576"/>
                    </a:cubicBezTo>
                    <a:cubicBezTo>
                      <a:pt x="708" y="1188"/>
                      <a:pt x="731" y="868"/>
                      <a:pt x="731" y="69"/>
                    </a:cubicBezTo>
                    <a:lnTo>
                      <a:pt x="6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2"/>
              <p:cNvSpPr/>
              <p:nvPr/>
            </p:nvSpPr>
            <p:spPr>
              <a:xfrm>
                <a:off x="7460236" y="3274472"/>
                <a:ext cx="20438" cy="89084"/>
              </a:xfrm>
              <a:custGeom>
                <a:rect b="b" l="l" r="r" t="t"/>
                <a:pathLst>
                  <a:path extrusionOk="0" h="1896" w="435">
                    <a:moveTo>
                      <a:pt x="366" y="1"/>
                    </a:moveTo>
                    <a:cubicBezTo>
                      <a:pt x="343" y="47"/>
                      <a:pt x="297" y="343"/>
                      <a:pt x="297" y="343"/>
                    </a:cubicBezTo>
                    <a:cubicBezTo>
                      <a:pt x="297" y="389"/>
                      <a:pt x="297" y="435"/>
                      <a:pt x="252" y="480"/>
                    </a:cubicBezTo>
                    <a:cubicBezTo>
                      <a:pt x="229" y="412"/>
                      <a:pt x="206" y="320"/>
                      <a:pt x="183" y="252"/>
                    </a:cubicBezTo>
                    <a:lnTo>
                      <a:pt x="137" y="229"/>
                    </a:lnTo>
                    <a:lnTo>
                      <a:pt x="69" y="229"/>
                    </a:lnTo>
                    <a:cubicBezTo>
                      <a:pt x="69" y="1097"/>
                      <a:pt x="46" y="1507"/>
                      <a:pt x="1" y="1895"/>
                    </a:cubicBezTo>
                    <a:cubicBezTo>
                      <a:pt x="115" y="1599"/>
                      <a:pt x="115" y="1599"/>
                      <a:pt x="137" y="1553"/>
                    </a:cubicBezTo>
                    <a:cubicBezTo>
                      <a:pt x="183" y="1599"/>
                      <a:pt x="183" y="1599"/>
                      <a:pt x="229" y="1599"/>
                    </a:cubicBezTo>
                    <a:cubicBezTo>
                      <a:pt x="297" y="1165"/>
                      <a:pt x="434" y="480"/>
                      <a:pt x="366" y="24"/>
                    </a:cubicBezTo>
                    <a:cubicBezTo>
                      <a:pt x="366" y="24"/>
                      <a:pt x="366" y="24"/>
                      <a:pt x="366" y="1"/>
                    </a:cubicBezTo>
                    <a:close/>
                  </a:path>
                </a:pathLst>
              </a:custGeom>
              <a:solidFill>
                <a:srgbClr val="96F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2"/>
              <p:cNvSpPr/>
              <p:nvPr/>
            </p:nvSpPr>
            <p:spPr>
              <a:xfrm>
                <a:off x="7426971" y="3264840"/>
                <a:ext cx="15082" cy="51543"/>
              </a:xfrm>
              <a:custGeom>
                <a:rect b="b" l="l" r="r" t="t"/>
                <a:pathLst>
                  <a:path extrusionOk="0" h="1097" w="321">
                    <a:moveTo>
                      <a:pt x="69" y="0"/>
                    </a:moveTo>
                    <a:cubicBezTo>
                      <a:pt x="1" y="229"/>
                      <a:pt x="1" y="297"/>
                      <a:pt x="1" y="320"/>
                    </a:cubicBezTo>
                    <a:lnTo>
                      <a:pt x="24" y="640"/>
                    </a:lnTo>
                    <a:cubicBezTo>
                      <a:pt x="24" y="640"/>
                      <a:pt x="24" y="640"/>
                      <a:pt x="47" y="662"/>
                    </a:cubicBezTo>
                    <a:cubicBezTo>
                      <a:pt x="69" y="685"/>
                      <a:pt x="69" y="685"/>
                      <a:pt x="206" y="1096"/>
                    </a:cubicBezTo>
                    <a:cubicBezTo>
                      <a:pt x="298" y="959"/>
                      <a:pt x="320" y="845"/>
                      <a:pt x="320" y="799"/>
                    </a:cubicBezTo>
                    <a:cubicBezTo>
                      <a:pt x="298" y="731"/>
                      <a:pt x="252" y="685"/>
                      <a:pt x="229" y="594"/>
                    </a:cubicBezTo>
                    <a:cubicBezTo>
                      <a:pt x="206" y="548"/>
                      <a:pt x="229" y="503"/>
                      <a:pt x="229" y="434"/>
                    </a:cubicBezTo>
                    <a:cubicBezTo>
                      <a:pt x="206" y="274"/>
                      <a:pt x="206" y="274"/>
                      <a:pt x="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2"/>
              <p:cNvSpPr/>
              <p:nvPr/>
            </p:nvSpPr>
            <p:spPr>
              <a:xfrm>
                <a:off x="7344417" y="3405326"/>
                <a:ext cx="121221" cy="350743"/>
              </a:xfrm>
              <a:custGeom>
                <a:rect b="b" l="l" r="r" t="t"/>
                <a:pathLst>
                  <a:path extrusionOk="0" h="7465" w="2580">
                    <a:moveTo>
                      <a:pt x="756" y="6931"/>
                    </a:moveTo>
                    <a:cubicBezTo>
                      <a:pt x="684" y="7093"/>
                      <a:pt x="614" y="7249"/>
                      <a:pt x="548" y="7396"/>
                    </a:cubicBezTo>
                    <a:cubicBezTo>
                      <a:pt x="619" y="7254"/>
                      <a:pt x="694" y="7090"/>
                      <a:pt x="756" y="6931"/>
                    </a:cubicBezTo>
                    <a:close/>
                    <a:moveTo>
                      <a:pt x="2306" y="1"/>
                    </a:moveTo>
                    <a:lnTo>
                      <a:pt x="2306" y="1"/>
                    </a:lnTo>
                    <a:cubicBezTo>
                      <a:pt x="2169" y="69"/>
                      <a:pt x="2009" y="959"/>
                      <a:pt x="2009" y="982"/>
                    </a:cubicBezTo>
                    <a:cubicBezTo>
                      <a:pt x="1918" y="1439"/>
                      <a:pt x="1918" y="1439"/>
                      <a:pt x="1621" y="1758"/>
                    </a:cubicBezTo>
                    <a:cubicBezTo>
                      <a:pt x="1575" y="1781"/>
                      <a:pt x="1530" y="1827"/>
                      <a:pt x="1507" y="1918"/>
                    </a:cubicBezTo>
                    <a:cubicBezTo>
                      <a:pt x="1393" y="2192"/>
                      <a:pt x="1370" y="2511"/>
                      <a:pt x="1210" y="2785"/>
                    </a:cubicBezTo>
                    <a:cubicBezTo>
                      <a:pt x="913" y="3265"/>
                      <a:pt x="913" y="3265"/>
                      <a:pt x="776" y="3653"/>
                    </a:cubicBezTo>
                    <a:cubicBezTo>
                      <a:pt x="617" y="4132"/>
                      <a:pt x="343" y="5296"/>
                      <a:pt x="320" y="5319"/>
                    </a:cubicBezTo>
                    <a:cubicBezTo>
                      <a:pt x="251" y="5730"/>
                      <a:pt x="274" y="6163"/>
                      <a:pt x="229" y="6574"/>
                    </a:cubicBezTo>
                    <a:cubicBezTo>
                      <a:pt x="206" y="6848"/>
                      <a:pt x="46" y="7099"/>
                      <a:pt x="0" y="7373"/>
                    </a:cubicBezTo>
                    <a:cubicBezTo>
                      <a:pt x="0" y="7396"/>
                      <a:pt x="0" y="7442"/>
                      <a:pt x="23" y="7464"/>
                    </a:cubicBezTo>
                    <a:cubicBezTo>
                      <a:pt x="115" y="7464"/>
                      <a:pt x="206" y="7464"/>
                      <a:pt x="594" y="6734"/>
                    </a:cubicBezTo>
                    <a:cubicBezTo>
                      <a:pt x="662" y="6574"/>
                      <a:pt x="662" y="6574"/>
                      <a:pt x="708" y="6529"/>
                    </a:cubicBezTo>
                    <a:cubicBezTo>
                      <a:pt x="731" y="6551"/>
                      <a:pt x="754" y="6551"/>
                      <a:pt x="754" y="6551"/>
                    </a:cubicBezTo>
                    <a:cubicBezTo>
                      <a:pt x="799" y="6506"/>
                      <a:pt x="845" y="6460"/>
                      <a:pt x="891" y="6414"/>
                    </a:cubicBezTo>
                    <a:lnTo>
                      <a:pt x="891" y="6414"/>
                    </a:lnTo>
                    <a:cubicBezTo>
                      <a:pt x="891" y="6541"/>
                      <a:pt x="834" y="6732"/>
                      <a:pt x="756" y="6931"/>
                    </a:cubicBezTo>
                    <a:lnTo>
                      <a:pt x="756" y="6931"/>
                    </a:lnTo>
                    <a:cubicBezTo>
                      <a:pt x="1032" y="6311"/>
                      <a:pt x="1335" y="5606"/>
                      <a:pt x="1552" y="5045"/>
                    </a:cubicBezTo>
                    <a:cubicBezTo>
                      <a:pt x="1804" y="4269"/>
                      <a:pt x="2123" y="3219"/>
                      <a:pt x="2329" y="2443"/>
                    </a:cubicBezTo>
                    <a:cubicBezTo>
                      <a:pt x="2351" y="2260"/>
                      <a:pt x="2580" y="1051"/>
                      <a:pt x="2534" y="685"/>
                    </a:cubicBezTo>
                    <a:cubicBezTo>
                      <a:pt x="2534" y="663"/>
                      <a:pt x="2534" y="640"/>
                      <a:pt x="2534" y="640"/>
                    </a:cubicBezTo>
                    <a:lnTo>
                      <a:pt x="2511" y="617"/>
                    </a:lnTo>
                    <a:cubicBezTo>
                      <a:pt x="2511" y="617"/>
                      <a:pt x="2511" y="594"/>
                      <a:pt x="2511" y="594"/>
                    </a:cubicBezTo>
                    <a:cubicBezTo>
                      <a:pt x="2511" y="594"/>
                      <a:pt x="2511" y="594"/>
                      <a:pt x="2511" y="571"/>
                    </a:cubicBezTo>
                    <a:cubicBezTo>
                      <a:pt x="2511" y="571"/>
                      <a:pt x="2511" y="571"/>
                      <a:pt x="2511" y="548"/>
                    </a:cubicBezTo>
                    <a:lnTo>
                      <a:pt x="2488" y="526"/>
                    </a:lnTo>
                    <a:cubicBezTo>
                      <a:pt x="2488" y="526"/>
                      <a:pt x="2488" y="526"/>
                      <a:pt x="2488" y="503"/>
                    </a:cubicBezTo>
                    <a:cubicBezTo>
                      <a:pt x="2466" y="548"/>
                      <a:pt x="2443" y="571"/>
                      <a:pt x="2397" y="936"/>
                    </a:cubicBezTo>
                    <a:cubicBezTo>
                      <a:pt x="2351" y="1507"/>
                      <a:pt x="2329" y="1553"/>
                      <a:pt x="2032" y="2055"/>
                    </a:cubicBezTo>
                    <a:cubicBezTo>
                      <a:pt x="2055" y="1804"/>
                      <a:pt x="2100" y="1461"/>
                      <a:pt x="2123" y="1187"/>
                    </a:cubicBezTo>
                    <a:lnTo>
                      <a:pt x="2169" y="731"/>
                    </a:lnTo>
                    <a:lnTo>
                      <a:pt x="23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2"/>
              <p:cNvSpPr/>
              <p:nvPr/>
            </p:nvSpPr>
            <p:spPr>
              <a:xfrm>
                <a:off x="7362647" y="2951684"/>
                <a:ext cx="50462" cy="160924"/>
              </a:xfrm>
              <a:custGeom>
                <a:rect b="b" l="l" r="r" t="t"/>
                <a:pathLst>
                  <a:path extrusionOk="0" h="3425" w="1074">
                    <a:moveTo>
                      <a:pt x="115" y="0"/>
                    </a:moveTo>
                    <a:cubicBezTo>
                      <a:pt x="69" y="23"/>
                      <a:pt x="69" y="23"/>
                      <a:pt x="46" y="137"/>
                    </a:cubicBezTo>
                    <a:cubicBezTo>
                      <a:pt x="46" y="229"/>
                      <a:pt x="92" y="343"/>
                      <a:pt x="92" y="457"/>
                    </a:cubicBezTo>
                    <a:lnTo>
                      <a:pt x="69" y="457"/>
                    </a:lnTo>
                    <a:cubicBezTo>
                      <a:pt x="46" y="434"/>
                      <a:pt x="46" y="434"/>
                      <a:pt x="23" y="434"/>
                    </a:cubicBezTo>
                    <a:cubicBezTo>
                      <a:pt x="0" y="480"/>
                      <a:pt x="0" y="662"/>
                      <a:pt x="69" y="891"/>
                    </a:cubicBezTo>
                    <a:cubicBezTo>
                      <a:pt x="92" y="1050"/>
                      <a:pt x="206" y="1187"/>
                      <a:pt x="251" y="1324"/>
                    </a:cubicBezTo>
                    <a:cubicBezTo>
                      <a:pt x="343" y="1575"/>
                      <a:pt x="343" y="1849"/>
                      <a:pt x="434" y="2123"/>
                    </a:cubicBezTo>
                    <a:cubicBezTo>
                      <a:pt x="434" y="2123"/>
                      <a:pt x="434" y="2146"/>
                      <a:pt x="434" y="2169"/>
                    </a:cubicBezTo>
                    <a:cubicBezTo>
                      <a:pt x="480" y="2260"/>
                      <a:pt x="594" y="2329"/>
                      <a:pt x="617" y="2420"/>
                    </a:cubicBezTo>
                    <a:cubicBezTo>
                      <a:pt x="685" y="2603"/>
                      <a:pt x="662" y="2808"/>
                      <a:pt x="685" y="2991"/>
                    </a:cubicBezTo>
                    <a:cubicBezTo>
                      <a:pt x="708" y="3105"/>
                      <a:pt x="708" y="3105"/>
                      <a:pt x="1073" y="3424"/>
                    </a:cubicBezTo>
                    <a:cubicBezTo>
                      <a:pt x="1050" y="3310"/>
                      <a:pt x="1028" y="3150"/>
                      <a:pt x="1028" y="3036"/>
                    </a:cubicBezTo>
                    <a:lnTo>
                      <a:pt x="822" y="2237"/>
                    </a:lnTo>
                    <a:cubicBezTo>
                      <a:pt x="776" y="2009"/>
                      <a:pt x="754" y="1963"/>
                      <a:pt x="708" y="1895"/>
                    </a:cubicBezTo>
                    <a:cubicBezTo>
                      <a:pt x="525" y="1690"/>
                      <a:pt x="525" y="1690"/>
                      <a:pt x="343" y="1005"/>
                    </a:cubicBezTo>
                    <a:lnTo>
                      <a:pt x="343" y="1005"/>
                    </a:lnTo>
                    <a:lnTo>
                      <a:pt x="503" y="1142"/>
                    </a:lnTo>
                    <a:lnTo>
                      <a:pt x="411" y="799"/>
                    </a:lnTo>
                    <a:lnTo>
                      <a:pt x="251" y="503"/>
                    </a:lnTo>
                    <a:lnTo>
                      <a:pt x="115" y="0"/>
                    </a:lnTo>
                    <a:close/>
                  </a:path>
                </a:pathLst>
              </a:custGeom>
              <a:solidFill>
                <a:srgbClr val="96F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2"/>
              <p:cNvSpPr/>
              <p:nvPr/>
            </p:nvSpPr>
            <p:spPr>
              <a:xfrm>
                <a:off x="5506204" y="2563445"/>
                <a:ext cx="572747" cy="1558305"/>
              </a:xfrm>
              <a:custGeom>
                <a:rect b="b" l="l" r="r" t="t"/>
                <a:pathLst>
                  <a:path extrusionOk="0" h="33166" w="12190">
                    <a:moveTo>
                      <a:pt x="2260" y="13376"/>
                    </a:moveTo>
                    <a:cubicBezTo>
                      <a:pt x="2244" y="13376"/>
                      <a:pt x="2227" y="13376"/>
                      <a:pt x="2210" y="13386"/>
                    </a:cubicBezTo>
                    <a:lnTo>
                      <a:pt x="2210" y="13386"/>
                    </a:lnTo>
                    <a:lnTo>
                      <a:pt x="2260" y="13376"/>
                    </a:lnTo>
                    <a:close/>
                    <a:moveTo>
                      <a:pt x="6483" y="1"/>
                    </a:moveTo>
                    <a:lnTo>
                      <a:pt x="6049" y="206"/>
                    </a:lnTo>
                    <a:cubicBezTo>
                      <a:pt x="5890" y="229"/>
                      <a:pt x="5661" y="275"/>
                      <a:pt x="5479" y="297"/>
                    </a:cubicBezTo>
                    <a:lnTo>
                      <a:pt x="5091" y="663"/>
                    </a:lnTo>
                    <a:lnTo>
                      <a:pt x="4794" y="777"/>
                    </a:lnTo>
                    <a:lnTo>
                      <a:pt x="4475" y="1119"/>
                    </a:lnTo>
                    <a:lnTo>
                      <a:pt x="4178" y="1507"/>
                    </a:lnTo>
                    <a:lnTo>
                      <a:pt x="3972" y="1667"/>
                    </a:lnTo>
                    <a:lnTo>
                      <a:pt x="3950" y="1416"/>
                    </a:lnTo>
                    <a:lnTo>
                      <a:pt x="3562" y="1850"/>
                    </a:lnTo>
                    <a:cubicBezTo>
                      <a:pt x="3630" y="1918"/>
                      <a:pt x="3767" y="1987"/>
                      <a:pt x="3858" y="2032"/>
                    </a:cubicBezTo>
                    <a:lnTo>
                      <a:pt x="4383" y="1576"/>
                    </a:lnTo>
                    <a:cubicBezTo>
                      <a:pt x="4566" y="1644"/>
                      <a:pt x="4817" y="1735"/>
                      <a:pt x="5000" y="1804"/>
                    </a:cubicBezTo>
                    <a:lnTo>
                      <a:pt x="4634" y="2534"/>
                    </a:lnTo>
                    <a:lnTo>
                      <a:pt x="3927" y="3607"/>
                    </a:lnTo>
                    <a:lnTo>
                      <a:pt x="3630" y="3721"/>
                    </a:lnTo>
                    <a:lnTo>
                      <a:pt x="3174" y="4474"/>
                    </a:lnTo>
                    <a:cubicBezTo>
                      <a:pt x="2717" y="5251"/>
                      <a:pt x="1895" y="5661"/>
                      <a:pt x="1484" y="6460"/>
                    </a:cubicBezTo>
                    <a:cubicBezTo>
                      <a:pt x="914" y="7487"/>
                      <a:pt x="800" y="8674"/>
                      <a:pt x="366" y="9770"/>
                    </a:cubicBezTo>
                    <a:lnTo>
                      <a:pt x="298" y="10363"/>
                    </a:lnTo>
                    <a:cubicBezTo>
                      <a:pt x="1" y="10569"/>
                      <a:pt x="92" y="11117"/>
                      <a:pt x="183" y="11413"/>
                    </a:cubicBezTo>
                    <a:cubicBezTo>
                      <a:pt x="252" y="11391"/>
                      <a:pt x="320" y="11368"/>
                      <a:pt x="366" y="11345"/>
                    </a:cubicBezTo>
                    <a:lnTo>
                      <a:pt x="434" y="10569"/>
                    </a:lnTo>
                    <a:lnTo>
                      <a:pt x="754" y="9428"/>
                    </a:lnTo>
                    <a:lnTo>
                      <a:pt x="754" y="9428"/>
                    </a:lnTo>
                    <a:cubicBezTo>
                      <a:pt x="663" y="9953"/>
                      <a:pt x="571" y="10660"/>
                      <a:pt x="503" y="11185"/>
                    </a:cubicBezTo>
                    <a:cubicBezTo>
                      <a:pt x="412" y="11482"/>
                      <a:pt x="343" y="11779"/>
                      <a:pt x="252" y="12075"/>
                    </a:cubicBezTo>
                    <a:cubicBezTo>
                      <a:pt x="366" y="12646"/>
                      <a:pt x="571" y="13354"/>
                      <a:pt x="731" y="13901"/>
                    </a:cubicBezTo>
                    <a:lnTo>
                      <a:pt x="1188" y="14152"/>
                    </a:lnTo>
                    <a:lnTo>
                      <a:pt x="1416" y="14586"/>
                    </a:lnTo>
                    <a:lnTo>
                      <a:pt x="1804" y="14974"/>
                    </a:lnTo>
                    <a:lnTo>
                      <a:pt x="1872" y="15933"/>
                    </a:lnTo>
                    <a:lnTo>
                      <a:pt x="2238" y="16572"/>
                    </a:lnTo>
                    <a:lnTo>
                      <a:pt x="2557" y="17211"/>
                    </a:lnTo>
                    <a:lnTo>
                      <a:pt x="2877" y="17006"/>
                    </a:lnTo>
                    <a:lnTo>
                      <a:pt x="3128" y="17348"/>
                    </a:lnTo>
                    <a:lnTo>
                      <a:pt x="3059" y="18033"/>
                    </a:lnTo>
                    <a:lnTo>
                      <a:pt x="2534" y="18672"/>
                    </a:lnTo>
                    <a:cubicBezTo>
                      <a:pt x="2306" y="21091"/>
                      <a:pt x="2306" y="21091"/>
                      <a:pt x="2808" y="22484"/>
                    </a:cubicBezTo>
                    <a:cubicBezTo>
                      <a:pt x="3196" y="23602"/>
                      <a:pt x="4589" y="23830"/>
                      <a:pt x="4954" y="24972"/>
                    </a:cubicBezTo>
                    <a:cubicBezTo>
                      <a:pt x="5319" y="26158"/>
                      <a:pt x="5365" y="27437"/>
                      <a:pt x="5958" y="28532"/>
                    </a:cubicBezTo>
                    <a:cubicBezTo>
                      <a:pt x="7624" y="31545"/>
                      <a:pt x="8127" y="32070"/>
                      <a:pt x="10500" y="33166"/>
                    </a:cubicBezTo>
                    <a:lnTo>
                      <a:pt x="10455" y="32892"/>
                    </a:lnTo>
                    <a:lnTo>
                      <a:pt x="9336" y="32139"/>
                    </a:lnTo>
                    <a:cubicBezTo>
                      <a:pt x="9336" y="31979"/>
                      <a:pt x="9336" y="31979"/>
                      <a:pt x="9336" y="31819"/>
                    </a:cubicBezTo>
                    <a:cubicBezTo>
                      <a:pt x="9268" y="31659"/>
                      <a:pt x="9268" y="31659"/>
                      <a:pt x="9062" y="31317"/>
                    </a:cubicBezTo>
                    <a:lnTo>
                      <a:pt x="8766" y="31294"/>
                    </a:lnTo>
                    <a:lnTo>
                      <a:pt x="8606" y="30541"/>
                    </a:lnTo>
                    <a:lnTo>
                      <a:pt x="8834" y="30107"/>
                    </a:lnTo>
                    <a:cubicBezTo>
                      <a:pt x="8948" y="30107"/>
                      <a:pt x="9108" y="30084"/>
                      <a:pt x="9222" y="30084"/>
                    </a:cubicBezTo>
                    <a:cubicBezTo>
                      <a:pt x="9336" y="29856"/>
                      <a:pt x="9336" y="29856"/>
                      <a:pt x="9542" y="29423"/>
                    </a:cubicBezTo>
                    <a:lnTo>
                      <a:pt x="9199" y="28989"/>
                    </a:lnTo>
                    <a:cubicBezTo>
                      <a:pt x="9382" y="28555"/>
                      <a:pt x="9633" y="27962"/>
                      <a:pt x="9838" y="27528"/>
                    </a:cubicBezTo>
                    <a:cubicBezTo>
                      <a:pt x="9793" y="27391"/>
                      <a:pt x="9770" y="27231"/>
                      <a:pt x="9747" y="27072"/>
                    </a:cubicBezTo>
                    <a:cubicBezTo>
                      <a:pt x="10158" y="26843"/>
                      <a:pt x="10706" y="26524"/>
                      <a:pt x="11140" y="26273"/>
                    </a:cubicBezTo>
                    <a:cubicBezTo>
                      <a:pt x="11185" y="25793"/>
                      <a:pt x="11276" y="25154"/>
                      <a:pt x="11322" y="24652"/>
                    </a:cubicBezTo>
                    <a:cubicBezTo>
                      <a:pt x="11505" y="24059"/>
                      <a:pt x="11938" y="23305"/>
                      <a:pt x="12190" y="22735"/>
                    </a:cubicBezTo>
                    <a:lnTo>
                      <a:pt x="10957" y="21685"/>
                    </a:lnTo>
                    <a:cubicBezTo>
                      <a:pt x="8971" y="21434"/>
                      <a:pt x="8766" y="21411"/>
                      <a:pt x="7465" y="18695"/>
                    </a:cubicBezTo>
                    <a:lnTo>
                      <a:pt x="6826" y="18763"/>
                    </a:lnTo>
                    <a:cubicBezTo>
                      <a:pt x="6506" y="18307"/>
                      <a:pt x="6141" y="17667"/>
                      <a:pt x="5844" y="17188"/>
                    </a:cubicBezTo>
                    <a:lnTo>
                      <a:pt x="4703" y="16960"/>
                    </a:lnTo>
                    <a:lnTo>
                      <a:pt x="4064" y="16230"/>
                    </a:lnTo>
                    <a:lnTo>
                      <a:pt x="3584" y="16366"/>
                    </a:lnTo>
                    <a:lnTo>
                      <a:pt x="3242" y="16823"/>
                    </a:lnTo>
                    <a:lnTo>
                      <a:pt x="2854" y="16230"/>
                    </a:lnTo>
                    <a:lnTo>
                      <a:pt x="2466" y="16298"/>
                    </a:lnTo>
                    <a:lnTo>
                      <a:pt x="2283" y="15750"/>
                    </a:lnTo>
                    <a:lnTo>
                      <a:pt x="2557" y="14677"/>
                    </a:lnTo>
                    <a:lnTo>
                      <a:pt x="1895" y="14061"/>
                    </a:lnTo>
                    <a:lnTo>
                      <a:pt x="2009" y="13422"/>
                    </a:lnTo>
                    <a:lnTo>
                      <a:pt x="2198" y="13388"/>
                    </a:lnTo>
                    <a:lnTo>
                      <a:pt x="2198" y="13388"/>
                    </a:lnTo>
                    <a:cubicBezTo>
                      <a:pt x="2196" y="13392"/>
                      <a:pt x="2194" y="13395"/>
                      <a:pt x="2192" y="13399"/>
                    </a:cubicBezTo>
                    <a:cubicBezTo>
                      <a:pt x="2198" y="13393"/>
                      <a:pt x="2204" y="13389"/>
                      <a:pt x="2210" y="13386"/>
                    </a:cubicBezTo>
                    <a:lnTo>
                      <a:pt x="2210" y="13386"/>
                    </a:lnTo>
                    <a:lnTo>
                      <a:pt x="2198" y="13388"/>
                    </a:lnTo>
                    <a:lnTo>
                      <a:pt x="2198" y="13388"/>
                    </a:lnTo>
                    <a:cubicBezTo>
                      <a:pt x="2243" y="13298"/>
                      <a:pt x="2308" y="13190"/>
                      <a:pt x="2352" y="13102"/>
                    </a:cubicBezTo>
                    <a:lnTo>
                      <a:pt x="2557" y="12486"/>
                    </a:lnTo>
                    <a:lnTo>
                      <a:pt x="1987" y="12304"/>
                    </a:lnTo>
                    <a:lnTo>
                      <a:pt x="1667" y="13217"/>
                    </a:lnTo>
                    <a:lnTo>
                      <a:pt x="1302" y="13171"/>
                    </a:lnTo>
                    <a:lnTo>
                      <a:pt x="1142" y="12395"/>
                    </a:lnTo>
                    <a:lnTo>
                      <a:pt x="1553" y="11117"/>
                    </a:lnTo>
                    <a:lnTo>
                      <a:pt x="2466" y="10318"/>
                    </a:lnTo>
                    <a:cubicBezTo>
                      <a:pt x="2740" y="10409"/>
                      <a:pt x="3105" y="10523"/>
                      <a:pt x="3379" y="10614"/>
                    </a:cubicBezTo>
                    <a:lnTo>
                      <a:pt x="3767" y="10797"/>
                    </a:lnTo>
                    <a:lnTo>
                      <a:pt x="3676" y="11345"/>
                    </a:lnTo>
                    <a:cubicBezTo>
                      <a:pt x="3470" y="12030"/>
                      <a:pt x="3447" y="12075"/>
                      <a:pt x="3698" y="12167"/>
                    </a:cubicBezTo>
                    <a:cubicBezTo>
                      <a:pt x="3744" y="12121"/>
                      <a:pt x="3767" y="12121"/>
                      <a:pt x="3835" y="12075"/>
                    </a:cubicBezTo>
                    <a:lnTo>
                      <a:pt x="4201" y="10592"/>
                    </a:lnTo>
                    <a:cubicBezTo>
                      <a:pt x="4634" y="10135"/>
                      <a:pt x="5319" y="10249"/>
                      <a:pt x="5776" y="9861"/>
                    </a:cubicBezTo>
                    <a:cubicBezTo>
                      <a:pt x="6164" y="9542"/>
                      <a:pt x="6118" y="8971"/>
                      <a:pt x="6529" y="8674"/>
                    </a:cubicBezTo>
                    <a:cubicBezTo>
                      <a:pt x="6780" y="8469"/>
                      <a:pt x="6826" y="8469"/>
                      <a:pt x="7054" y="8423"/>
                    </a:cubicBezTo>
                    <a:cubicBezTo>
                      <a:pt x="9633" y="8012"/>
                      <a:pt x="9633" y="8012"/>
                      <a:pt x="9222" y="6711"/>
                    </a:cubicBezTo>
                    <a:cubicBezTo>
                      <a:pt x="9317" y="6682"/>
                      <a:pt x="9418" y="6670"/>
                      <a:pt x="9525" y="6670"/>
                    </a:cubicBezTo>
                    <a:cubicBezTo>
                      <a:pt x="9911" y="6670"/>
                      <a:pt x="10357" y="6823"/>
                      <a:pt x="10733" y="6823"/>
                    </a:cubicBezTo>
                    <a:cubicBezTo>
                      <a:pt x="11053" y="6823"/>
                      <a:pt x="11322" y="6712"/>
                      <a:pt x="11459" y="6301"/>
                    </a:cubicBezTo>
                    <a:cubicBezTo>
                      <a:pt x="11516" y="6110"/>
                      <a:pt x="11685" y="3891"/>
                      <a:pt x="10578" y="3891"/>
                    </a:cubicBezTo>
                    <a:cubicBezTo>
                      <a:pt x="10361" y="3891"/>
                      <a:pt x="10095" y="3976"/>
                      <a:pt x="9770" y="4178"/>
                    </a:cubicBezTo>
                    <a:lnTo>
                      <a:pt x="9085" y="5136"/>
                    </a:lnTo>
                    <a:lnTo>
                      <a:pt x="8401" y="5684"/>
                    </a:lnTo>
                    <a:lnTo>
                      <a:pt x="8355" y="5730"/>
                    </a:lnTo>
                    <a:cubicBezTo>
                      <a:pt x="8289" y="5788"/>
                      <a:pt x="8215" y="5814"/>
                      <a:pt x="8143" y="5814"/>
                    </a:cubicBezTo>
                    <a:cubicBezTo>
                      <a:pt x="7988" y="5814"/>
                      <a:pt x="7845" y="5696"/>
                      <a:pt x="7830" y="5524"/>
                    </a:cubicBezTo>
                    <a:lnTo>
                      <a:pt x="7830" y="5410"/>
                    </a:lnTo>
                    <a:cubicBezTo>
                      <a:pt x="7853" y="5182"/>
                      <a:pt x="7853" y="4817"/>
                      <a:pt x="7853" y="4497"/>
                    </a:cubicBezTo>
                    <a:cubicBezTo>
                      <a:pt x="7853" y="4086"/>
                      <a:pt x="8127" y="3721"/>
                      <a:pt x="8515" y="3584"/>
                    </a:cubicBezTo>
                    <a:cubicBezTo>
                      <a:pt x="8537" y="3561"/>
                      <a:pt x="8583" y="3561"/>
                      <a:pt x="8606" y="3539"/>
                    </a:cubicBezTo>
                    <a:cubicBezTo>
                      <a:pt x="9154" y="3402"/>
                      <a:pt x="9724" y="3242"/>
                      <a:pt x="10295" y="3105"/>
                    </a:cubicBezTo>
                    <a:lnTo>
                      <a:pt x="10637" y="2397"/>
                    </a:lnTo>
                    <a:lnTo>
                      <a:pt x="10706" y="1895"/>
                    </a:lnTo>
                    <a:lnTo>
                      <a:pt x="10911" y="1576"/>
                    </a:lnTo>
                    <a:lnTo>
                      <a:pt x="10523" y="1621"/>
                    </a:lnTo>
                    <a:lnTo>
                      <a:pt x="10067" y="1964"/>
                    </a:lnTo>
                    <a:lnTo>
                      <a:pt x="9724" y="2397"/>
                    </a:lnTo>
                    <a:lnTo>
                      <a:pt x="9336" y="2215"/>
                    </a:lnTo>
                    <a:cubicBezTo>
                      <a:pt x="10021" y="1188"/>
                      <a:pt x="10021" y="1188"/>
                      <a:pt x="10021" y="1142"/>
                    </a:cubicBezTo>
                    <a:lnTo>
                      <a:pt x="10021" y="1142"/>
                    </a:lnTo>
                    <a:lnTo>
                      <a:pt x="9405" y="1165"/>
                    </a:lnTo>
                    <a:cubicBezTo>
                      <a:pt x="9428" y="845"/>
                      <a:pt x="9428" y="845"/>
                      <a:pt x="9405" y="640"/>
                    </a:cubicBezTo>
                    <a:cubicBezTo>
                      <a:pt x="9154" y="754"/>
                      <a:pt x="8834" y="914"/>
                      <a:pt x="8652" y="1119"/>
                    </a:cubicBezTo>
                    <a:cubicBezTo>
                      <a:pt x="8697" y="1142"/>
                      <a:pt x="8743" y="1188"/>
                      <a:pt x="8789" y="1233"/>
                    </a:cubicBezTo>
                    <a:cubicBezTo>
                      <a:pt x="8822" y="1227"/>
                      <a:pt x="8857" y="1224"/>
                      <a:pt x="8894" y="1224"/>
                    </a:cubicBezTo>
                    <a:cubicBezTo>
                      <a:pt x="8981" y="1224"/>
                      <a:pt x="9073" y="1240"/>
                      <a:pt x="9154" y="1256"/>
                    </a:cubicBezTo>
                    <a:cubicBezTo>
                      <a:pt x="8971" y="1439"/>
                      <a:pt x="8971" y="1439"/>
                      <a:pt x="8720" y="1667"/>
                    </a:cubicBezTo>
                    <a:lnTo>
                      <a:pt x="8355" y="2146"/>
                    </a:lnTo>
                    <a:cubicBezTo>
                      <a:pt x="8149" y="2101"/>
                      <a:pt x="8127" y="2101"/>
                      <a:pt x="7921" y="2055"/>
                    </a:cubicBezTo>
                    <a:cubicBezTo>
                      <a:pt x="7784" y="1599"/>
                      <a:pt x="8058" y="1165"/>
                      <a:pt x="8058" y="708"/>
                    </a:cubicBezTo>
                    <a:lnTo>
                      <a:pt x="8058" y="708"/>
                    </a:lnTo>
                    <a:cubicBezTo>
                      <a:pt x="7556" y="868"/>
                      <a:pt x="7556" y="868"/>
                      <a:pt x="7351" y="891"/>
                    </a:cubicBezTo>
                    <a:cubicBezTo>
                      <a:pt x="7122" y="708"/>
                      <a:pt x="6985" y="594"/>
                      <a:pt x="6757" y="252"/>
                    </a:cubicBezTo>
                    <a:cubicBezTo>
                      <a:pt x="6666" y="183"/>
                      <a:pt x="6574" y="69"/>
                      <a:pt x="6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2"/>
              <p:cNvSpPr/>
              <p:nvPr/>
            </p:nvSpPr>
            <p:spPr>
              <a:xfrm>
                <a:off x="5609197" y="3179045"/>
                <a:ext cx="7518" cy="14002"/>
              </a:xfrm>
              <a:custGeom>
                <a:rect b="b" l="l" r="r" t="t"/>
                <a:pathLst>
                  <a:path extrusionOk="0" h="298" w="160">
                    <a:moveTo>
                      <a:pt x="160" y="0"/>
                    </a:moveTo>
                    <a:lnTo>
                      <a:pt x="160" y="0"/>
                    </a:lnTo>
                    <a:cubicBezTo>
                      <a:pt x="91" y="92"/>
                      <a:pt x="46" y="183"/>
                      <a:pt x="0" y="297"/>
                    </a:cubicBezTo>
                    <a:lnTo>
                      <a:pt x="68" y="274"/>
                    </a:lnTo>
                    <a:lnTo>
                      <a:pt x="160" y="0"/>
                    </a:lnTo>
                    <a:close/>
                  </a:path>
                </a:pathLst>
              </a:custGeom>
              <a:solidFill>
                <a:srgbClr val="96F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2"/>
              <p:cNvSpPr/>
              <p:nvPr/>
            </p:nvSpPr>
            <p:spPr>
              <a:xfrm>
                <a:off x="5616667" y="3179045"/>
                <a:ext cx="47" cy="47"/>
              </a:xfrm>
              <a:custGeom>
                <a:rect b="b" l="l" r="r" t="t"/>
                <a:pathLst>
                  <a:path extrusionOk="0" h="1" w="1">
                    <a:moveTo>
                      <a:pt x="1" y="0"/>
                    </a:moveTo>
                    <a:lnTo>
                      <a:pt x="1" y="0"/>
                    </a:lnTo>
                    <a:lnTo>
                      <a:pt x="1" y="0"/>
                    </a:lnTo>
                    <a:close/>
                  </a:path>
                </a:pathLst>
              </a:custGeom>
              <a:solidFill>
                <a:srgbClr val="96F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2"/>
              <p:cNvSpPr/>
              <p:nvPr/>
            </p:nvSpPr>
            <p:spPr>
              <a:xfrm>
                <a:off x="6000633" y="2652482"/>
                <a:ext cx="108347" cy="101910"/>
              </a:xfrm>
              <a:custGeom>
                <a:rect b="b" l="l" r="r" t="t"/>
                <a:pathLst>
                  <a:path extrusionOk="0" h="2169" w="2306">
                    <a:moveTo>
                      <a:pt x="753" y="0"/>
                    </a:moveTo>
                    <a:lnTo>
                      <a:pt x="480" y="434"/>
                    </a:lnTo>
                    <a:lnTo>
                      <a:pt x="365" y="708"/>
                    </a:lnTo>
                    <a:lnTo>
                      <a:pt x="0" y="1005"/>
                    </a:lnTo>
                    <a:cubicBezTo>
                      <a:pt x="76" y="1005"/>
                      <a:pt x="173" y="1025"/>
                      <a:pt x="256" y="1025"/>
                    </a:cubicBezTo>
                    <a:cubicBezTo>
                      <a:pt x="297" y="1025"/>
                      <a:pt x="335" y="1020"/>
                      <a:pt x="365" y="1005"/>
                    </a:cubicBezTo>
                    <a:cubicBezTo>
                      <a:pt x="824" y="753"/>
                      <a:pt x="986" y="664"/>
                      <a:pt x="1073" y="664"/>
                    </a:cubicBezTo>
                    <a:cubicBezTo>
                      <a:pt x="1121" y="664"/>
                      <a:pt x="1147" y="691"/>
                      <a:pt x="1187" y="731"/>
                    </a:cubicBezTo>
                    <a:cubicBezTo>
                      <a:pt x="1210" y="868"/>
                      <a:pt x="1256" y="1027"/>
                      <a:pt x="1278" y="1164"/>
                    </a:cubicBezTo>
                    <a:cubicBezTo>
                      <a:pt x="1070" y="1373"/>
                      <a:pt x="980" y="1462"/>
                      <a:pt x="878" y="1462"/>
                    </a:cubicBezTo>
                    <a:cubicBezTo>
                      <a:pt x="801" y="1462"/>
                      <a:pt x="718" y="1412"/>
                      <a:pt x="571" y="1324"/>
                    </a:cubicBezTo>
                    <a:cubicBezTo>
                      <a:pt x="560" y="1319"/>
                      <a:pt x="548" y="1316"/>
                      <a:pt x="535" y="1316"/>
                    </a:cubicBezTo>
                    <a:cubicBezTo>
                      <a:pt x="492" y="1316"/>
                      <a:pt x="435" y="1346"/>
                      <a:pt x="365" y="1415"/>
                    </a:cubicBezTo>
                    <a:cubicBezTo>
                      <a:pt x="343" y="1484"/>
                      <a:pt x="297" y="1575"/>
                      <a:pt x="274" y="1666"/>
                    </a:cubicBezTo>
                    <a:cubicBezTo>
                      <a:pt x="890" y="1918"/>
                      <a:pt x="890" y="1918"/>
                      <a:pt x="982" y="2169"/>
                    </a:cubicBezTo>
                    <a:cubicBezTo>
                      <a:pt x="1073" y="2146"/>
                      <a:pt x="1187" y="2123"/>
                      <a:pt x="1278" y="2100"/>
                    </a:cubicBezTo>
                    <a:cubicBezTo>
                      <a:pt x="1370" y="1940"/>
                      <a:pt x="1415" y="1803"/>
                      <a:pt x="1415" y="1781"/>
                    </a:cubicBezTo>
                    <a:cubicBezTo>
                      <a:pt x="1415" y="1758"/>
                      <a:pt x="1415" y="1735"/>
                      <a:pt x="1438" y="1712"/>
                    </a:cubicBezTo>
                    <a:cubicBezTo>
                      <a:pt x="1442" y="1708"/>
                      <a:pt x="1449" y="1706"/>
                      <a:pt x="1457" y="1706"/>
                    </a:cubicBezTo>
                    <a:cubicBezTo>
                      <a:pt x="1495" y="1706"/>
                      <a:pt x="1569" y="1743"/>
                      <a:pt x="1644" y="1781"/>
                    </a:cubicBezTo>
                    <a:lnTo>
                      <a:pt x="2123" y="1712"/>
                    </a:lnTo>
                    <a:lnTo>
                      <a:pt x="2306" y="1438"/>
                    </a:lnTo>
                    <a:cubicBezTo>
                      <a:pt x="2169" y="1393"/>
                      <a:pt x="1986" y="1301"/>
                      <a:pt x="1872" y="1256"/>
                    </a:cubicBezTo>
                    <a:cubicBezTo>
                      <a:pt x="2032" y="913"/>
                      <a:pt x="2032" y="799"/>
                      <a:pt x="2055" y="753"/>
                    </a:cubicBezTo>
                    <a:cubicBezTo>
                      <a:pt x="2055" y="731"/>
                      <a:pt x="2032" y="708"/>
                      <a:pt x="2009" y="685"/>
                    </a:cubicBezTo>
                    <a:cubicBezTo>
                      <a:pt x="2009" y="685"/>
                      <a:pt x="1963" y="617"/>
                      <a:pt x="1940" y="411"/>
                    </a:cubicBezTo>
                    <a:lnTo>
                      <a:pt x="1324" y="343"/>
                    </a:lnTo>
                    <a:lnTo>
                      <a:pt x="1324" y="0"/>
                    </a:lnTo>
                    <a:close/>
                  </a:path>
                </a:pathLst>
              </a:custGeom>
              <a:solidFill>
                <a:srgbClr val="96F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2"/>
              <p:cNvSpPr/>
              <p:nvPr/>
            </p:nvSpPr>
            <p:spPr>
              <a:xfrm>
                <a:off x="6097141" y="2589193"/>
                <a:ext cx="113751" cy="48301"/>
              </a:xfrm>
              <a:custGeom>
                <a:rect b="b" l="l" r="r" t="t"/>
                <a:pathLst>
                  <a:path extrusionOk="0" h="1028" w="2421">
                    <a:moveTo>
                      <a:pt x="754" y="1"/>
                    </a:moveTo>
                    <a:cubicBezTo>
                      <a:pt x="731" y="1"/>
                      <a:pt x="640" y="23"/>
                      <a:pt x="571" y="229"/>
                    </a:cubicBezTo>
                    <a:lnTo>
                      <a:pt x="1" y="799"/>
                    </a:lnTo>
                    <a:lnTo>
                      <a:pt x="23" y="799"/>
                    </a:lnTo>
                    <a:cubicBezTo>
                      <a:pt x="46" y="822"/>
                      <a:pt x="69" y="822"/>
                      <a:pt x="115" y="822"/>
                    </a:cubicBezTo>
                    <a:cubicBezTo>
                      <a:pt x="137" y="822"/>
                      <a:pt x="183" y="845"/>
                      <a:pt x="229" y="845"/>
                    </a:cubicBezTo>
                    <a:cubicBezTo>
                      <a:pt x="274" y="868"/>
                      <a:pt x="320" y="868"/>
                      <a:pt x="366" y="868"/>
                    </a:cubicBezTo>
                    <a:cubicBezTo>
                      <a:pt x="411" y="891"/>
                      <a:pt x="457" y="891"/>
                      <a:pt x="503" y="914"/>
                    </a:cubicBezTo>
                    <a:cubicBezTo>
                      <a:pt x="548" y="914"/>
                      <a:pt x="594" y="914"/>
                      <a:pt x="640" y="936"/>
                    </a:cubicBezTo>
                    <a:lnTo>
                      <a:pt x="754" y="959"/>
                    </a:lnTo>
                    <a:lnTo>
                      <a:pt x="799" y="959"/>
                    </a:lnTo>
                    <a:cubicBezTo>
                      <a:pt x="891" y="959"/>
                      <a:pt x="982" y="891"/>
                      <a:pt x="1096" y="891"/>
                    </a:cubicBezTo>
                    <a:cubicBezTo>
                      <a:pt x="1119" y="891"/>
                      <a:pt x="1187" y="914"/>
                      <a:pt x="1644" y="1028"/>
                    </a:cubicBezTo>
                    <a:lnTo>
                      <a:pt x="2420" y="571"/>
                    </a:lnTo>
                    <a:cubicBezTo>
                      <a:pt x="2329" y="548"/>
                      <a:pt x="2260" y="548"/>
                      <a:pt x="2169" y="526"/>
                    </a:cubicBezTo>
                    <a:cubicBezTo>
                      <a:pt x="1964" y="92"/>
                      <a:pt x="1964" y="92"/>
                      <a:pt x="1918" y="92"/>
                    </a:cubicBezTo>
                    <a:cubicBezTo>
                      <a:pt x="1735" y="69"/>
                      <a:pt x="754" y="1"/>
                      <a:pt x="754" y="1"/>
                    </a:cubicBezTo>
                    <a:close/>
                  </a:path>
                </a:pathLst>
              </a:custGeom>
              <a:solidFill>
                <a:srgbClr val="96F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2"/>
              <p:cNvSpPr/>
              <p:nvPr/>
            </p:nvSpPr>
            <p:spPr>
              <a:xfrm>
                <a:off x="6138958" y="2612075"/>
                <a:ext cx="256350" cy="196585"/>
              </a:xfrm>
              <a:custGeom>
                <a:rect b="b" l="l" r="r" t="t"/>
                <a:pathLst>
                  <a:path extrusionOk="0" h="4184" w="5456">
                    <a:moveTo>
                      <a:pt x="3168" y="0"/>
                    </a:moveTo>
                    <a:cubicBezTo>
                      <a:pt x="3002" y="0"/>
                      <a:pt x="2837" y="4"/>
                      <a:pt x="2671" y="16"/>
                    </a:cubicBezTo>
                    <a:cubicBezTo>
                      <a:pt x="2557" y="130"/>
                      <a:pt x="2397" y="267"/>
                      <a:pt x="2283" y="381"/>
                    </a:cubicBezTo>
                    <a:cubicBezTo>
                      <a:pt x="1944" y="343"/>
                      <a:pt x="1791" y="326"/>
                      <a:pt x="1662" y="326"/>
                    </a:cubicBezTo>
                    <a:cubicBezTo>
                      <a:pt x="1556" y="326"/>
                      <a:pt x="1466" y="338"/>
                      <a:pt x="1302" y="358"/>
                    </a:cubicBezTo>
                    <a:cubicBezTo>
                      <a:pt x="959" y="666"/>
                      <a:pt x="874" y="743"/>
                      <a:pt x="689" y="743"/>
                    </a:cubicBezTo>
                    <a:cubicBezTo>
                      <a:pt x="627" y="743"/>
                      <a:pt x="554" y="735"/>
                      <a:pt x="457" y="723"/>
                    </a:cubicBezTo>
                    <a:cubicBezTo>
                      <a:pt x="412" y="723"/>
                      <a:pt x="366" y="723"/>
                      <a:pt x="252" y="997"/>
                    </a:cubicBezTo>
                    <a:lnTo>
                      <a:pt x="571" y="1134"/>
                    </a:lnTo>
                    <a:cubicBezTo>
                      <a:pt x="800" y="1180"/>
                      <a:pt x="1028" y="1203"/>
                      <a:pt x="1233" y="1225"/>
                    </a:cubicBezTo>
                    <a:cubicBezTo>
                      <a:pt x="777" y="1636"/>
                      <a:pt x="708" y="1865"/>
                      <a:pt x="685" y="1933"/>
                    </a:cubicBezTo>
                    <a:cubicBezTo>
                      <a:pt x="708" y="1956"/>
                      <a:pt x="708" y="1956"/>
                      <a:pt x="1051" y="2093"/>
                    </a:cubicBezTo>
                    <a:cubicBezTo>
                      <a:pt x="297" y="2663"/>
                      <a:pt x="297" y="2663"/>
                      <a:pt x="275" y="2755"/>
                    </a:cubicBezTo>
                    <a:cubicBezTo>
                      <a:pt x="206" y="2846"/>
                      <a:pt x="275" y="2960"/>
                      <a:pt x="252" y="3074"/>
                    </a:cubicBezTo>
                    <a:cubicBezTo>
                      <a:pt x="183" y="3394"/>
                      <a:pt x="69" y="3668"/>
                      <a:pt x="1" y="3964"/>
                    </a:cubicBezTo>
                    <a:cubicBezTo>
                      <a:pt x="1" y="3987"/>
                      <a:pt x="1" y="4010"/>
                      <a:pt x="1" y="4010"/>
                    </a:cubicBezTo>
                    <a:cubicBezTo>
                      <a:pt x="34" y="4109"/>
                      <a:pt x="339" y="4184"/>
                      <a:pt x="601" y="4184"/>
                    </a:cubicBezTo>
                    <a:cubicBezTo>
                      <a:pt x="703" y="4184"/>
                      <a:pt x="798" y="4173"/>
                      <a:pt x="868" y="4147"/>
                    </a:cubicBezTo>
                    <a:cubicBezTo>
                      <a:pt x="1074" y="4079"/>
                      <a:pt x="1096" y="3987"/>
                      <a:pt x="1233" y="3713"/>
                    </a:cubicBezTo>
                    <a:cubicBezTo>
                      <a:pt x="1670" y="2841"/>
                      <a:pt x="1934" y="2726"/>
                      <a:pt x="2100" y="2726"/>
                    </a:cubicBezTo>
                    <a:cubicBezTo>
                      <a:pt x="2125" y="2726"/>
                      <a:pt x="2148" y="2729"/>
                      <a:pt x="2169" y="2732"/>
                    </a:cubicBezTo>
                    <a:cubicBezTo>
                      <a:pt x="2260" y="2732"/>
                      <a:pt x="2260" y="2732"/>
                      <a:pt x="2694" y="2778"/>
                    </a:cubicBezTo>
                    <a:cubicBezTo>
                      <a:pt x="2797" y="2789"/>
                      <a:pt x="2848" y="2795"/>
                      <a:pt x="2888" y="2795"/>
                    </a:cubicBezTo>
                    <a:cubicBezTo>
                      <a:pt x="2928" y="2795"/>
                      <a:pt x="2957" y="2789"/>
                      <a:pt x="3014" y="2778"/>
                    </a:cubicBezTo>
                    <a:cubicBezTo>
                      <a:pt x="3310" y="2686"/>
                      <a:pt x="3630" y="2595"/>
                      <a:pt x="3950" y="2526"/>
                    </a:cubicBezTo>
                    <a:cubicBezTo>
                      <a:pt x="4018" y="2504"/>
                      <a:pt x="4132" y="2504"/>
                      <a:pt x="4201" y="2481"/>
                    </a:cubicBezTo>
                    <a:cubicBezTo>
                      <a:pt x="4223" y="2481"/>
                      <a:pt x="4223" y="2458"/>
                      <a:pt x="4246" y="2458"/>
                    </a:cubicBezTo>
                    <a:cubicBezTo>
                      <a:pt x="4292" y="2435"/>
                      <a:pt x="4452" y="2207"/>
                      <a:pt x="4885" y="1362"/>
                    </a:cubicBezTo>
                    <a:cubicBezTo>
                      <a:pt x="4931" y="1248"/>
                      <a:pt x="4908" y="1134"/>
                      <a:pt x="4999" y="1066"/>
                    </a:cubicBezTo>
                    <a:cubicBezTo>
                      <a:pt x="5114" y="974"/>
                      <a:pt x="5296" y="1020"/>
                      <a:pt x="5410" y="929"/>
                    </a:cubicBezTo>
                    <a:cubicBezTo>
                      <a:pt x="5410" y="929"/>
                      <a:pt x="5433" y="906"/>
                      <a:pt x="5433" y="906"/>
                    </a:cubicBezTo>
                    <a:cubicBezTo>
                      <a:pt x="5456" y="860"/>
                      <a:pt x="5456" y="769"/>
                      <a:pt x="5342" y="564"/>
                    </a:cubicBezTo>
                    <a:lnTo>
                      <a:pt x="4908" y="449"/>
                    </a:lnTo>
                    <a:lnTo>
                      <a:pt x="4657" y="39"/>
                    </a:lnTo>
                    <a:cubicBezTo>
                      <a:pt x="4161" y="39"/>
                      <a:pt x="3664" y="0"/>
                      <a:pt x="3168" y="0"/>
                    </a:cubicBezTo>
                    <a:close/>
                  </a:path>
                </a:pathLst>
              </a:custGeom>
              <a:solidFill>
                <a:srgbClr val="96F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2"/>
              <p:cNvSpPr/>
              <p:nvPr/>
            </p:nvSpPr>
            <p:spPr>
              <a:xfrm>
                <a:off x="7279013" y="2714690"/>
                <a:ext cx="129773" cy="226327"/>
              </a:xfrm>
              <a:custGeom>
                <a:rect b="b" l="l" r="r" t="t"/>
                <a:pathLst>
                  <a:path extrusionOk="0" h="4817" w="2762">
                    <a:moveTo>
                      <a:pt x="23" y="0"/>
                    </a:moveTo>
                    <a:cubicBezTo>
                      <a:pt x="23" y="23"/>
                      <a:pt x="23" y="23"/>
                      <a:pt x="0" y="23"/>
                    </a:cubicBezTo>
                    <a:cubicBezTo>
                      <a:pt x="365" y="457"/>
                      <a:pt x="388" y="502"/>
                      <a:pt x="913" y="1324"/>
                    </a:cubicBezTo>
                    <a:lnTo>
                      <a:pt x="1118" y="1644"/>
                    </a:lnTo>
                    <a:cubicBezTo>
                      <a:pt x="1392" y="2054"/>
                      <a:pt x="1735" y="2625"/>
                      <a:pt x="2009" y="3059"/>
                    </a:cubicBezTo>
                    <a:lnTo>
                      <a:pt x="2374" y="4223"/>
                    </a:lnTo>
                    <a:lnTo>
                      <a:pt x="2762" y="4816"/>
                    </a:lnTo>
                    <a:cubicBezTo>
                      <a:pt x="2602" y="4314"/>
                      <a:pt x="2351" y="3629"/>
                      <a:pt x="2146" y="3127"/>
                    </a:cubicBezTo>
                    <a:cubicBezTo>
                      <a:pt x="1872" y="2488"/>
                      <a:pt x="1347" y="1712"/>
                      <a:pt x="982" y="1096"/>
                    </a:cubicBezTo>
                    <a:cubicBezTo>
                      <a:pt x="913" y="1073"/>
                      <a:pt x="890" y="1073"/>
                      <a:pt x="708" y="822"/>
                    </a:cubicBezTo>
                    <a:cubicBezTo>
                      <a:pt x="342" y="320"/>
                      <a:pt x="114" y="46"/>
                      <a:pt x="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2"/>
              <p:cNvSpPr/>
              <p:nvPr/>
            </p:nvSpPr>
            <p:spPr>
              <a:xfrm>
                <a:off x="6274088" y="3083571"/>
                <a:ext cx="796866" cy="897695"/>
              </a:xfrm>
              <a:custGeom>
                <a:rect b="b" l="l" r="r" t="t"/>
                <a:pathLst>
                  <a:path extrusionOk="0" h="19106" w="16960">
                    <a:moveTo>
                      <a:pt x="5912" y="1"/>
                    </a:moveTo>
                    <a:lnTo>
                      <a:pt x="2968" y="640"/>
                    </a:lnTo>
                    <a:cubicBezTo>
                      <a:pt x="2854" y="572"/>
                      <a:pt x="2717" y="435"/>
                      <a:pt x="2626" y="366"/>
                    </a:cubicBezTo>
                    <a:cubicBezTo>
                      <a:pt x="2101" y="823"/>
                      <a:pt x="2055" y="1644"/>
                      <a:pt x="1439" y="2055"/>
                    </a:cubicBezTo>
                    <a:cubicBezTo>
                      <a:pt x="1347" y="2215"/>
                      <a:pt x="1188" y="2375"/>
                      <a:pt x="1096" y="2535"/>
                    </a:cubicBezTo>
                    <a:cubicBezTo>
                      <a:pt x="914" y="2831"/>
                      <a:pt x="1074" y="3219"/>
                      <a:pt x="822" y="3493"/>
                    </a:cubicBezTo>
                    <a:cubicBezTo>
                      <a:pt x="617" y="3722"/>
                      <a:pt x="229" y="3790"/>
                      <a:pt x="183" y="4178"/>
                    </a:cubicBezTo>
                    <a:lnTo>
                      <a:pt x="1" y="6917"/>
                    </a:lnTo>
                    <a:cubicBezTo>
                      <a:pt x="24" y="7145"/>
                      <a:pt x="640" y="8058"/>
                      <a:pt x="640" y="8058"/>
                    </a:cubicBezTo>
                    <a:cubicBezTo>
                      <a:pt x="663" y="8081"/>
                      <a:pt x="1530" y="9291"/>
                      <a:pt x="2146" y="9496"/>
                    </a:cubicBezTo>
                    <a:cubicBezTo>
                      <a:pt x="2233" y="9522"/>
                      <a:pt x="2314" y="9533"/>
                      <a:pt x="2392" y="9533"/>
                    </a:cubicBezTo>
                    <a:cubicBezTo>
                      <a:pt x="2868" y="9533"/>
                      <a:pt x="3198" y="9112"/>
                      <a:pt x="3630" y="8994"/>
                    </a:cubicBezTo>
                    <a:cubicBezTo>
                      <a:pt x="4222" y="8827"/>
                      <a:pt x="4619" y="8737"/>
                      <a:pt x="4945" y="8737"/>
                    </a:cubicBezTo>
                    <a:cubicBezTo>
                      <a:pt x="5510" y="8737"/>
                      <a:pt x="5861" y="9010"/>
                      <a:pt x="6643" y="9633"/>
                    </a:cubicBezTo>
                    <a:lnTo>
                      <a:pt x="6894" y="9884"/>
                    </a:lnTo>
                    <a:cubicBezTo>
                      <a:pt x="6871" y="10386"/>
                      <a:pt x="6711" y="11140"/>
                      <a:pt x="6962" y="11551"/>
                    </a:cubicBezTo>
                    <a:cubicBezTo>
                      <a:pt x="7716" y="12737"/>
                      <a:pt x="7875" y="12989"/>
                      <a:pt x="7807" y="13582"/>
                    </a:cubicBezTo>
                    <a:cubicBezTo>
                      <a:pt x="7807" y="13582"/>
                      <a:pt x="7579" y="14586"/>
                      <a:pt x="7419" y="14723"/>
                    </a:cubicBezTo>
                    <a:cubicBezTo>
                      <a:pt x="7191" y="14883"/>
                      <a:pt x="6985" y="15134"/>
                      <a:pt x="7008" y="15248"/>
                    </a:cubicBezTo>
                    <a:cubicBezTo>
                      <a:pt x="7031" y="15271"/>
                      <a:pt x="7875" y="18353"/>
                      <a:pt x="8606" y="19106"/>
                    </a:cubicBezTo>
                    <a:cubicBezTo>
                      <a:pt x="9199" y="18832"/>
                      <a:pt x="9907" y="18969"/>
                      <a:pt x="10500" y="18604"/>
                    </a:cubicBezTo>
                    <a:lnTo>
                      <a:pt x="13148" y="16321"/>
                    </a:lnTo>
                    <a:cubicBezTo>
                      <a:pt x="13239" y="16230"/>
                      <a:pt x="13239" y="16230"/>
                      <a:pt x="13262" y="15180"/>
                    </a:cubicBezTo>
                    <a:cubicBezTo>
                      <a:pt x="13285" y="14518"/>
                      <a:pt x="14107" y="14632"/>
                      <a:pt x="14312" y="14153"/>
                    </a:cubicBezTo>
                    <a:cubicBezTo>
                      <a:pt x="14381" y="13993"/>
                      <a:pt x="14518" y="13650"/>
                      <a:pt x="14792" y="12486"/>
                    </a:cubicBezTo>
                    <a:cubicBezTo>
                      <a:pt x="14677" y="11916"/>
                      <a:pt x="14518" y="11185"/>
                      <a:pt x="14403" y="10615"/>
                    </a:cubicBezTo>
                    <a:cubicBezTo>
                      <a:pt x="15043" y="9770"/>
                      <a:pt x="15841" y="9040"/>
                      <a:pt x="16412" y="8127"/>
                    </a:cubicBezTo>
                    <a:cubicBezTo>
                      <a:pt x="16709" y="7625"/>
                      <a:pt x="16663" y="6986"/>
                      <a:pt x="16937" y="6461"/>
                    </a:cubicBezTo>
                    <a:cubicBezTo>
                      <a:pt x="16960" y="6415"/>
                      <a:pt x="16937" y="6118"/>
                      <a:pt x="16846" y="5867"/>
                    </a:cubicBezTo>
                    <a:cubicBezTo>
                      <a:pt x="16823" y="5867"/>
                      <a:pt x="16777" y="5844"/>
                      <a:pt x="16754" y="5844"/>
                    </a:cubicBezTo>
                    <a:cubicBezTo>
                      <a:pt x="16709" y="5890"/>
                      <a:pt x="16595" y="5958"/>
                      <a:pt x="15933" y="6369"/>
                    </a:cubicBezTo>
                    <a:cubicBezTo>
                      <a:pt x="15671" y="6424"/>
                      <a:pt x="15479" y="6464"/>
                      <a:pt x="15316" y="6464"/>
                    </a:cubicBezTo>
                    <a:cubicBezTo>
                      <a:pt x="14868" y="6464"/>
                      <a:pt x="14641" y="6161"/>
                      <a:pt x="13787" y="5023"/>
                    </a:cubicBezTo>
                    <a:lnTo>
                      <a:pt x="13422" y="4406"/>
                    </a:lnTo>
                    <a:cubicBezTo>
                      <a:pt x="13125" y="3927"/>
                      <a:pt x="12737" y="3311"/>
                      <a:pt x="12441" y="2831"/>
                    </a:cubicBezTo>
                    <a:lnTo>
                      <a:pt x="12075" y="2352"/>
                    </a:lnTo>
                    <a:lnTo>
                      <a:pt x="12372" y="2147"/>
                    </a:lnTo>
                    <a:lnTo>
                      <a:pt x="11870" y="1348"/>
                    </a:lnTo>
                    <a:cubicBezTo>
                      <a:pt x="11713" y="1452"/>
                      <a:pt x="11586" y="1532"/>
                      <a:pt x="11253" y="1532"/>
                    </a:cubicBezTo>
                    <a:cubicBezTo>
                      <a:pt x="10858" y="1532"/>
                      <a:pt x="10175" y="1419"/>
                      <a:pt x="8811" y="1097"/>
                    </a:cubicBezTo>
                    <a:cubicBezTo>
                      <a:pt x="8766" y="1256"/>
                      <a:pt x="8720" y="1485"/>
                      <a:pt x="8674" y="1644"/>
                    </a:cubicBezTo>
                    <a:cubicBezTo>
                      <a:pt x="8652" y="1644"/>
                      <a:pt x="6392" y="1576"/>
                      <a:pt x="6415" y="960"/>
                    </a:cubicBezTo>
                    <a:cubicBezTo>
                      <a:pt x="6437" y="115"/>
                      <a:pt x="6346" y="92"/>
                      <a:pt x="59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2"/>
              <p:cNvSpPr/>
              <p:nvPr/>
            </p:nvSpPr>
            <p:spPr>
              <a:xfrm>
                <a:off x="6825322" y="2544134"/>
                <a:ext cx="643554" cy="962065"/>
              </a:xfrm>
              <a:custGeom>
                <a:rect b="b" l="l" r="r" t="t"/>
                <a:pathLst>
                  <a:path extrusionOk="0" h="20476" w="13697">
                    <a:moveTo>
                      <a:pt x="6369" y="1"/>
                    </a:moveTo>
                    <a:cubicBezTo>
                      <a:pt x="6278" y="47"/>
                      <a:pt x="6141" y="115"/>
                      <a:pt x="6050" y="161"/>
                    </a:cubicBezTo>
                    <a:cubicBezTo>
                      <a:pt x="6209" y="480"/>
                      <a:pt x="6209" y="480"/>
                      <a:pt x="6232" y="640"/>
                    </a:cubicBezTo>
                    <a:cubicBezTo>
                      <a:pt x="5319" y="914"/>
                      <a:pt x="5319" y="914"/>
                      <a:pt x="4886" y="1576"/>
                    </a:cubicBezTo>
                    <a:cubicBezTo>
                      <a:pt x="4749" y="1530"/>
                      <a:pt x="4726" y="1507"/>
                      <a:pt x="4338" y="1256"/>
                    </a:cubicBezTo>
                    <a:cubicBezTo>
                      <a:pt x="4109" y="1393"/>
                      <a:pt x="3790" y="1576"/>
                      <a:pt x="3562" y="1690"/>
                    </a:cubicBezTo>
                    <a:cubicBezTo>
                      <a:pt x="2484" y="1492"/>
                      <a:pt x="1471" y="934"/>
                      <a:pt x="337" y="934"/>
                    </a:cubicBezTo>
                    <a:cubicBezTo>
                      <a:pt x="294" y="934"/>
                      <a:pt x="250" y="935"/>
                      <a:pt x="206" y="937"/>
                    </a:cubicBezTo>
                    <a:cubicBezTo>
                      <a:pt x="184" y="960"/>
                      <a:pt x="184" y="982"/>
                      <a:pt x="184" y="982"/>
                    </a:cubicBezTo>
                    <a:cubicBezTo>
                      <a:pt x="229" y="1142"/>
                      <a:pt x="229" y="1142"/>
                      <a:pt x="366" y="1302"/>
                    </a:cubicBezTo>
                    <a:lnTo>
                      <a:pt x="1119" y="1758"/>
                    </a:lnTo>
                    <a:cubicBezTo>
                      <a:pt x="1165" y="1895"/>
                      <a:pt x="1233" y="2078"/>
                      <a:pt x="1279" y="2192"/>
                    </a:cubicBezTo>
                    <a:cubicBezTo>
                      <a:pt x="1180" y="2223"/>
                      <a:pt x="1074" y="2225"/>
                      <a:pt x="967" y="2225"/>
                    </a:cubicBezTo>
                    <a:cubicBezTo>
                      <a:pt x="946" y="2225"/>
                      <a:pt x="925" y="2225"/>
                      <a:pt x="903" y="2225"/>
                    </a:cubicBezTo>
                    <a:cubicBezTo>
                      <a:pt x="712" y="2225"/>
                      <a:pt x="526" y="2233"/>
                      <a:pt x="389" y="2398"/>
                    </a:cubicBezTo>
                    <a:cubicBezTo>
                      <a:pt x="435" y="2831"/>
                      <a:pt x="572" y="2945"/>
                      <a:pt x="731" y="3059"/>
                    </a:cubicBezTo>
                    <a:cubicBezTo>
                      <a:pt x="1188" y="3425"/>
                      <a:pt x="1416" y="3607"/>
                      <a:pt x="1987" y="4954"/>
                    </a:cubicBezTo>
                    <a:cubicBezTo>
                      <a:pt x="1576" y="5479"/>
                      <a:pt x="1576" y="5479"/>
                      <a:pt x="1553" y="5662"/>
                    </a:cubicBezTo>
                    <a:cubicBezTo>
                      <a:pt x="1690" y="5821"/>
                      <a:pt x="1895" y="5867"/>
                      <a:pt x="2032" y="5981"/>
                    </a:cubicBezTo>
                    <a:cubicBezTo>
                      <a:pt x="2261" y="7693"/>
                      <a:pt x="1736" y="10044"/>
                      <a:pt x="1713" y="10044"/>
                    </a:cubicBezTo>
                    <a:lnTo>
                      <a:pt x="891" y="10341"/>
                    </a:lnTo>
                    <a:lnTo>
                      <a:pt x="69" y="10112"/>
                    </a:lnTo>
                    <a:lnTo>
                      <a:pt x="69" y="10112"/>
                    </a:lnTo>
                    <a:cubicBezTo>
                      <a:pt x="161" y="10478"/>
                      <a:pt x="229" y="10820"/>
                      <a:pt x="298" y="11185"/>
                    </a:cubicBezTo>
                    <a:lnTo>
                      <a:pt x="229" y="11710"/>
                    </a:lnTo>
                    <a:lnTo>
                      <a:pt x="1" y="12623"/>
                    </a:lnTo>
                    <a:lnTo>
                      <a:pt x="138" y="12829"/>
                    </a:lnTo>
                    <a:lnTo>
                      <a:pt x="640" y="13628"/>
                    </a:lnTo>
                    <a:cubicBezTo>
                      <a:pt x="1097" y="14358"/>
                      <a:pt x="1690" y="15339"/>
                      <a:pt x="2147" y="16070"/>
                    </a:cubicBezTo>
                    <a:lnTo>
                      <a:pt x="2808" y="16344"/>
                    </a:lnTo>
                    <a:cubicBezTo>
                      <a:pt x="3151" y="16983"/>
                      <a:pt x="3402" y="17462"/>
                      <a:pt x="3904" y="17485"/>
                    </a:cubicBezTo>
                    <a:lnTo>
                      <a:pt x="4703" y="17280"/>
                    </a:lnTo>
                    <a:lnTo>
                      <a:pt x="4657" y="16367"/>
                    </a:lnTo>
                    <a:lnTo>
                      <a:pt x="5570" y="16047"/>
                    </a:lnTo>
                    <a:lnTo>
                      <a:pt x="6438" y="14997"/>
                    </a:lnTo>
                    <a:cubicBezTo>
                      <a:pt x="6255" y="14518"/>
                      <a:pt x="5821" y="14130"/>
                      <a:pt x="5867" y="13559"/>
                    </a:cubicBezTo>
                    <a:cubicBezTo>
                      <a:pt x="6255" y="13217"/>
                      <a:pt x="6255" y="13217"/>
                      <a:pt x="6552" y="12897"/>
                    </a:cubicBezTo>
                    <a:cubicBezTo>
                      <a:pt x="6666" y="12920"/>
                      <a:pt x="6894" y="12966"/>
                      <a:pt x="8013" y="13742"/>
                    </a:cubicBezTo>
                    <a:cubicBezTo>
                      <a:pt x="8675" y="14860"/>
                      <a:pt x="9017" y="15431"/>
                      <a:pt x="9314" y="16549"/>
                    </a:cubicBezTo>
                    <a:cubicBezTo>
                      <a:pt x="9382" y="16823"/>
                      <a:pt x="9382" y="16823"/>
                      <a:pt x="9633" y="16937"/>
                    </a:cubicBezTo>
                    <a:cubicBezTo>
                      <a:pt x="9907" y="17325"/>
                      <a:pt x="10249" y="17850"/>
                      <a:pt x="10501" y="18238"/>
                    </a:cubicBezTo>
                    <a:cubicBezTo>
                      <a:pt x="10911" y="18193"/>
                      <a:pt x="10934" y="18147"/>
                      <a:pt x="10911" y="17759"/>
                    </a:cubicBezTo>
                    <a:lnTo>
                      <a:pt x="10752" y="17280"/>
                    </a:lnTo>
                    <a:cubicBezTo>
                      <a:pt x="9725" y="16070"/>
                      <a:pt x="10546" y="13810"/>
                      <a:pt x="10934" y="13285"/>
                    </a:cubicBezTo>
                    <a:lnTo>
                      <a:pt x="11482" y="13422"/>
                    </a:lnTo>
                    <a:lnTo>
                      <a:pt x="11984" y="14335"/>
                    </a:lnTo>
                    <a:lnTo>
                      <a:pt x="12235" y="14609"/>
                    </a:lnTo>
                    <a:lnTo>
                      <a:pt x="12441" y="15727"/>
                    </a:lnTo>
                    <a:lnTo>
                      <a:pt x="12464" y="16093"/>
                    </a:lnTo>
                    <a:lnTo>
                      <a:pt x="12281" y="16960"/>
                    </a:lnTo>
                    <a:lnTo>
                      <a:pt x="12486" y="17257"/>
                    </a:lnTo>
                    <a:cubicBezTo>
                      <a:pt x="12715" y="18238"/>
                      <a:pt x="12760" y="18421"/>
                      <a:pt x="12989" y="19859"/>
                    </a:cubicBezTo>
                    <a:cubicBezTo>
                      <a:pt x="13080" y="20041"/>
                      <a:pt x="13148" y="20293"/>
                      <a:pt x="13217" y="20475"/>
                    </a:cubicBezTo>
                    <a:lnTo>
                      <a:pt x="13445" y="19905"/>
                    </a:lnTo>
                    <a:lnTo>
                      <a:pt x="13582" y="19653"/>
                    </a:lnTo>
                    <a:lnTo>
                      <a:pt x="13582" y="19631"/>
                    </a:lnTo>
                    <a:lnTo>
                      <a:pt x="13696" y="18992"/>
                    </a:lnTo>
                    <a:cubicBezTo>
                      <a:pt x="13696" y="18946"/>
                      <a:pt x="13673" y="18900"/>
                      <a:pt x="13673" y="18855"/>
                    </a:cubicBezTo>
                    <a:cubicBezTo>
                      <a:pt x="13559" y="19197"/>
                      <a:pt x="13559" y="19197"/>
                      <a:pt x="13445" y="19288"/>
                    </a:cubicBezTo>
                    <a:cubicBezTo>
                      <a:pt x="12897" y="18444"/>
                      <a:pt x="13445" y="17371"/>
                      <a:pt x="12874" y="16526"/>
                    </a:cubicBezTo>
                    <a:cubicBezTo>
                      <a:pt x="12829" y="15819"/>
                      <a:pt x="12760" y="15134"/>
                      <a:pt x="12646" y="14472"/>
                    </a:cubicBezTo>
                    <a:lnTo>
                      <a:pt x="12646" y="14472"/>
                    </a:lnTo>
                    <a:cubicBezTo>
                      <a:pt x="12806" y="14792"/>
                      <a:pt x="12966" y="15271"/>
                      <a:pt x="13103" y="15613"/>
                    </a:cubicBezTo>
                    <a:lnTo>
                      <a:pt x="13194" y="15043"/>
                    </a:lnTo>
                    <a:lnTo>
                      <a:pt x="13194" y="14312"/>
                    </a:lnTo>
                    <a:lnTo>
                      <a:pt x="12920" y="13582"/>
                    </a:lnTo>
                    <a:lnTo>
                      <a:pt x="12715" y="12988"/>
                    </a:lnTo>
                    <a:lnTo>
                      <a:pt x="12783" y="12030"/>
                    </a:lnTo>
                    <a:lnTo>
                      <a:pt x="12943" y="11642"/>
                    </a:lnTo>
                    <a:cubicBezTo>
                      <a:pt x="13011" y="9747"/>
                      <a:pt x="11391" y="8492"/>
                      <a:pt x="11117" y="6757"/>
                    </a:cubicBezTo>
                    <a:lnTo>
                      <a:pt x="11117" y="6757"/>
                    </a:lnTo>
                    <a:cubicBezTo>
                      <a:pt x="11391" y="6985"/>
                      <a:pt x="11482" y="7373"/>
                      <a:pt x="11802" y="7579"/>
                    </a:cubicBezTo>
                    <a:cubicBezTo>
                      <a:pt x="11779" y="6689"/>
                      <a:pt x="10980" y="6209"/>
                      <a:pt x="10660" y="5502"/>
                    </a:cubicBezTo>
                    <a:cubicBezTo>
                      <a:pt x="10249" y="4634"/>
                      <a:pt x="10067" y="4246"/>
                      <a:pt x="9382" y="3584"/>
                    </a:cubicBezTo>
                    <a:cubicBezTo>
                      <a:pt x="9268" y="3584"/>
                      <a:pt x="9108" y="3607"/>
                      <a:pt x="8971" y="3607"/>
                    </a:cubicBezTo>
                    <a:cubicBezTo>
                      <a:pt x="8332" y="2831"/>
                      <a:pt x="8332" y="2831"/>
                      <a:pt x="8355" y="2512"/>
                    </a:cubicBezTo>
                    <a:cubicBezTo>
                      <a:pt x="8423" y="2489"/>
                      <a:pt x="8515" y="2466"/>
                      <a:pt x="8583" y="2443"/>
                    </a:cubicBezTo>
                    <a:cubicBezTo>
                      <a:pt x="8127" y="1895"/>
                      <a:pt x="8127" y="1895"/>
                      <a:pt x="8104" y="1804"/>
                    </a:cubicBezTo>
                    <a:lnTo>
                      <a:pt x="8104" y="1804"/>
                    </a:lnTo>
                    <a:cubicBezTo>
                      <a:pt x="8332" y="2010"/>
                      <a:pt x="8378" y="2055"/>
                      <a:pt x="9108" y="2808"/>
                    </a:cubicBezTo>
                    <a:lnTo>
                      <a:pt x="9222" y="2831"/>
                    </a:lnTo>
                    <a:cubicBezTo>
                      <a:pt x="9291" y="2854"/>
                      <a:pt x="9382" y="2900"/>
                      <a:pt x="9451" y="2923"/>
                    </a:cubicBezTo>
                    <a:cubicBezTo>
                      <a:pt x="9451" y="2923"/>
                      <a:pt x="8423" y="1804"/>
                      <a:pt x="8241" y="1621"/>
                    </a:cubicBezTo>
                    <a:lnTo>
                      <a:pt x="8081" y="1416"/>
                    </a:lnTo>
                    <a:lnTo>
                      <a:pt x="8035" y="1256"/>
                    </a:lnTo>
                    <a:lnTo>
                      <a:pt x="7488" y="640"/>
                    </a:lnTo>
                    <a:cubicBezTo>
                      <a:pt x="7305" y="526"/>
                      <a:pt x="7077" y="366"/>
                      <a:pt x="6894" y="252"/>
                    </a:cubicBezTo>
                    <a:lnTo>
                      <a:pt x="63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2"/>
              <p:cNvSpPr/>
              <p:nvPr/>
            </p:nvSpPr>
            <p:spPr>
              <a:xfrm>
                <a:off x="6421012" y="2803680"/>
                <a:ext cx="55818" cy="95521"/>
              </a:xfrm>
              <a:custGeom>
                <a:rect b="b" l="l" r="r" t="t"/>
                <a:pathLst>
                  <a:path extrusionOk="0" h="2033" w="1188">
                    <a:moveTo>
                      <a:pt x="298" y="1"/>
                    </a:moveTo>
                    <a:lnTo>
                      <a:pt x="1" y="206"/>
                    </a:lnTo>
                    <a:lnTo>
                      <a:pt x="115" y="936"/>
                    </a:lnTo>
                    <a:lnTo>
                      <a:pt x="480" y="1256"/>
                    </a:lnTo>
                    <a:lnTo>
                      <a:pt x="252" y="1461"/>
                    </a:lnTo>
                    <a:lnTo>
                      <a:pt x="206" y="1964"/>
                    </a:lnTo>
                    <a:cubicBezTo>
                      <a:pt x="252" y="1986"/>
                      <a:pt x="298" y="2009"/>
                      <a:pt x="343" y="2032"/>
                    </a:cubicBezTo>
                    <a:cubicBezTo>
                      <a:pt x="845" y="1735"/>
                      <a:pt x="959" y="1667"/>
                      <a:pt x="1096" y="1439"/>
                    </a:cubicBezTo>
                    <a:cubicBezTo>
                      <a:pt x="1188" y="1279"/>
                      <a:pt x="1074" y="936"/>
                      <a:pt x="1051" y="936"/>
                    </a:cubicBezTo>
                    <a:cubicBezTo>
                      <a:pt x="1051" y="914"/>
                      <a:pt x="959" y="754"/>
                      <a:pt x="708" y="594"/>
                    </a:cubicBezTo>
                    <a:cubicBezTo>
                      <a:pt x="594" y="548"/>
                      <a:pt x="480" y="411"/>
                      <a:pt x="389" y="320"/>
                    </a:cubicBezTo>
                    <a:lnTo>
                      <a:pt x="2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2"/>
              <p:cNvSpPr/>
              <p:nvPr/>
            </p:nvSpPr>
            <p:spPr>
              <a:xfrm>
                <a:off x="6368435" y="2665356"/>
                <a:ext cx="562035" cy="429161"/>
              </a:xfrm>
              <a:custGeom>
                <a:rect b="b" l="l" r="r" t="t"/>
                <a:pathLst>
                  <a:path extrusionOk="0" h="9134" w="11962">
                    <a:moveTo>
                      <a:pt x="9771" y="0"/>
                    </a:moveTo>
                    <a:cubicBezTo>
                      <a:pt x="9702" y="46"/>
                      <a:pt x="9702" y="46"/>
                      <a:pt x="9634" y="137"/>
                    </a:cubicBezTo>
                    <a:lnTo>
                      <a:pt x="9656" y="479"/>
                    </a:lnTo>
                    <a:lnTo>
                      <a:pt x="10181" y="753"/>
                    </a:lnTo>
                    <a:lnTo>
                      <a:pt x="10364" y="1004"/>
                    </a:lnTo>
                    <a:lnTo>
                      <a:pt x="10296" y="1141"/>
                    </a:lnTo>
                    <a:lnTo>
                      <a:pt x="9839" y="822"/>
                    </a:lnTo>
                    <a:lnTo>
                      <a:pt x="9634" y="959"/>
                    </a:lnTo>
                    <a:lnTo>
                      <a:pt x="9177" y="1119"/>
                    </a:lnTo>
                    <a:lnTo>
                      <a:pt x="8492" y="1164"/>
                    </a:lnTo>
                    <a:lnTo>
                      <a:pt x="8036" y="1735"/>
                    </a:lnTo>
                    <a:cubicBezTo>
                      <a:pt x="7967" y="1735"/>
                      <a:pt x="7876" y="1758"/>
                      <a:pt x="7830" y="1781"/>
                    </a:cubicBezTo>
                    <a:cubicBezTo>
                      <a:pt x="7693" y="2077"/>
                      <a:pt x="7648" y="2123"/>
                      <a:pt x="7648" y="2123"/>
                    </a:cubicBezTo>
                    <a:cubicBezTo>
                      <a:pt x="7615" y="2145"/>
                      <a:pt x="7374" y="2229"/>
                      <a:pt x="7134" y="2229"/>
                    </a:cubicBezTo>
                    <a:cubicBezTo>
                      <a:pt x="6871" y="2229"/>
                      <a:pt x="6609" y="2128"/>
                      <a:pt x="6621" y="1735"/>
                    </a:cubicBezTo>
                    <a:lnTo>
                      <a:pt x="6621" y="1735"/>
                    </a:lnTo>
                    <a:cubicBezTo>
                      <a:pt x="6895" y="1803"/>
                      <a:pt x="7237" y="1872"/>
                      <a:pt x="7488" y="1917"/>
                    </a:cubicBezTo>
                    <a:cubicBezTo>
                      <a:pt x="7625" y="1415"/>
                      <a:pt x="7374" y="1324"/>
                      <a:pt x="7123" y="1278"/>
                    </a:cubicBezTo>
                    <a:cubicBezTo>
                      <a:pt x="6712" y="1256"/>
                      <a:pt x="6712" y="1256"/>
                      <a:pt x="6301" y="845"/>
                    </a:cubicBezTo>
                    <a:cubicBezTo>
                      <a:pt x="4772" y="1073"/>
                      <a:pt x="4544" y="1119"/>
                      <a:pt x="4064" y="1507"/>
                    </a:cubicBezTo>
                    <a:cubicBezTo>
                      <a:pt x="3836" y="1712"/>
                      <a:pt x="3996" y="2054"/>
                      <a:pt x="3790" y="2260"/>
                    </a:cubicBezTo>
                    <a:cubicBezTo>
                      <a:pt x="3699" y="2328"/>
                      <a:pt x="3631" y="2351"/>
                      <a:pt x="3539" y="2397"/>
                    </a:cubicBezTo>
                    <a:cubicBezTo>
                      <a:pt x="3334" y="2465"/>
                      <a:pt x="2809" y="2808"/>
                      <a:pt x="2809" y="2808"/>
                    </a:cubicBezTo>
                    <a:cubicBezTo>
                      <a:pt x="2763" y="2899"/>
                      <a:pt x="2946" y="3447"/>
                      <a:pt x="3014" y="3629"/>
                    </a:cubicBezTo>
                    <a:lnTo>
                      <a:pt x="3243" y="3766"/>
                    </a:lnTo>
                    <a:lnTo>
                      <a:pt x="3539" y="3447"/>
                    </a:lnTo>
                    <a:cubicBezTo>
                      <a:pt x="3836" y="3502"/>
                      <a:pt x="4043" y="3936"/>
                      <a:pt x="4331" y="3936"/>
                    </a:cubicBezTo>
                    <a:cubicBezTo>
                      <a:pt x="4397" y="3936"/>
                      <a:pt x="4467" y="3913"/>
                      <a:pt x="4544" y="3858"/>
                    </a:cubicBezTo>
                    <a:cubicBezTo>
                      <a:pt x="4635" y="3743"/>
                      <a:pt x="4749" y="3561"/>
                      <a:pt x="4817" y="3424"/>
                    </a:cubicBezTo>
                    <a:cubicBezTo>
                      <a:pt x="4475" y="3082"/>
                      <a:pt x="4475" y="3082"/>
                      <a:pt x="4589" y="2579"/>
                    </a:cubicBezTo>
                    <a:cubicBezTo>
                      <a:pt x="4817" y="2465"/>
                      <a:pt x="5114" y="2305"/>
                      <a:pt x="5342" y="2191"/>
                    </a:cubicBezTo>
                    <a:lnTo>
                      <a:pt x="5342" y="2191"/>
                    </a:lnTo>
                    <a:cubicBezTo>
                      <a:pt x="5137" y="2990"/>
                      <a:pt x="5114" y="3264"/>
                      <a:pt x="6210" y="3355"/>
                    </a:cubicBezTo>
                    <a:cubicBezTo>
                      <a:pt x="6141" y="3492"/>
                      <a:pt x="6004" y="3652"/>
                      <a:pt x="5913" y="3789"/>
                    </a:cubicBezTo>
                    <a:cubicBezTo>
                      <a:pt x="5799" y="3812"/>
                      <a:pt x="5685" y="3789"/>
                      <a:pt x="5571" y="3835"/>
                    </a:cubicBezTo>
                    <a:cubicBezTo>
                      <a:pt x="5594" y="3903"/>
                      <a:pt x="5616" y="3995"/>
                      <a:pt x="5822" y="4337"/>
                    </a:cubicBezTo>
                    <a:lnTo>
                      <a:pt x="5388" y="4702"/>
                    </a:lnTo>
                    <a:lnTo>
                      <a:pt x="5069" y="4383"/>
                    </a:lnTo>
                    <a:cubicBezTo>
                      <a:pt x="5000" y="4497"/>
                      <a:pt x="4909" y="4634"/>
                      <a:pt x="4840" y="4725"/>
                    </a:cubicBezTo>
                    <a:cubicBezTo>
                      <a:pt x="4521" y="4702"/>
                      <a:pt x="4201" y="4634"/>
                      <a:pt x="3904" y="4611"/>
                    </a:cubicBezTo>
                    <a:cubicBezTo>
                      <a:pt x="3882" y="4200"/>
                      <a:pt x="3882" y="4200"/>
                      <a:pt x="3859" y="4086"/>
                    </a:cubicBezTo>
                    <a:cubicBezTo>
                      <a:pt x="3722" y="4086"/>
                      <a:pt x="3471" y="4291"/>
                      <a:pt x="3471" y="4291"/>
                    </a:cubicBezTo>
                    <a:cubicBezTo>
                      <a:pt x="3471" y="4360"/>
                      <a:pt x="3448" y="4451"/>
                      <a:pt x="3585" y="4839"/>
                    </a:cubicBezTo>
                    <a:lnTo>
                      <a:pt x="3379" y="4816"/>
                    </a:lnTo>
                    <a:lnTo>
                      <a:pt x="3060" y="4725"/>
                    </a:lnTo>
                    <a:lnTo>
                      <a:pt x="2923" y="5181"/>
                    </a:lnTo>
                    <a:cubicBezTo>
                      <a:pt x="2763" y="5204"/>
                      <a:pt x="2558" y="5227"/>
                      <a:pt x="2398" y="5250"/>
                    </a:cubicBezTo>
                    <a:cubicBezTo>
                      <a:pt x="2398" y="5204"/>
                      <a:pt x="2375" y="5159"/>
                      <a:pt x="2375" y="5113"/>
                    </a:cubicBezTo>
                    <a:cubicBezTo>
                      <a:pt x="2170" y="5433"/>
                      <a:pt x="2078" y="5478"/>
                      <a:pt x="1553" y="5798"/>
                    </a:cubicBezTo>
                    <a:cubicBezTo>
                      <a:pt x="1668" y="5843"/>
                      <a:pt x="1782" y="5912"/>
                      <a:pt x="1896" y="5958"/>
                    </a:cubicBezTo>
                    <a:cubicBezTo>
                      <a:pt x="1622" y="6163"/>
                      <a:pt x="1553" y="6186"/>
                      <a:pt x="1439" y="6254"/>
                    </a:cubicBezTo>
                    <a:lnTo>
                      <a:pt x="1782" y="6505"/>
                    </a:lnTo>
                    <a:cubicBezTo>
                      <a:pt x="1850" y="6619"/>
                      <a:pt x="1964" y="6734"/>
                      <a:pt x="2033" y="6848"/>
                    </a:cubicBezTo>
                    <a:cubicBezTo>
                      <a:pt x="1690" y="7418"/>
                      <a:pt x="1690" y="7418"/>
                      <a:pt x="1417" y="7464"/>
                    </a:cubicBezTo>
                    <a:cubicBezTo>
                      <a:pt x="1400" y="7466"/>
                      <a:pt x="1384" y="7468"/>
                      <a:pt x="1369" y="7468"/>
                    </a:cubicBezTo>
                    <a:cubicBezTo>
                      <a:pt x="1101" y="7468"/>
                      <a:pt x="1131" y="7094"/>
                      <a:pt x="914" y="7007"/>
                    </a:cubicBezTo>
                    <a:cubicBezTo>
                      <a:pt x="865" y="6983"/>
                      <a:pt x="815" y="6971"/>
                      <a:pt x="764" y="6971"/>
                    </a:cubicBezTo>
                    <a:cubicBezTo>
                      <a:pt x="388" y="6971"/>
                      <a:pt x="0" y="7633"/>
                      <a:pt x="161" y="8879"/>
                    </a:cubicBezTo>
                    <a:lnTo>
                      <a:pt x="1074" y="9130"/>
                    </a:lnTo>
                    <a:cubicBezTo>
                      <a:pt x="1074" y="9130"/>
                      <a:pt x="1096" y="9134"/>
                      <a:pt x="1153" y="9134"/>
                    </a:cubicBezTo>
                    <a:cubicBezTo>
                      <a:pt x="1238" y="9134"/>
                      <a:pt x="1403" y="9126"/>
                      <a:pt x="1690" y="9085"/>
                    </a:cubicBezTo>
                    <a:lnTo>
                      <a:pt x="1919" y="8719"/>
                    </a:lnTo>
                    <a:lnTo>
                      <a:pt x="2512" y="7738"/>
                    </a:lnTo>
                    <a:lnTo>
                      <a:pt x="2626" y="7464"/>
                    </a:lnTo>
                    <a:cubicBezTo>
                      <a:pt x="2786" y="7555"/>
                      <a:pt x="3014" y="7669"/>
                      <a:pt x="3174" y="7761"/>
                    </a:cubicBezTo>
                    <a:cubicBezTo>
                      <a:pt x="3243" y="7555"/>
                      <a:pt x="3265" y="7532"/>
                      <a:pt x="3265" y="7396"/>
                    </a:cubicBezTo>
                    <a:cubicBezTo>
                      <a:pt x="3308" y="7367"/>
                      <a:pt x="3333" y="7348"/>
                      <a:pt x="3410" y="7348"/>
                    </a:cubicBezTo>
                    <a:cubicBezTo>
                      <a:pt x="3458" y="7348"/>
                      <a:pt x="3526" y="7355"/>
                      <a:pt x="3631" y="7373"/>
                    </a:cubicBezTo>
                    <a:lnTo>
                      <a:pt x="3927" y="7441"/>
                    </a:lnTo>
                    <a:lnTo>
                      <a:pt x="4384" y="8057"/>
                    </a:lnTo>
                    <a:cubicBezTo>
                      <a:pt x="4475" y="8035"/>
                      <a:pt x="4589" y="8035"/>
                      <a:pt x="4703" y="8035"/>
                    </a:cubicBezTo>
                    <a:lnTo>
                      <a:pt x="5000" y="8263"/>
                    </a:lnTo>
                    <a:lnTo>
                      <a:pt x="4840" y="8697"/>
                    </a:lnTo>
                    <a:lnTo>
                      <a:pt x="5069" y="8811"/>
                    </a:lnTo>
                    <a:lnTo>
                      <a:pt x="5365" y="8719"/>
                    </a:lnTo>
                    <a:lnTo>
                      <a:pt x="5274" y="8240"/>
                    </a:lnTo>
                    <a:lnTo>
                      <a:pt x="5594" y="8445"/>
                    </a:lnTo>
                    <a:lnTo>
                      <a:pt x="5753" y="8263"/>
                    </a:lnTo>
                    <a:cubicBezTo>
                      <a:pt x="5571" y="8126"/>
                      <a:pt x="5342" y="7921"/>
                      <a:pt x="5183" y="7761"/>
                    </a:cubicBezTo>
                    <a:cubicBezTo>
                      <a:pt x="5149" y="7765"/>
                      <a:pt x="5117" y="7767"/>
                      <a:pt x="5086" y="7767"/>
                    </a:cubicBezTo>
                    <a:cubicBezTo>
                      <a:pt x="4465" y="7767"/>
                      <a:pt x="4363" y="6934"/>
                      <a:pt x="4407" y="6825"/>
                    </a:cubicBezTo>
                    <a:lnTo>
                      <a:pt x="4407" y="6825"/>
                    </a:lnTo>
                    <a:lnTo>
                      <a:pt x="4795" y="6916"/>
                    </a:lnTo>
                    <a:lnTo>
                      <a:pt x="5274" y="7053"/>
                    </a:lnTo>
                    <a:lnTo>
                      <a:pt x="5662" y="7738"/>
                    </a:lnTo>
                    <a:lnTo>
                      <a:pt x="6461" y="8354"/>
                    </a:lnTo>
                    <a:lnTo>
                      <a:pt x="7032" y="9016"/>
                    </a:lnTo>
                    <a:lnTo>
                      <a:pt x="7054" y="8651"/>
                    </a:lnTo>
                    <a:cubicBezTo>
                      <a:pt x="7032" y="8423"/>
                      <a:pt x="7032" y="8080"/>
                      <a:pt x="7009" y="7829"/>
                    </a:cubicBezTo>
                    <a:cubicBezTo>
                      <a:pt x="7295" y="7824"/>
                      <a:pt x="7517" y="7820"/>
                      <a:pt x="7693" y="7820"/>
                    </a:cubicBezTo>
                    <a:cubicBezTo>
                      <a:pt x="8303" y="7820"/>
                      <a:pt x="8359" y="7868"/>
                      <a:pt x="8606" y="8080"/>
                    </a:cubicBezTo>
                    <a:cubicBezTo>
                      <a:pt x="8310" y="8217"/>
                      <a:pt x="7990" y="8240"/>
                      <a:pt x="7716" y="8468"/>
                    </a:cubicBezTo>
                    <a:cubicBezTo>
                      <a:pt x="7790" y="8705"/>
                      <a:pt x="8030" y="8781"/>
                      <a:pt x="8309" y="8781"/>
                    </a:cubicBezTo>
                    <a:cubicBezTo>
                      <a:pt x="8810" y="8781"/>
                      <a:pt x="9436" y="8537"/>
                      <a:pt x="9451" y="8537"/>
                    </a:cubicBezTo>
                    <a:cubicBezTo>
                      <a:pt x="9679" y="7647"/>
                      <a:pt x="9679" y="7647"/>
                      <a:pt x="9771" y="7532"/>
                    </a:cubicBezTo>
                    <a:lnTo>
                      <a:pt x="9793" y="7532"/>
                    </a:lnTo>
                    <a:lnTo>
                      <a:pt x="10615" y="7761"/>
                    </a:lnTo>
                    <a:cubicBezTo>
                      <a:pt x="10866" y="7669"/>
                      <a:pt x="11209" y="7555"/>
                      <a:pt x="11460" y="7464"/>
                    </a:cubicBezTo>
                    <a:cubicBezTo>
                      <a:pt x="11756" y="6688"/>
                      <a:pt x="11642" y="5843"/>
                      <a:pt x="11779" y="5022"/>
                    </a:cubicBezTo>
                    <a:cubicBezTo>
                      <a:pt x="11779" y="5022"/>
                      <a:pt x="11962" y="3424"/>
                      <a:pt x="11642" y="3333"/>
                    </a:cubicBezTo>
                    <a:cubicBezTo>
                      <a:pt x="11231" y="3218"/>
                      <a:pt x="11254" y="2990"/>
                      <a:pt x="11254" y="2990"/>
                    </a:cubicBezTo>
                    <a:cubicBezTo>
                      <a:pt x="11277" y="2694"/>
                      <a:pt x="11597" y="2579"/>
                      <a:pt x="11711" y="2351"/>
                    </a:cubicBezTo>
                    <a:cubicBezTo>
                      <a:pt x="11528" y="1940"/>
                      <a:pt x="11277" y="1552"/>
                      <a:pt x="11094" y="1141"/>
                    </a:cubicBezTo>
                    <a:cubicBezTo>
                      <a:pt x="10935" y="822"/>
                      <a:pt x="9930" y="46"/>
                      <a:pt x="97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2"/>
              <p:cNvSpPr/>
              <p:nvPr/>
            </p:nvSpPr>
            <p:spPr>
              <a:xfrm>
                <a:off x="6354527" y="2846578"/>
                <a:ext cx="55818" cy="68692"/>
              </a:xfrm>
              <a:custGeom>
                <a:rect b="b" l="l" r="r" t="t"/>
                <a:pathLst>
                  <a:path extrusionOk="0" h="1462" w="1188">
                    <a:moveTo>
                      <a:pt x="845" y="1"/>
                    </a:moveTo>
                    <a:lnTo>
                      <a:pt x="594" y="366"/>
                    </a:lnTo>
                    <a:lnTo>
                      <a:pt x="457" y="434"/>
                    </a:lnTo>
                    <a:lnTo>
                      <a:pt x="92" y="617"/>
                    </a:lnTo>
                    <a:cubicBezTo>
                      <a:pt x="69" y="754"/>
                      <a:pt x="1" y="914"/>
                      <a:pt x="1" y="1051"/>
                    </a:cubicBezTo>
                    <a:cubicBezTo>
                      <a:pt x="1" y="1051"/>
                      <a:pt x="92" y="1233"/>
                      <a:pt x="183" y="1347"/>
                    </a:cubicBezTo>
                    <a:cubicBezTo>
                      <a:pt x="229" y="1416"/>
                      <a:pt x="229" y="1416"/>
                      <a:pt x="708" y="1461"/>
                    </a:cubicBezTo>
                    <a:lnTo>
                      <a:pt x="1188" y="868"/>
                    </a:lnTo>
                    <a:lnTo>
                      <a:pt x="1119" y="411"/>
                    </a:lnTo>
                    <a:lnTo>
                      <a:pt x="845" y="1"/>
                    </a:lnTo>
                    <a:close/>
                  </a:path>
                </a:pathLst>
              </a:custGeom>
              <a:solidFill>
                <a:srgbClr val="96F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2"/>
              <p:cNvSpPr/>
              <p:nvPr/>
            </p:nvSpPr>
            <p:spPr>
              <a:xfrm>
                <a:off x="7451638" y="3241254"/>
                <a:ext cx="26875" cy="174831"/>
              </a:xfrm>
              <a:custGeom>
                <a:rect b="b" l="l" r="r" t="t"/>
                <a:pathLst>
                  <a:path extrusionOk="0" h="3721" w="572">
                    <a:moveTo>
                      <a:pt x="320" y="0"/>
                    </a:moveTo>
                    <a:cubicBezTo>
                      <a:pt x="298" y="69"/>
                      <a:pt x="275" y="137"/>
                      <a:pt x="275" y="206"/>
                    </a:cubicBezTo>
                    <a:cubicBezTo>
                      <a:pt x="206" y="639"/>
                      <a:pt x="252" y="1073"/>
                      <a:pt x="229" y="1484"/>
                    </a:cubicBezTo>
                    <a:cubicBezTo>
                      <a:pt x="206" y="1712"/>
                      <a:pt x="47" y="1895"/>
                      <a:pt x="24" y="2123"/>
                    </a:cubicBezTo>
                    <a:cubicBezTo>
                      <a:pt x="24" y="3127"/>
                      <a:pt x="1" y="3470"/>
                      <a:pt x="161" y="3675"/>
                    </a:cubicBezTo>
                    <a:lnTo>
                      <a:pt x="343" y="3721"/>
                    </a:lnTo>
                    <a:lnTo>
                      <a:pt x="389" y="3401"/>
                    </a:lnTo>
                    <a:cubicBezTo>
                      <a:pt x="389" y="3652"/>
                      <a:pt x="389" y="3652"/>
                      <a:pt x="412" y="3675"/>
                    </a:cubicBezTo>
                    <a:cubicBezTo>
                      <a:pt x="412" y="3652"/>
                      <a:pt x="435" y="3607"/>
                      <a:pt x="457" y="3287"/>
                    </a:cubicBezTo>
                    <a:lnTo>
                      <a:pt x="503" y="2625"/>
                    </a:lnTo>
                    <a:cubicBezTo>
                      <a:pt x="549" y="2009"/>
                      <a:pt x="549" y="1849"/>
                      <a:pt x="572" y="1507"/>
                    </a:cubicBezTo>
                    <a:cubicBezTo>
                      <a:pt x="572" y="1347"/>
                      <a:pt x="572" y="1324"/>
                      <a:pt x="549" y="1279"/>
                    </a:cubicBezTo>
                    <a:cubicBezTo>
                      <a:pt x="457" y="845"/>
                      <a:pt x="526" y="388"/>
                      <a:pt x="3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2"/>
              <p:cNvSpPr/>
              <p:nvPr/>
            </p:nvSpPr>
            <p:spPr>
              <a:xfrm>
                <a:off x="7438811" y="3070744"/>
                <a:ext cx="37541" cy="169475"/>
              </a:xfrm>
              <a:custGeom>
                <a:rect b="b" l="l" r="r" t="t"/>
                <a:pathLst>
                  <a:path extrusionOk="0" h="3607" w="799">
                    <a:moveTo>
                      <a:pt x="68" y="0"/>
                    </a:moveTo>
                    <a:cubicBezTo>
                      <a:pt x="0" y="342"/>
                      <a:pt x="251" y="639"/>
                      <a:pt x="228" y="959"/>
                    </a:cubicBezTo>
                    <a:cubicBezTo>
                      <a:pt x="228" y="959"/>
                      <a:pt x="228" y="959"/>
                      <a:pt x="205" y="890"/>
                    </a:cubicBezTo>
                    <a:lnTo>
                      <a:pt x="205" y="890"/>
                    </a:lnTo>
                    <a:cubicBezTo>
                      <a:pt x="251" y="1141"/>
                      <a:pt x="251" y="1164"/>
                      <a:pt x="274" y="1233"/>
                    </a:cubicBezTo>
                    <a:cubicBezTo>
                      <a:pt x="342" y="1529"/>
                      <a:pt x="457" y="1803"/>
                      <a:pt x="525" y="2100"/>
                    </a:cubicBezTo>
                    <a:lnTo>
                      <a:pt x="799" y="3606"/>
                    </a:lnTo>
                    <a:cubicBezTo>
                      <a:pt x="776" y="3196"/>
                      <a:pt x="753" y="2899"/>
                      <a:pt x="730" y="2830"/>
                    </a:cubicBezTo>
                    <a:cubicBezTo>
                      <a:pt x="571" y="1050"/>
                      <a:pt x="91" y="23"/>
                      <a:pt x="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2"/>
              <p:cNvSpPr/>
              <p:nvPr/>
            </p:nvSpPr>
            <p:spPr>
              <a:xfrm>
                <a:off x="6947625" y="3685217"/>
                <a:ext cx="115865" cy="175959"/>
              </a:xfrm>
              <a:custGeom>
                <a:rect b="b" l="l" r="r" t="t"/>
                <a:pathLst>
                  <a:path extrusionOk="0" h="3745" w="2466">
                    <a:moveTo>
                      <a:pt x="2146" y="1"/>
                    </a:moveTo>
                    <a:cubicBezTo>
                      <a:pt x="2100" y="24"/>
                      <a:pt x="2077" y="24"/>
                      <a:pt x="1963" y="115"/>
                    </a:cubicBezTo>
                    <a:cubicBezTo>
                      <a:pt x="1282" y="1136"/>
                      <a:pt x="1199" y="1262"/>
                      <a:pt x="1065" y="1262"/>
                    </a:cubicBezTo>
                    <a:cubicBezTo>
                      <a:pt x="1046" y="1262"/>
                      <a:pt x="1027" y="1259"/>
                      <a:pt x="1004" y="1256"/>
                    </a:cubicBezTo>
                    <a:cubicBezTo>
                      <a:pt x="1003" y="1256"/>
                      <a:pt x="997" y="1256"/>
                      <a:pt x="988" y="1256"/>
                    </a:cubicBezTo>
                    <a:cubicBezTo>
                      <a:pt x="876" y="1256"/>
                      <a:pt x="252" y="1276"/>
                      <a:pt x="548" y="1804"/>
                    </a:cubicBezTo>
                    <a:cubicBezTo>
                      <a:pt x="571" y="1873"/>
                      <a:pt x="593" y="1895"/>
                      <a:pt x="502" y="2238"/>
                    </a:cubicBezTo>
                    <a:lnTo>
                      <a:pt x="160" y="2991"/>
                    </a:lnTo>
                    <a:lnTo>
                      <a:pt x="0" y="3311"/>
                    </a:lnTo>
                    <a:cubicBezTo>
                      <a:pt x="114" y="3448"/>
                      <a:pt x="274" y="3607"/>
                      <a:pt x="388" y="3744"/>
                    </a:cubicBezTo>
                    <a:cubicBezTo>
                      <a:pt x="593" y="3630"/>
                      <a:pt x="708" y="3562"/>
                      <a:pt x="867" y="3288"/>
                    </a:cubicBezTo>
                    <a:cubicBezTo>
                      <a:pt x="1141" y="2877"/>
                      <a:pt x="1141" y="2854"/>
                      <a:pt x="1255" y="2329"/>
                    </a:cubicBezTo>
                    <a:cubicBezTo>
                      <a:pt x="1324" y="2055"/>
                      <a:pt x="1324" y="2055"/>
                      <a:pt x="1392" y="1941"/>
                    </a:cubicBezTo>
                    <a:cubicBezTo>
                      <a:pt x="1621" y="1576"/>
                      <a:pt x="2054" y="1393"/>
                      <a:pt x="2260" y="1005"/>
                    </a:cubicBezTo>
                    <a:cubicBezTo>
                      <a:pt x="2283" y="960"/>
                      <a:pt x="2351" y="709"/>
                      <a:pt x="2397" y="480"/>
                    </a:cubicBezTo>
                    <a:cubicBezTo>
                      <a:pt x="2465" y="1"/>
                      <a:pt x="2146" y="1"/>
                      <a:pt x="2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2"/>
              <p:cNvSpPr/>
              <p:nvPr/>
            </p:nvSpPr>
            <p:spPr>
              <a:xfrm>
                <a:off x="7351935" y="3520064"/>
                <a:ext cx="101910" cy="263868"/>
              </a:xfrm>
              <a:custGeom>
                <a:rect b="b" l="l" r="r" t="t"/>
                <a:pathLst>
                  <a:path extrusionOk="0" h="5616" w="2169">
                    <a:moveTo>
                      <a:pt x="2169" y="1"/>
                    </a:moveTo>
                    <a:cubicBezTo>
                      <a:pt x="2150" y="20"/>
                      <a:pt x="2146" y="54"/>
                      <a:pt x="2146" y="79"/>
                    </a:cubicBezTo>
                    <a:lnTo>
                      <a:pt x="2146" y="79"/>
                    </a:lnTo>
                    <a:cubicBezTo>
                      <a:pt x="2153" y="52"/>
                      <a:pt x="2161" y="27"/>
                      <a:pt x="2169" y="1"/>
                    </a:cubicBezTo>
                    <a:close/>
                    <a:moveTo>
                      <a:pt x="2146" y="79"/>
                    </a:moveTo>
                    <a:lnTo>
                      <a:pt x="2146" y="79"/>
                    </a:lnTo>
                    <a:cubicBezTo>
                      <a:pt x="2062" y="367"/>
                      <a:pt x="1976" y="688"/>
                      <a:pt x="1885" y="1017"/>
                    </a:cubicBezTo>
                    <a:lnTo>
                      <a:pt x="1885" y="1017"/>
                    </a:lnTo>
                    <a:cubicBezTo>
                      <a:pt x="1943" y="858"/>
                      <a:pt x="1959" y="793"/>
                      <a:pt x="1986" y="686"/>
                    </a:cubicBezTo>
                    <a:lnTo>
                      <a:pt x="2146" y="92"/>
                    </a:lnTo>
                    <a:cubicBezTo>
                      <a:pt x="2146" y="88"/>
                      <a:pt x="2146" y="84"/>
                      <a:pt x="2146" y="79"/>
                    </a:cubicBezTo>
                    <a:close/>
                    <a:moveTo>
                      <a:pt x="1885" y="1017"/>
                    </a:moveTo>
                    <a:lnTo>
                      <a:pt x="1885" y="1017"/>
                    </a:lnTo>
                    <a:cubicBezTo>
                      <a:pt x="1796" y="1266"/>
                      <a:pt x="1605" y="1744"/>
                      <a:pt x="1119" y="2968"/>
                    </a:cubicBezTo>
                    <a:cubicBezTo>
                      <a:pt x="1141" y="2991"/>
                      <a:pt x="1141" y="3037"/>
                      <a:pt x="1164" y="3082"/>
                    </a:cubicBezTo>
                    <a:cubicBezTo>
                      <a:pt x="1141" y="3174"/>
                      <a:pt x="822" y="4041"/>
                      <a:pt x="228" y="5137"/>
                    </a:cubicBezTo>
                    <a:cubicBezTo>
                      <a:pt x="0" y="5547"/>
                      <a:pt x="0" y="5547"/>
                      <a:pt x="0" y="5616"/>
                    </a:cubicBezTo>
                    <a:lnTo>
                      <a:pt x="137" y="5410"/>
                    </a:lnTo>
                    <a:lnTo>
                      <a:pt x="274" y="5137"/>
                    </a:lnTo>
                    <a:lnTo>
                      <a:pt x="388" y="4954"/>
                    </a:lnTo>
                    <a:cubicBezTo>
                      <a:pt x="708" y="4246"/>
                      <a:pt x="1119" y="3311"/>
                      <a:pt x="1392" y="2603"/>
                    </a:cubicBezTo>
                    <a:cubicBezTo>
                      <a:pt x="1572" y="2134"/>
                      <a:pt x="1734" y="1565"/>
                      <a:pt x="1885" y="101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2"/>
              <p:cNvSpPr/>
              <p:nvPr/>
            </p:nvSpPr>
            <p:spPr>
              <a:xfrm>
                <a:off x="5436525" y="2273875"/>
                <a:ext cx="1020984" cy="1021031"/>
              </a:xfrm>
              <a:custGeom>
                <a:rect b="b" l="l" r="r" t="t"/>
                <a:pathLst>
                  <a:path extrusionOk="0" h="21731" w="21730">
                    <a:moveTo>
                      <a:pt x="21730" y="1"/>
                    </a:moveTo>
                    <a:cubicBezTo>
                      <a:pt x="9724" y="1"/>
                      <a:pt x="0" y="9724"/>
                      <a:pt x="0" y="21731"/>
                    </a:cubicBezTo>
                    <a:lnTo>
                      <a:pt x="21730" y="21731"/>
                    </a:lnTo>
                    <a:lnTo>
                      <a:pt x="217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2"/>
              <p:cNvSpPr/>
              <p:nvPr/>
            </p:nvSpPr>
            <p:spPr>
              <a:xfrm>
                <a:off x="5524435" y="2361831"/>
                <a:ext cx="933075" cy="933075"/>
              </a:xfrm>
              <a:custGeom>
                <a:rect b="b" l="l" r="r" t="t"/>
                <a:pathLst>
                  <a:path extrusionOk="0" h="19859" w="19859">
                    <a:moveTo>
                      <a:pt x="19859" y="1"/>
                    </a:moveTo>
                    <a:cubicBezTo>
                      <a:pt x="8903" y="1"/>
                      <a:pt x="1" y="8902"/>
                      <a:pt x="1" y="19859"/>
                    </a:cubicBezTo>
                    <a:lnTo>
                      <a:pt x="19859" y="19859"/>
                    </a:lnTo>
                    <a:lnTo>
                      <a:pt x="198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2"/>
              <p:cNvSpPr/>
              <p:nvPr/>
            </p:nvSpPr>
            <p:spPr>
              <a:xfrm>
                <a:off x="5657451" y="2494800"/>
                <a:ext cx="800061" cy="800108"/>
              </a:xfrm>
              <a:custGeom>
                <a:rect b="b" l="l" r="r" t="t"/>
                <a:pathLst>
                  <a:path extrusionOk="0" h="17029" w="17028">
                    <a:moveTo>
                      <a:pt x="17028" y="1"/>
                    </a:moveTo>
                    <a:cubicBezTo>
                      <a:pt x="7624" y="1"/>
                      <a:pt x="0" y="7625"/>
                      <a:pt x="0" y="17029"/>
                    </a:cubicBezTo>
                    <a:lnTo>
                      <a:pt x="17028" y="17029"/>
                    </a:lnTo>
                    <a:lnTo>
                      <a:pt x="170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2"/>
              <p:cNvSpPr/>
              <p:nvPr/>
            </p:nvSpPr>
            <p:spPr>
              <a:xfrm>
                <a:off x="5855823" y="2693218"/>
                <a:ext cx="601690" cy="601690"/>
              </a:xfrm>
              <a:custGeom>
                <a:rect b="b" l="l" r="r" t="t"/>
                <a:pathLst>
                  <a:path extrusionOk="0" h="12806" w="12806">
                    <a:moveTo>
                      <a:pt x="12806" y="1"/>
                    </a:moveTo>
                    <a:cubicBezTo>
                      <a:pt x="5730" y="1"/>
                      <a:pt x="1" y="5730"/>
                      <a:pt x="1" y="12806"/>
                    </a:cubicBezTo>
                    <a:lnTo>
                      <a:pt x="12806" y="12806"/>
                    </a:lnTo>
                    <a:lnTo>
                      <a:pt x="128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2"/>
              <p:cNvSpPr/>
              <p:nvPr/>
            </p:nvSpPr>
            <p:spPr>
              <a:xfrm>
                <a:off x="6114290" y="2951684"/>
                <a:ext cx="343225" cy="343225"/>
              </a:xfrm>
              <a:custGeom>
                <a:rect b="b" l="l" r="r" t="t"/>
                <a:pathLst>
                  <a:path extrusionOk="0" h="7305" w="7305">
                    <a:moveTo>
                      <a:pt x="7305" y="0"/>
                    </a:moveTo>
                    <a:cubicBezTo>
                      <a:pt x="3265" y="0"/>
                      <a:pt x="1" y="3264"/>
                      <a:pt x="1" y="7305"/>
                    </a:cubicBezTo>
                    <a:lnTo>
                      <a:pt x="7305" y="7305"/>
                    </a:lnTo>
                    <a:lnTo>
                      <a:pt x="73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3" name="Google Shape;1783;p42"/>
            <p:cNvSpPr/>
            <p:nvPr/>
          </p:nvSpPr>
          <p:spPr>
            <a:xfrm>
              <a:off x="4006194" y="2472357"/>
              <a:ext cx="1770897" cy="2131190"/>
            </a:xfrm>
            <a:custGeom>
              <a:rect b="b" l="l" r="r" t="t"/>
              <a:pathLst>
                <a:path extrusionOk="0" h="38348" w="31865">
                  <a:moveTo>
                    <a:pt x="24150" y="1"/>
                  </a:moveTo>
                  <a:lnTo>
                    <a:pt x="24150" y="1"/>
                  </a:lnTo>
                  <a:cubicBezTo>
                    <a:pt x="27551" y="10706"/>
                    <a:pt x="24173" y="23191"/>
                    <a:pt x="15453" y="30564"/>
                  </a:cubicBezTo>
                  <a:cubicBezTo>
                    <a:pt x="11483" y="33914"/>
                    <a:pt x="6650" y="35878"/>
                    <a:pt x="1584" y="35878"/>
                  </a:cubicBezTo>
                  <a:cubicBezTo>
                    <a:pt x="1058" y="35878"/>
                    <a:pt x="530" y="35857"/>
                    <a:pt x="1" y="35814"/>
                  </a:cubicBezTo>
                  <a:lnTo>
                    <a:pt x="1" y="35814"/>
                  </a:lnTo>
                  <a:cubicBezTo>
                    <a:pt x="3036" y="37411"/>
                    <a:pt x="6483" y="38347"/>
                    <a:pt x="10158" y="38347"/>
                  </a:cubicBezTo>
                  <a:cubicBezTo>
                    <a:pt x="22141" y="38347"/>
                    <a:pt x="31865" y="28624"/>
                    <a:pt x="31865" y="16618"/>
                  </a:cubicBezTo>
                  <a:cubicBezTo>
                    <a:pt x="31865" y="9953"/>
                    <a:pt x="28875" y="3995"/>
                    <a:pt x="24150" y="1"/>
                  </a:cubicBezTo>
                  <a:close/>
                </a:path>
              </a:pathLst>
            </a:custGeom>
            <a:solidFill>
              <a:srgbClr val="048C8B">
                <a:alpha val="55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4" name="Google Shape;1784;p42"/>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OUR </a:t>
            </a:r>
            <a:r>
              <a:rPr lang="en"/>
              <a:t>PLANET’S</a:t>
            </a:r>
            <a:r>
              <a:rPr lang="en"/>
              <a:t> LAYERS</a:t>
            </a:r>
            <a:endParaRPr/>
          </a:p>
        </p:txBody>
      </p:sp>
      <p:sp>
        <p:nvSpPr>
          <p:cNvPr id="1785" name="Google Shape;1785;p42"/>
          <p:cNvSpPr txBox="1"/>
          <p:nvPr>
            <p:ph idx="4294967295" type="title"/>
          </p:nvPr>
        </p:nvSpPr>
        <p:spPr>
          <a:xfrm>
            <a:off x="1441475" y="2136550"/>
            <a:ext cx="1380600" cy="3420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sz="1600"/>
              <a:t>The Crust</a:t>
            </a:r>
            <a:endParaRPr sz="1600">
              <a:solidFill>
                <a:schemeClr val="accent1"/>
              </a:solidFill>
            </a:endParaRPr>
          </a:p>
        </p:txBody>
      </p:sp>
      <p:sp>
        <p:nvSpPr>
          <p:cNvPr id="1786" name="Google Shape;1786;p42"/>
          <p:cNvSpPr txBox="1"/>
          <p:nvPr>
            <p:ph idx="4294967295" type="title"/>
          </p:nvPr>
        </p:nvSpPr>
        <p:spPr>
          <a:xfrm>
            <a:off x="1441475" y="3324025"/>
            <a:ext cx="1380600" cy="3420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sz="1600"/>
              <a:t>The Mantle</a:t>
            </a:r>
            <a:endParaRPr sz="1600">
              <a:solidFill>
                <a:schemeClr val="accent1"/>
              </a:solidFill>
            </a:endParaRPr>
          </a:p>
        </p:txBody>
      </p:sp>
      <p:sp>
        <p:nvSpPr>
          <p:cNvPr id="1787" name="Google Shape;1787;p42"/>
          <p:cNvSpPr txBox="1"/>
          <p:nvPr>
            <p:ph idx="4294967295" type="title"/>
          </p:nvPr>
        </p:nvSpPr>
        <p:spPr>
          <a:xfrm>
            <a:off x="6321900" y="2136550"/>
            <a:ext cx="1380600" cy="342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600"/>
              <a:t>The Outer Core</a:t>
            </a:r>
            <a:endParaRPr sz="1600">
              <a:solidFill>
                <a:schemeClr val="accent1"/>
              </a:solidFill>
            </a:endParaRPr>
          </a:p>
        </p:txBody>
      </p:sp>
      <p:sp>
        <p:nvSpPr>
          <p:cNvPr id="1788" name="Google Shape;1788;p42"/>
          <p:cNvSpPr txBox="1"/>
          <p:nvPr>
            <p:ph idx="4294967295" type="title"/>
          </p:nvPr>
        </p:nvSpPr>
        <p:spPr>
          <a:xfrm>
            <a:off x="6321900" y="3354350"/>
            <a:ext cx="1380600" cy="342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600"/>
              <a:t>The Inner Core</a:t>
            </a:r>
            <a:endParaRPr sz="1600">
              <a:solidFill>
                <a:schemeClr val="accent1"/>
              </a:solidFill>
            </a:endParaRPr>
          </a:p>
        </p:txBody>
      </p:sp>
      <p:sp>
        <p:nvSpPr>
          <p:cNvPr id="1789" name="Google Shape;1789;p42"/>
          <p:cNvSpPr txBox="1"/>
          <p:nvPr>
            <p:ph idx="4294967295" type="subTitle"/>
          </p:nvPr>
        </p:nvSpPr>
        <p:spPr>
          <a:xfrm>
            <a:off x="1146313" y="2478550"/>
            <a:ext cx="1675800" cy="528300"/>
          </a:xfrm>
          <a:prstGeom prst="rect">
            <a:avLst/>
          </a:prstGeom>
        </p:spPr>
        <p:txBody>
          <a:bodyPr anchorCtr="0" anchor="t" bIns="0" lIns="0" spcFirstLastPara="1" rIns="0" wrap="square" tIns="0">
            <a:noAutofit/>
          </a:bodyPr>
          <a:lstStyle/>
          <a:p>
            <a:pPr indent="0" lvl="0" marL="0" rtl="0" algn="r">
              <a:spcBef>
                <a:spcPts val="0"/>
              </a:spcBef>
              <a:spcAft>
                <a:spcPts val="1600"/>
              </a:spcAft>
              <a:buNone/>
            </a:pPr>
            <a:r>
              <a:rPr lang="en"/>
              <a:t>The</a:t>
            </a:r>
            <a:r>
              <a:rPr lang="en"/>
              <a:t> surface is where we live.</a:t>
            </a:r>
            <a:endParaRPr/>
          </a:p>
        </p:txBody>
      </p:sp>
      <p:sp>
        <p:nvSpPr>
          <p:cNvPr id="1790" name="Google Shape;1790;p42"/>
          <p:cNvSpPr txBox="1"/>
          <p:nvPr>
            <p:ph idx="4294967295" type="subTitle"/>
          </p:nvPr>
        </p:nvSpPr>
        <p:spPr>
          <a:xfrm>
            <a:off x="6321877" y="3696350"/>
            <a:ext cx="2028300" cy="5283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1,200 km. and 5,200 degrees C, this is </a:t>
            </a:r>
            <a:r>
              <a:rPr i="1" lang="en"/>
              <a:t>interesting</a:t>
            </a:r>
            <a:r>
              <a:rPr lang="en"/>
              <a:t>!</a:t>
            </a:r>
            <a:endParaRPr/>
          </a:p>
        </p:txBody>
      </p:sp>
      <p:sp>
        <p:nvSpPr>
          <p:cNvPr id="1791" name="Google Shape;1791;p42"/>
          <p:cNvSpPr txBox="1"/>
          <p:nvPr>
            <p:ph idx="4294967295" type="subTitle"/>
          </p:nvPr>
        </p:nvSpPr>
        <p:spPr>
          <a:xfrm>
            <a:off x="6321910" y="2478550"/>
            <a:ext cx="1675800" cy="5283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It’s made of liquid iron/</a:t>
            </a:r>
            <a:r>
              <a:rPr lang="en"/>
              <a:t>nickel</a:t>
            </a:r>
            <a:r>
              <a:rPr lang="en"/>
              <a:t>.</a:t>
            </a:r>
            <a:endParaRPr/>
          </a:p>
        </p:txBody>
      </p:sp>
      <p:sp>
        <p:nvSpPr>
          <p:cNvPr id="1792" name="Google Shape;1792;p42"/>
          <p:cNvSpPr txBox="1"/>
          <p:nvPr>
            <p:ph idx="4294967295" type="subTitle"/>
          </p:nvPr>
        </p:nvSpPr>
        <p:spPr>
          <a:xfrm>
            <a:off x="654647" y="3666025"/>
            <a:ext cx="2167500" cy="528300"/>
          </a:xfrm>
          <a:prstGeom prst="rect">
            <a:avLst/>
          </a:prstGeom>
        </p:spPr>
        <p:txBody>
          <a:bodyPr anchorCtr="0" anchor="t" bIns="0" lIns="0" spcFirstLastPara="1" rIns="0" wrap="square" tIns="0">
            <a:noAutofit/>
          </a:bodyPr>
          <a:lstStyle/>
          <a:p>
            <a:pPr indent="0" lvl="0" marL="0" rtl="0" algn="r">
              <a:spcBef>
                <a:spcPts val="0"/>
              </a:spcBef>
              <a:spcAft>
                <a:spcPts val="1600"/>
              </a:spcAft>
              <a:buNone/>
            </a:pPr>
            <a:r>
              <a:rPr lang="en"/>
              <a:t>No one has reached this layer made of minerals and magma.</a:t>
            </a:r>
            <a:endParaRPr/>
          </a:p>
        </p:txBody>
      </p:sp>
      <p:cxnSp>
        <p:nvCxnSpPr>
          <p:cNvPr id="1793" name="Google Shape;1793;p42"/>
          <p:cNvCxnSpPr/>
          <p:nvPr/>
        </p:nvCxnSpPr>
        <p:spPr>
          <a:xfrm>
            <a:off x="2922100" y="2307550"/>
            <a:ext cx="855000" cy="256800"/>
          </a:xfrm>
          <a:prstGeom prst="bentConnector3">
            <a:avLst>
              <a:gd fmla="val 50000" name="adj1"/>
            </a:avLst>
          </a:prstGeom>
          <a:noFill/>
          <a:ln cap="flat" cmpd="sng" w="19050">
            <a:solidFill>
              <a:schemeClr val="accent4"/>
            </a:solidFill>
            <a:prstDash val="solid"/>
            <a:round/>
            <a:headEnd len="med" w="med" type="none"/>
            <a:tailEnd len="med" w="med" type="oval"/>
          </a:ln>
        </p:spPr>
      </p:cxnSp>
      <p:cxnSp>
        <p:nvCxnSpPr>
          <p:cNvPr id="1794" name="Google Shape;1794;p42"/>
          <p:cNvCxnSpPr/>
          <p:nvPr/>
        </p:nvCxnSpPr>
        <p:spPr>
          <a:xfrm flipH="1" rot="10800000">
            <a:off x="2922100" y="3200425"/>
            <a:ext cx="712500" cy="294600"/>
          </a:xfrm>
          <a:prstGeom prst="bentConnector3">
            <a:avLst>
              <a:gd fmla="val 50000" name="adj1"/>
            </a:avLst>
          </a:prstGeom>
          <a:noFill/>
          <a:ln cap="flat" cmpd="sng" w="19050">
            <a:solidFill>
              <a:schemeClr val="accent4"/>
            </a:solidFill>
            <a:prstDash val="solid"/>
            <a:round/>
            <a:headEnd len="med" w="med" type="none"/>
            <a:tailEnd len="med" w="med" type="oval"/>
          </a:ln>
        </p:spPr>
      </p:cxnSp>
      <p:cxnSp>
        <p:nvCxnSpPr>
          <p:cNvPr id="1795" name="Google Shape;1795;p42"/>
          <p:cNvCxnSpPr>
            <a:stCxn id="1787" idx="1"/>
          </p:cNvCxnSpPr>
          <p:nvPr/>
        </p:nvCxnSpPr>
        <p:spPr>
          <a:xfrm flipH="1">
            <a:off x="4293600" y="2307550"/>
            <a:ext cx="2028300" cy="316500"/>
          </a:xfrm>
          <a:prstGeom prst="bentConnector3">
            <a:avLst>
              <a:gd fmla="val 50000" name="adj1"/>
            </a:avLst>
          </a:prstGeom>
          <a:noFill/>
          <a:ln cap="flat" cmpd="sng" w="19050">
            <a:solidFill>
              <a:schemeClr val="accent4"/>
            </a:solidFill>
            <a:prstDash val="solid"/>
            <a:round/>
            <a:headEnd len="med" w="med" type="none"/>
            <a:tailEnd len="med" w="med" type="oval"/>
          </a:ln>
        </p:spPr>
      </p:cxnSp>
      <p:cxnSp>
        <p:nvCxnSpPr>
          <p:cNvPr id="1796" name="Google Shape;1796;p42"/>
          <p:cNvCxnSpPr>
            <a:stCxn id="1788" idx="1"/>
          </p:cNvCxnSpPr>
          <p:nvPr/>
        </p:nvCxnSpPr>
        <p:spPr>
          <a:xfrm rot="10800000">
            <a:off x="4154400" y="3140750"/>
            <a:ext cx="2167500" cy="384600"/>
          </a:xfrm>
          <a:prstGeom prst="bentConnector3">
            <a:avLst>
              <a:gd fmla="val 50000" name="adj1"/>
            </a:avLst>
          </a:prstGeom>
          <a:noFill/>
          <a:ln cap="flat" cmpd="sng" w="19050">
            <a:solidFill>
              <a:schemeClr val="accent4"/>
            </a:solidFill>
            <a:prstDash val="solid"/>
            <a:round/>
            <a:headEnd len="med" w="med" type="none"/>
            <a:tailEnd len="med" w="med" type="oval"/>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0" name="Shape 1800"/>
        <p:cNvGrpSpPr/>
        <p:nvPr/>
      </p:nvGrpSpPr>
      <p:grpSpPr>
        <a:xfrm>
          <a:off x="0" y="0"/>
          <a:ext cx="0" cy="0"/>
          <a:chOff x="0" y="0"/>
          <a:chExt cx="0" cy="0"/>
        </a:xfrm>
      </p:grpSpPr>
      <p:sp>
        <p:nvSpPr>
          <p:cNvPr id="1801" name="Google Shape;1801;p43"/>
          <p:cNvSpPr txBox="1"/>
          <p:nvPr>
            <p:ph idx="1" type="body"/>
          </p:nvPr>
        </p:nvSpPr>
        <p:spPr>
          <a:xfrm>
            <a:off x="720000" y="1274675"/>
            <a:ext cx="3745800" cy="3222900"/>
          </a:xfrm>
          <a:prstGeom prst="rect">
            <a:avLst/>
          </a:prstGeom>
        </p:spPr>
        <p:txBody>
          <a:bodyPr anchorCtr="0" anchor="t" bIns="0" lIns="0" spcFirstLastPara="1" rIns="0" wrap="square" tIns="0">
            <a:noAutofit/>
          </a:bodyPr>
          <a:lstStyle/>
          <a:p>
            <a:pPr indent="0" lvl="0" marL="0" rtl="0" algn="l">
              <a:spcBef>
                <a:spcPts val="0"/>
              </a:spcBef>
              <a:spcAft>
                <a:spcPts val="100"/>
              </a:spcAft>
              <a:buNone/>
            </a:pPr>
            <a:r>
              <a:rPr lang="en"/>
              <a:t>According to nasa.gov,” </a:t>
            </a:r>
            <a:r>
              <a:rPr lang="en"/>
              <a:t>Nebulae are enormous clouds of dust and gas occupying the space between the stars.”. </a:t>
            </a:r>
            <a:r>
              <a:rPr lang="en"/>
              <a:t>Basically</a:t>
            </a:r>
            <a:r>
              <a:rPr lang="en"/>
              <a:t>, these are star nurseries. The Hubble Site gives a good explanation on how stars are formed. “These knots [part of the nebula] contain sufficient mass that the gas and dust can begin to collapse from gravitational attraction. As it collapses, pressure from gravity causes the material at the center to heat up, creating a protostar. One day, this core becomes hot enough to ignite fusion and a star is born.”.  </a:t>
            </a:r>
            <a:r>
              <a:rPr lang="en"/>
              <a:t>Basically</a:t>
            </a:r>
            <a:r>
              <a:rPr lang="en"/>
              <a:t>, gravity makes dust and other stuff fly around super fast until there’s so much tension and heat to create fusion (the merging or division of an atom) which leads to a star being born. “</a:t>
            </a:r>
            <a:r>
              <a:rPr lang="en">
                <a:solidFill>
                  <a:srgbClr val="E2EEFF"/>
                </a:solidFill>
              </a:rPr>
              <a:t>Some nebulae (more than one nebula) come from the gas and dust thrown out by the explosion of a dying star, such as a supernova</a:t>
            </a:r>
            <a:r>
              <a:rPr lang="en">
                <a:solidFill>
                  <a:srgbClr val="E8EAED"/>
                </a:solidFill>
              </a:rPr>
              <a:t>. Other nebulae are regions where new stars are beginning to form.”.</a:t>
            </a:r>
            <a:endParaRPr/>
          </a:p>
        </p:txBody>
      </p:sp>
      <p:sp>
        <p:nvSpPr>
          <p:cNvPr id="1802" name="Google Shape;1802;p43"/>
          <p:cNvSpPr txBox="1"/>
          <p:nvPr>
            <p:ph idx="2" type="body"/>
          </p:nvPr>
        </p:nvSpPr>
        <p:spPr>
          <a:xfrm>
            <a:off x="4678200" y="1274550"/>
            <a:ext cx="3745800" cy="3222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We don’t </a:t>
            </a:r>
            <a:r>
              <a:rPr lang="en"/>
              <a:t>know much about nebulas and stuff, but it’s a true wonder of the world. Without these nebulae, stars would become extinct. Stars that still exist would slowly die, leaving no more stars to generate heat, safety, gravity, energy, light, and more, which means that life forms would cease to exist.</a:t>
            </a:r>
            <a:endParaRPr/>
          </a:p>
          <a:p>
            <a:pPr indent="0" lvl="0" marL="0" rtl="0" algn="l">
              <a:spcBef>
                <a:spcPts val="100"/>
              </a:spcBef>
              <a:spcAft>
                <a:spcPts val="0"/>
              </a:spcAft>
              <a:buNone/>
            </a:pPr>
            <a:r>
              <a:t/>
            </a:r>
            <a:endParaRPr/>
          </a:p>
          <a:p>
            <a:pPr indent="0" lvl="0" marL="0" rtl="0" algn="l">
              <a:spcBef>
                <a:spcPts val="100"/>
              </a:spcBef>
              <a:spcAft>
                <a:spcPts val="100"/>
              </a:spcAft>
              <a:buNone/>
            </a:pPr>
            <a:r>
              <a:rPr lang="en"/>
              <a:t>Nebulas are beautiful sights. There’s tons of colors and misty dust. Some nebulae look like certain shapes, like the Crab Nebula, Spider Nebula, and the Pillars of Creation. Fun fact: the Pillars of Creation don’t exist anymore and we’re seeing light emitted 6,500-7,000 light years away (years ago).</a:t>
            </a:r>
            <a:endParaRPr/>
          </a:p>
        </p:txBody>
      </p:sp>
      <p:sp>
        <p:nvSpPr>
          <p:cNvPr id="1803" name="Google Shape;1803;p43"/>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What are Nebulas?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7" name="Shape 1807"/>
        <p:cNvGrpSpPr/>
        <p:nvPr/>
      </p:nvGrpSpPr>
      <p:grpSpPr>
        <a:xfrm>
          <a:off x="0" y="0"/>
          <a:ext cx="0" cy="0"/>
          <a:chOff x="0" y="0"/>
          <a:chExt cx="0" cy="0"/>
        </a:xfrm>
      </p:grpSpPr>
      <p:pic>
        <p:nvPicPr>
          <p:cNvPr id="1808" name="Google Shape;1808;p44"/>
          <p:cNvPicPr preferRelativeResize="0"/>
          <p:nvPr/>
        </p:nvPicPr>
        <p:blipFill>
          <a:blip r:embed="rId3">
            <a:alphaModFix/>
          </a:blip>
          <a:stretch>
            <a:fillRect/>
          </a:stretch>
        </p:blipFill>
        <p:spPr>
          <a:xfrm>
            <a:off x="152400" y="152400"/>
            <a:ext cx="2565851" cy="2677425"/>
          </a:xfrm>
          <a:prstGeom prst="rect">
            <a:avLst/>
          </a:prstGeom>
          <a:noFill/>
          <a:ln>
            <a:noFill/>
          </a:ln>
        </p:spPr>
      </p:pic>
      <p:pic>
        <p:nvPicPr>
          <p:cNvPr id="1809" name="Google Shape;1809;p44"/>
          <p:cNvPicPr preferRelativeResize="0"/>
          <p:nvPr/>
        </p:nvPicPr>
        <p:blipFill>
          <a:blip r:embed="rId4">
            <a:alphaModFix/>
          </a:blip>
          <a:stretch>
            <a:fillRect/>
          </a:stretch>
        </p:blipFill>
        <p:spPr>
          <a:xfrm>
            <a:off x="2677650" y="118663"/>
            <a:ext cx="2744899" cy="2744899"/>
          </a:xfrm>
          <a:prstGeom prst="rect">
            <a:avLst/>
          </a:prstGeom>
          <a:noFill/>
          <a:ln>
            <a:noFill/>
          </a:ln>
        </p:spPr>
      </p:pic>
      <p:pic>
        <p:nvPicPr>
          <p:cNvPr id="1810" name="Google Shape;1810;p44"/>
          <p:cNvPicPr preferRelativeResize="0"/>
          <p:nvPr/>
        </p:nvPicPr>
        <p:blipFill>
          <a:blip r:embed="rId5">
            <a:alphaModFix/>
          </a:blip>
          <a:stretch>
            <a:fillRect/>
          </a:stretch>
        </p:blipFill>
        <p:spPr>
          <a:xfrm>
            <a:off x="5300325" y="118663"/>
            <a:ext cx="2744898" cy="2744898"/>
          </a:xfrm>
          <a:prstGeom prst="rect">
            <a:avLst/>
          </a:prstGeom>
          <a:noFill/>
          <a:ln>
            <a:noFill/>
          </a:ln>
        </p:spPr>
      </p:pic>
      <p:pic>
        <p:nvPicPr>
          <p:cNvPr id="1811" name="Google Shape;1811;p44"/>
          <p:cNvPicPr preferRelativeResize="0"/>
          <p:nvPr/>
        </p:nvPicPr>
        <p:blipFill>
          <a:blip r:embed="rId6">
            <a:alphaModFix/>
          </a:blip>
          <a:stretch>
            <a:fillRect/>
          </a:stretch>
        </p:blipFill>
        <p:spPr>
          <a:xfrm>
            <a:off x="152400" y="2982225"/>
            <a:ext cx="2511096" cy="2008877"/>
          </a:xfrm>
          <a:prstGeom prst="rect">
            <a:avLst/>
          </a:prstGeom>
          <a:noFill/>
          <a:ln>
            <a:noFill/>
          </a:ln>
        </p:spPr>
      </p:pic>
      <p:pic>
        <p:nvPicPr>
          <p:cNvPr id="1812" name="Google Shape;1812;p44"/>
          <p:cNvPicPr preferRelativeResize="0"/>
          <p:nvPr/>
        </p:nvPicPr>
        <p:blipFill>
          <a:blip r:embed="rId7">
            <a:alphaModFix/>
          </a:blip>
          <a:stretch>
            <a:fillRect/>
          </a:stretch>
        </p:blipFill>
        <p:spPr>
          <a:xfrm>
            <a:off x="2559374" y="2999086"/>
            <a:ext cx="2012637" cy="1975141"/>
          </a:xfrm>
          <a:prstGeom prst="rect">
            <a:avLst/>
          </a:prstGeom>
          <a:noFill/>
          <a:ln>
            <a:noFill/>
          </a:ln>
        </p:spPr>
      </p:pic>
      <p:sp>
        <p:nvSpPr>
          <p:cNvPr id="1813" name="Google Shape;1813;p44"/>
          <p:cNvSpPr txBox="1"/>
          <p:nvPr/>
        </p:nvSpPr>
        <p:spPr>
          <a:xfrm>
            <a:off x="4980725" y="3353050"/>
            <a:ext cx="37764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Cedarville Cursive"/>
                <a:ea typeface="Cedarville Cursive"/>
                <a:cs typeface="Cedarville Cursive"/>
                <a:sym typeface="Cedarville Cursive"/>
              </a:rPr>
              <a:t>Clockwise from top left: Pillars of Creation(part of Eagle Nebula), Crab Nebula, Horsehead Nebula, Orion Nebula, </a:t>
            </a:r>
            <a:r>
              <a:rPr b="1" lang="en" sz="1600">
                <a:latin typeface="Cedarville Cursive"/>
                <a:ea typeface="Cedarville Cursive"/>
                <a:cs typeface="Cedarville Cursive"/>
                <a:sym typeface="Cedarville Cursive"/>
              </a:rPr>
              <a:t>Dumbbell</a:t>
            </a:r>
            <a:r>
              <a:rPr b="1" lang="en" sz="1600">
                <a:latin typeface="Cedarville Cursive"/>
                <a:ea typeface="Cedarville Cursive"/>
                <a:cs typeface="Cedarville Cursive"/>
                <a:sym typeface="Cedarville Cursive"/>
              </a:rPr>
              <a:t> Nebula</a:t>
            </a:r>
            <a:endParaRPr b="1" sz="1600">
              <a:latin typeface="Cedarville Cursive"/>
              <a:ea typeface="Cedarville Cursive"/>
              <a:cs typeface="Cedarville Cursive"/>
              <a:sym typeface="Cedarville Cursiv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8"/>
                                        </p:tgtEl>
                                        <p:attrNameLst>
                                          <p:attrName>style.visibility</p:attrName>
                                        </p:attrNameLst>
                                      </p:cBhvr>
                                      <p:to>
                                        <p:strVal val="visible"/>
                                      </p:to>
                                    </p:set>
                                    <p:animEffect filter="fade" transition="in">
                                      <p:cBhvr>
                                        <p:cTn dur="1000"/>
                                        <p:tgtEl>
                                          <p:spTgt spid="18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9"/>
                                        </p:tgtEl>
                                        <p:attrNameLst>
                                          <p:attrName>style.visibility</p:attrName>
                                        </p:attrNameLst>
                                      </p:cBhvr>
                                      <p:to>
                                        <p:strVal val="visible"/>
                                      </p:to>
                                    </p:set>
                                    <p:animEffect filter="fade" transition="in">
                                      <p:cBhvr>
                                        <p:cTn dur="1000"/>
                                        <p:tgtEl>
                                          <p:spTgt spid="18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0"/>
                                        </p:tgtEl>
                                        <p:attrNameLst>
                                          <p:attrName>style.visibility</p:attrName>
                                        </p:attrNameLst>
                                      </p:cBhvr>
                                      <p:to>
                                        <p:strVal val="visible"/>
                                      </p:to>
                                    </p:set>
                                    <p:animEffect filter="fade" transition="in">
                                      <p:cBhvr>
                                        <p:cTn dur="1000"/>
                                        <p:tgtEl>
                                          <p:spTgt spid="18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1"/>
                                        </p:tgtEl>
                                        <p:attrNameLst>
                                          <p:attrName>style.visibility</p:attrName>
                                        </p:attrNameLst>
                                      </p:cBhvr>
                                      <p:to>
                                        <p:strVal val="visible"/>
                                      </p:to>
                                    </p:set>
                                    <p:animEffect filter="fade" transition="in">
                                      <p:cBhvr>
                                        <p:cTn dur="1000"/>
                                        <p:tgtEl>
                                          <p:spTgt spid="18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2"/>
                                        </p:tgtEl>
                                        <p:attrNameLst>
                                          <p:attrName>style.visibility</p:attrName>
                                        </p:attrNameLst>
                                      </p:cBhvr>
                                      <p:to>
                                        <p:strVal val="visible"/>
                                      </p:to>
                                    </p:set>
                                    <p:animEffect filter="fade" transition="in">
                                      <p:cBhvr>
                                        <p:cTn dur="1000"/>
                                        <p:tgtEl>
                                          <p:spTgt spid="18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3"/>
                                        </p:tgtEl>
                                        <p:attrNameLst>
                                          <p:attrName>style.visibility</p:attrName>
                                        </p:attrNameLst>
                                      </p:cBhvr>
                                      <p:to>
                                        <p:strVal val="visible"/>
                                      </p:to>
                                    </p:set>
                                    <p:animEffect filter="fade" transition="in">
                                      <p:cBhvr>
                                        <p:cTn dur="1000"/>
                                        <p:tgtEl>
                                          <p:spTgt spid="18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7" name="Shape 1817"/>
        <p:cNvGrpSpPr/>
        <p:nvPr/>
      </p:nvGrpSpPr>
      <p:grpSpPr>
        <a:xfrm>
          <a:off x="0" y="0"/>
          <a:ext cx="0" cy="0"/>
          <a:chOff x="0" y="0"/>
          <a:chExt cx="0" cy="0"/>
        </a:xfrm>
      </p:grpSpPr>
      <p:pic>
        <p:nvPicPr>
          <p:cNvPr id="1818" name="Google Shape;1818;p45"/>
          <p:cNvPicPr preferRelativeResize="0"/>
          <p:nvPr/>
        </p:nvPicPr>
        <p:blipFill>
          <a:blip r:embed="rId3">
            <a:alphaModFix/>
          </a:blip>
          <a:stretch>
            <a:fillRect/>
          </a:stretch>
        </p:blipFill>
        <p:spPr>
          <a:xfrm>
            <a:off x="-45925" y="-114800"/>
            <a:ext cx="9311126" cy="5315699"/>
          </a:xfrm>
          <a:prstGeom prst="rect">
            <a:avLst/>
          </a:prstGeom>
          <a:noFill/>
          <a:ln>
            <a:noFill/>
          </a:ln>
        </p:spPr>
      </p:pic>
      <p:sp>
        <p:nvSpPr>
          <p:cNvPr id="1819" name="Google Shape;1819;p45"/>
          <p:cNvSpPr txBox="1"/>
          <p:nvPr/>
        </p:nvSpPr>
        <p:spPr>
          <a:xfrm>
            <a:off x="6275850" y="1142250"/>
            <a:ext cx="18462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Karla"/>
                <a:ea typeface="Karla"/>
                <a:cs typeface="Karla"/>
                <a:sym typeface="Karla"/>
              </a:rPr>
              <a:t>The Tarantula Nebula is the biggest known nebula at 931 light years across.</a:t>
            </a:r>
            <a:endParaRPr>
              <a:solidFill>
                <a:schemeClr val="dk1"/>
              </a:solidFill>
              <a:latin typeface="Karla"/>
              <a:ea typeface="Karla"/>
              <a:cs typeface="Karla"/>
              <a:sym typeface="Karl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1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3" name="Shape 1823"/>
        <p:cNvGrpSpPr/>
        <p:nvPr/>
      </p:nvGrpSpPr>
      <p:grpSpPr>
        <a:xfrm>
          <a:off x="0" y="0"/>
          <a:ext cx="0" cy="0"/>
          <a:chOff x="0" y="0"/>
          <a:chExt cx="0" cy="0"/>
        </a:xfrm>
      </p:grpSpPr>
      <p:sp>
        <p:nvSpPr>
          <p:cNvPr id="1824" name="Google Shape;1824;p46"/>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Voids in Space</a:t>
            </a:r>
            <a:endParaRPr/>
          </a:p>
        </p:txBody>
      </p:sp>
      <p:sp>
        <p:nvSpPr>
          <p:cNvPr id="1825" name="Google Shape;1825;p46"/>
          <p:cNvSpPr txBox="1"/>
          <p:nvPr/>
        </p:nvSpPr>
        <p:spPr>
          <a:xfrm>
            <a:off x="227875" y="1204500"/>
            <a:ext cx="6754800" cy="314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Karla"/>
                <a:ea typeface="Karla"/>
                <a:cs typeface="Karla"/>
                <a:sym typeface="Karla"/>
              </a:rPr>
              <a:t>Voids are areas in space…and, you know what? Nasa gives a much better </a:t>
            </a:r>
            <a:r>
              <a:rPr lang="en" sz="1600">
                <a:solidFill>
                  <a:schemeClr val="dk1"/>
                </a:solidFill>
                <a:latin typeface="Karla"/>
                <a:ea typeface="Karla"/>
                <a:cs typeface="Karla"/>
                <a:sym typeface="Karla"/>
              </a:rPr>
              <a:t>definition</a:t>
            </a:r>
            <a:r>
              <a:rPr lang="en" sz="1600">
                <a:solidFill>
                  <a:schemeClr val="dk1"/>
                </a:solidFill>
                <a:latin typeface="Karla"/>
                <a:ea typeface="Karla"/>
                <a:cs typeface="Karla"/>
                <a:sym typeface="Karla"/>
              </a:rPr>
              <a:t>. “</a:t>
            </a:r>
            <a:r>
              <a:rPr lang="en" sz="1600">
                <a:solidFill>
                  <a:srgbClr val="E8EAED"/>
                </a:solidFill>
                <a:latin typeface="Karla"/>
                <a:ea typeface="Karla"/>
                <a:cs typeface="Karla"/>
                <a:sym typeface="Karla"/>
              </a:rPr>
              <a:t>By definition, an astronomical void is </a:t>
            </a:r>
            <a:r>
              <a:rPr lang="en" sz="1600">
                <a:solidFill>
                  <a:srgbClr val="E2EEFF"/>
                </a:solidFill>
                <a:latin typeface="Karla"/>
                <a:ea typeface="Karla"/>
                <a:cs typeface="Karla"/>
                <a:sym typeface="Karla"/>
              </a:rPr>
              <a:t>a space with few to no galaxies in it</a:t>
            </a:r>
            <a:r>
              <a:rPr lang="en" sz="1600">
                <a:solidFill>
                  <a:srgbClr val="E8EAED"/>
                </a:solidFill>
                <a:latin typeface="Karla"/>
                <a:ea typeface="Karla"/>
                <a:cs typeface="Karla"/>
                <a:sym typeface="Karla"/>
              </a:rPr>
              <a:t>. These voids, along with superclusters (a mosh pit of galaxy clusters) are thought to be the largest things in the Universe.”. So, a void is an area of space where there isn’t much matter in it, or </a:t>
            </a:r>
            <a:r>
              <a:rPr lang="en" sz="1600">
                <a:solidFill>
                  <a:srgbClr val="E8EAED"/>
                </a:solidFill>
                <a:latin typeface="Karla"/>
                <a:ea typeface="Karla"/>
                <a:cs typeface="Karla"/>
                <a:sym typeface="Karla"/>
              </a:rPr>
              <a:t>galaxies</a:t>
            </a:r>
            <a:r>
              <a:rPr lang="en" sz="1600">
                <a:solidFill>
                  <a:srgbClr val="E8EAED"/>
                </a:solidFill>
                <a:latin typeface="Karla"/>
                <a:ea typeface="Karla"/>
                <a:cs typeface="Karla"/>
                <a:sym typeface="Karla"/>
              </a:rPr>
              <a:t>. Yes, most voids do have </a:t>
            </a:r>
            <a:r>
              <a:rPr i="1" lang="en" sz="1600">
                <a:solidFill>
                  <a:srgbClr val="E8EAED"/>
                </a:solidFill>
                <a:latin typeface="Karla"/>
                <a:ea typeface="Karla"/>
                <a:cs typeface="Karla"/>
                <a:sym typeface="Karla"/>
              </a:rPr>
              <a:t>some</a:t>
            </a:r>
            <a:r>
              <a:rPr lang="en" sz="1600">
                <a:solidFill>
                  <a:srgbClr val="E8EAED"/>
                </a:solidFill>
                <a:latin typeface="Karla"/>
                <a:ea typeface="Karla"/>
                <a:cs typeface="Karla"/>
                <a:sym typeface="Karla"/>
              </a:rPr>
              <a:t> galaxies, though.</a:t>
            </a:r>
            <a:endParaRPr sz="1600">
              <a:solidFill>
                <a:srgbClr val="E8EAED"/>
              </a:solidFill>
              <a:latin typeface="Karla"/>
              <a:ea typeface="Karla"/>
              <a:cs typeface="Karla"/>
              <a:sym typeface="Karla"/>
            </a:endParaRPr>
          </a:p>
          <a:p>
            <a:pPr indent="0" lvl="0" marL="0" rtl="0" algn="l">
              <a:spcBef>
                <a:spcPts val="0"/>
              </a:spcBef>
              <a:spcAft>
                <a:spcPts val="0"/>
              </a:spcAft>
              <a:buNone/>
            </a:pPr>
            <a:r>
              <a:t/>
            </a:r>
            <a:endParaRPr sz="1600">
              <a:solidFill>
                <a:srgbClr val="E8EAED"/>
              </a:solidFill>
              <a:latin typeface="Karla"/>
              <a:ea typeface="Karla"/>
              <a:cs typeface="Karla"/>
              <a:sym typeface="Karla"/>
            </a:endParaRPr>
          </a:p>
          <a:p>
            <a:pPr indent="0" lvl="0" marL="0" rtl="0" algn="l">
              <a:spcBef>
                <a:spcPts val="0"/>
              </a:spcBef>
              <a:spcAft>
                <a:spcPts val="0"/>
              </a:spcAft>
              <a:buNone/>
            </a:pPr>
            <a:r>
              <a:rPr lang="en" sz="1600">
                <a:solidFill>
                  <a:srgbClr val="E8EAED"/>
                </a:solidFill>
                <a:latin typeface="Karla"/>
                <a:ea typeface="Karla"/>
                <a:cs typeface="Karla"/>
                <a:sym typeface="Karla"/>
              </a:rPr>
              <a:t>Voids are often measured in megaparsecs,”a measurement equal to one </a:t>
            </a:r>
            <a:r>
              <a:rPr lang="en" sz="1600">
                <a:solidFill>
                  <a:srgbClr val="E8EAED"/>
                </a:solidFill>
                <a:latin typeface="Karla"/>
                <a:ea typeface="Karla"/>
                <a:cs typeface="Karla"/>
                <a:sym typeface="Karla"/>
              </a:rPr>
              <a:t>million</a:t>
            </a:r>
            <a:r>
              <a:rPr lang="en" sz="1600">
                <a:solidFill>
                  <a:srgbClr val="E8EAED"/>
                </a:solidFill>
                <a:latin typeface="Karla"/>
                <a:ea typeface="Karla"/>
                <a:cs typeface="Karla"/>
                <a:sym typeface="Karla"/>
              </a:rPr>
              <a:t> parsecs or 3.26 million light years”. That’s how big megaparsecs are. One megaparsec is 3.26 </a:t>
            </a:r>
            <a:r>
              <a:rPr i="1" lang="en" sz="1600">
                <a:solidFill>
                  <a:srgbClr val="E8EAED"/>
                </a:solidFill>
                <a:latin typeface="Karla"/>
                <a:ea typeface="Karla"/>
                <a:cs typeface="Karla"/>
                <a:sym typeface="Karla"/>
              </a:rPr>
              <a:t>million</a:t>
            </a:r>
            <a:r>
              <a:rPr lang="en" sz="1600">
                <a:solidFill>
                  <a:srgbClr val="E8EAED"/>
                </a:solidFill>
                <a:latin typeface="Karla"/>
                <a:ea typeface="Karla"/>
                <a:cs typeface="Karla"/>
                <a:sym typeface="Karla"/>
              </a:rPr>
              <a:t> light years, or it would take you 3.26 years at the speed of light to complete the distance of one megaparsec.</a:t>
            </a:r>
            <a:endParaRPr sz="1600">
              <a:solidFill>
                <a:srgbClr val="E8EAED"/>
              </a:solidFill>
              <a:latin typeface="Karla"/>
              <a:ea typeface="Karla"/>
              <a:cs typeface="Karla"/>
              <a:sym typeface="Karl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9" name="Shape 1829"/>
        <p:cNvGrpSpPr/>
        <p:nvPr/>
      </p:nvGrpSpPr>
      <p:grpSpPr>
        <a:xfrm>
          <a:off x="0" y="0"/>
          <a:ext cx="0" cy="0"/>
          <a:chOff x="0" y="0"/>
          <a:chExt cx="0" cy="0"/>
        </a:xfrm>
      </p:grpSpPr>
      <p:sp>
        <p:nvSpPr>
          <p:cNvPr id="1830" name="Google Shape;1830;p47"/>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The Bootes Void</a:t>
            </a:r>
            <a:endParaRPr/>
          </a:p>
        </p:txBody>
      </p:sp>
      <p:sp>
        <p:nvSpPr>
          <p:cNvPr id="1831" name="Google Shape;1831;p47"/>
          <p:cNvSpPr txBox="1"/>
          <p:nvPr/>
        </p:nvSpPr>
        <p:spPr>
          <a:xfrm>
            <a:off x="113950" y="1285875"/>
            <a:ext cx="7161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solidFill>
                <a:schemeClr val="dk1"/>
              </a:solidFill>
              <a:latin typeface="Karla"/>
              <a:ea typeface="Karla"/>
              <a:cs typeface="Karla"/>
              <a:sym typeface="Karla"/>
            </a:endParaRPr>
          </a:p>
        </p:txBody>
      </p:sp>
      <p:sp>
        <p:nvSpPr>
          <p:cNvPr id="1832" name="Google Shape;1832;p47"/>
          <p:cNvSpPr txBox="1"/>
          <p:nvPr/>
        </p:nvSpPr>
        <p:spPr>
          <a:xfrm>
            <a:off x="195325" y="1416100"/>
            <a:ext cx="72759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Karla"/>
                <a:ea typeface="Karla"/>
                <a:cs typeface="Karla"/>
                <a:sym typeface="Karla"/>
              </a:rPr>
              <a:t>The Bootes Void is a region in space where the Bootes constellation lies. There are hardly any galaxies in this area, so it’s called a void. </a:t>
            </a:r>
            <a:r>
              <a:rPr lang="en" sz="1600">
                <a:solidFill>
                  <a:schemeClr val="dk1"/>
                </a:solidFill>
                <a:latin typeface="Karla"/>
                <a:ea typeface="Karla"/>
                <a:cs typeface="Karla"/>
                <a:sym typeface="Karla"/>
              </a:rPr>
              <a:t>APPARENTLY</a:t>
            </a:r>
            <a:r>
              <a:rPr lang="en" sz="1600">
                <a:solidFill>
                  <a:schemeClr val="dk1"/>
                </a:solidFill>
                <a:latin typeface="Karla"/>
                <a:ea typeface="Karla"/>
                <a:cs typeface="Karla"/>
                <a:sym typeface="Karla"/>
              </a:rPr>
              <a:t>, get ready, are you ready, cuz’ you need to be ready, the Bootes </a:t>
            </a:r>
            <a:r>
              <a:rPr lang="en" sz="1600">
                <a:solidFill>
                  <a:schemeClr val="dk1"/>
                </a:solidFill>
                <a:latin typeface="Karla"/>
                <a:ea typeface="Karla"/>
                <a:cs typeface="Karla"/>
                <a:sym typeface="Karla"/>
              </a:rPr>
              <a:t>Void’s</a:t>
            </a:r>
            <a:r>
              <a:rPr lang="en" sz="1600">
                <a:solidFill>
                  <a:schemeClr val="dk1"/>
                </a:solidFill>
                <a:latin typeface="Karla"/>
                <a:ea typeface="Karla"/>
                <a:cs typeface="Karla"/>
                <a:sym typeface="Karla"/>
              </a:rPr>
              <a:t> radius is</a:t>
            </a:r>
            <a:endParaRPr sz="1600">
              <a:solidFill>
                <a:schemeClr val="dk1"/>
              </a:solidFill>
              <a:latin typeface="Karla"/>
              <a:ea typeface="Karla"/>
              <a:cs typeface="Karla"/>
              <a:sym typeface="Karla"/>
            </a:endParaRPr>
          </a:p>
        </p:txBody>
      </p:sp>
      <p:sp>
        <p:nvSpPr>
          <p:cNvPr id="1833" name="Google Shape;1833;p47"/>
          <p:cNvSpPr txBox="1"/>
          <p:nvPr/>
        </p:nvSpPr>
        <p:spPr>
          <a:xfrm>
            <a:off x="284875" y="2571750"/>
            <a:ext cx="7096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Karla"/>
                <a:ea typeface="Karla"/>
                <a:cs typeface="Karla"/>
                <a:sym typeface="Karla"/>
              </a:rPr>
              <a:t>………………………………………………….</a:t>
            </a:r>
            <a:endParaRPr sz="1600">
              <a:solidFill>
                <a:schemeClr val="dk1"/>
              </a:solidFill>
              <a:latin typeface="Karla"/>
              <a:ea typeface="Karla"/>
              <a:cs typeface="Karla"/>
              <a:sym typeface="Karla"/>
            </a:endParaRPr>
          </a:p>
        </p:txBody>
      </p:sp>
      <p:sp>
        <p:nvSpPr>
          <p:cNvPr id="1834" name="Google Shape;1834;p47"/>
          <p:cNvSpPr txBox="1"/>
          <p:nvPr/>
        </p:nvSpPr>
        <p:spPr>
          <a:xfrm>
            <a:off x="374425" y="3505425"/>
            <a:ext cx="8769600" cy="1600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600">
                <a:solidFill>
                  <a:schemeClr val="dk1"/>
                </a:solidFill>
                <a:latin typeface="Karla"/>
                <a:ea typeface="Karla"/>
                <a:cs typeface="Karla"/>
                <a:sym typeface="Karla"/>
              </a:rPr>
              <a:t>62 MEGAPARSECS (202 million, 120 thousand lightyears)</a:t>
            </a:r>
            <a:endParaRPr sz="1600">
              <a:solidFill>
                <a:schemeClr val="dk1"/>
              </a:solidFill>
              <a:latin typeface="Karla"/>
              <a:ea typeface="Karla"/>
              <a:cs typeface="Karla"/>
              <a:sym typeface="Karl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8" name="Shape 1838"/>
        <p:cNvGrpSpPr/>
        <p:nvPr/>
      </p:nvGrpSpPr>
      <p:grpSpPr>
        <a:xfrm>
          <a:off x="0" y="0"/>
          <a:ext cx="0" cy="0"/>
          <a:chOff x="0" y="0"/>
          <a:chExt cx="0" cy="0"/>
        </a:xfrm>
      </p:grpSpPr>
      <p:sp>
        <p:nvSpPr>
          <p:cNvPr id="1839" name="Google Shape;1839;p48"/>
          <p:cNvSpPr txBox="1"/>
          <p:nvPr>
            <p:ph type="title"/>
          </p:nvPr>
        </p:nvSpPr>
        <p:spPr>
          <a:xfrm>
            <a:off x="2549400" y="2150850"/>
            <a:ext cx="4045200" cy="841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Search for Life</a:t>
            </a:r>
            <a:endParaRPr/>
          </a:p>
        </p:txBody>
      </p:sp>
      <p:sp>
        <p:nvSpPr>
          <p:cNvPr id="1840" name="Google Shape;1840;p48"/>
          <p:cNvSpPr txBox="1"/>
          <p:nvPr>
            <p:ph idx="2" type="title"/>
          </p:nvPr>
        </p:nvSpPr>
        <p:spPr>
          <a:xfrm>
            <a:off x="4010100" y="1026550"/>
            <a:ext cx="1123800" cy="936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02</a:t>
            </a:r>
            <a:endParaRPr/>
          </a:p>
        </p:txBody>
      </p:sp>
      <p:sp>
        <p:nvSpPr>
          <p:cNvPr id="1841" name="Google Shape;1841;p48"/>
          <p:cNvSpPr txBox="1"/>
          <p:nvPr>
            <p:ph idx="1" type="subTitle"/>
          </p:nvPr>
        </p:nvSpPr>
        <p:spPr>
          <a:xfrm>
            <a:off x="2549400" y="3180050"/>
            <a:ext cx="4045200" cy="699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There’s one question that has been nagging scientists for centuries: is there life beyond us?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5" name="Shape 1845"/>
        <p:cNvGrpSpPr/>
        <p:nvPr/>
      </p:nvGrpSpPr>
      <p:grpSpPr>
        <a:xfrm>
          <a:off x="0" y="0"/>
          <a:ext cx="0" cy="0"/>
          <a:chOff x="0" y="0"/>
          <a:chExt cx="0" cy="0"/>
        </a:xfrm>
      </p:grpSpPr>
      <p:sp>
        <p:nvSpPr>
          <p:cNvPr id="1846" name="Google Shape;1846;p49"/>
          <p:cNvSpPr txBox="1"/>
          <p:nvPr>
            <p:ph type="title"/>
          </p:nvPr>
        </p:nvSpPr>
        <p:spPr>
          <a:xfrm>
            <a:off x="499300" y="1149300"/>
            <a:ext cx="4430700" cy="1671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THE SEARCH FOR LIFE</a:t>
            </a:r>
            <a:endParaRPr/>
          </a:p>
        </p:txBody>
      </p:sp>
      <p:sp>
        <p:nvSpPr>
          <p:cNvPr id="1847" name="Google Shape;1847;p49"/>
          <p:cNvSpPr txBox="1"/>
          <p:nvPr>
            <p:ph idx="1" type="subTitle"/>
          </p:nvPr>
        </p:nvSpPr>
        <p:spPr>
          <a:xfrm>
            <a:off x="720000" y="2820607"/>
            <a:ext cx="2920500" cy="814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2000"/>
              <a:t>There is life beyond us. Just one question.</a:t>
            </a:r>
            <a:r>
              <a:rPr lang="en" sz="2000"/>
              <a:t> </a:t>
            </a:r>
            <a:r>
              <a:rPr lang="en" sz="2000"/>
              <a:t>Where?</a:t>
            </a:r>
            <a:endParaRPr sz="2000"/>
          </a:p>
        </p:txBody>
      </p:sp>
      <p:pic>
        <p:nvPicPr>
          <p:cNvPr id="1848" name="Google Shape;1848;p49"/>
          <p:cNvPicPr preferRelativeResize="0"/>
          <p:nvPr/>
        </p:nvPicPr>
        <p:blipFill rotWithShape="1">
          <a:blip r:embed="rId3">
            <a:alphaModFix/>
          </a:blip>
          <a:srcRect b="0" l="13752" r="13752" t="0"/>
          <a:stretch/>
        </p:blipFill>
        <p:spPr>
          <a:xfrm>
            <a:off x="4572000" y="1149300"/>
            <a:ext cx="3852000" cy="2844900"/>
          </a:xfrm>
          <a:prstGeom prst="roundRect">
            <a:avLst>
              <a:gd fmla="val 16667" name="adj"/>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2" name="Shape 1852"/>
        <p:cNvGrpSpPr/>
        <p:nvPr/>
      </p:nvGrpSpPr>
      <p:grpSpPr>
        <a:xfrm>
          <a:off x="0" y="0"/>
          <a:ext cx="0" cy="0"/>
          <a:chOff x="0" y="0"/>
          <a:chExt cx="0" cy="0"/>
        </a:xfrm>
      </p:grpSpPr>
      <p:sp>
        <p:nvSpPr>
          <p:cNvPr id="1853" name="Google Shape;1853;p50"/>
          <p:cNvSpPr txBox="1"/>
          <p:nvPr>
            <p:ph idx="1" type="subTitle"/>
          </p:nvPr>
        </p:nvSpPr>
        <p:spPr>
          <a:xfrm>
            <a:off x="720000" y="1875650"/>
            <a:ext cx="5969100" cy="2727900"/>
          </a:xfrm>
          <a:prstGeom prst="rect">
            <a:avLst/>
          </a:prstGeom>
        </p:spPr>
        <p:txBody>
          <a:bodyPr anchorCtr="0" anchor="ctr" bIns="0" lIns="0" spcFirstLastPara="1" rIns="0" wrap="square" tIns="0">
            <a:noAutofit/>
          </a:bodyPr>
          <a:lstStyle/>
          <a:p>
            <a:pPr indent="0" lvl="0" marL="0" rtl="0" algn="l">
              <a:spcBef>
                <a:spcPts val="2700"/>
              </a:spcBef>
              <a:spcAft>
                <a:spcPts val="0"/>
              </a:spcAft>
              <a:buNone/>
            </a:pPr>
            <a:r>
              <a:rPr lang="en"/>
              <a:t>According to NASA,”</a:t>
            </a:r>
            <a:r>
              <a:rPr lang="en"/>
              <a:t>The search for life beyond Earth is really just getting started, but science has an encouraging early answer: there are plenty of planets in the galaxy, many with similarities to our own. But what we don’t know fills volumes.”</a:t>
            </a:r>
            <a:endParaRPr/>
          </a:p>
          <a:p>
            <a:pPr indent="0" lvl="0" marL="0" rtl="0" algn="l">
              <a:spcBef>
                <a:spcPts val="2700"/>
              </a:spcBef>
              <a:spcAft>
                <a:spcPts val="900"/>
              </a:spcAft>
              <a:buNone/>
            </a:pPr>
            <a:r>
              <a:rPr lang="en"/>
              <a:t>Basically, yes, it is almost confirmed that there is life beyond us. The universe is HUGE, and there may even be a multiverse (more on that later).</a:t>
            </a:r>
            <a:endParaRPr/>
          </a:p>
        </p:txBody>
      </p:sp>
      <p:sp>
        <p:nvSpPr>
          <p:cNvPr id="1854" name="Google Shape;1854;p50"/>
          <p:cNvSpPr txBox="1"/>
          <p:nvPr>
            <p:ph type="title"/>
          </p:nvPr>
        </p:nvSpPr>
        <p:spPr>
          <a:xfrm>
            <a:off x="4572000" y="431350"/>
            <a:ext cx="3852000" cy="477300"/>
          </a:xfrm>
          <a:prstGeom prst="rect">
            <a:avLst/>
          </a:prstGeom>
        </p:spPr>
        <p:txBody>
          <a:bodyPr anchorCtr="0" anchor="t" bIns="0" lIns="0" spcFirstLastPara="1" rIns="0" wrap="square" tIns="0">
            <a:noAutofit/>
          </a:bodyPr>
          <a:lstStyle/>
          <a:p>
            <a:pPr indent="0" lvl="0" marL="0" rtl="0" algn="r">
              <a:spcBef>
                <a:spcPts val="0"/>
              </a:spcBef>
              <a:spcAft>
                <a:spcPts val="0"/>
              </a:spcAft>
              <a:buNone/>
            </a:pPr>
            <a:r>
              <a:rPr lang="en"/>
              <a:t>Is There Life Beyond Us?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8" name="Shape 1858"/>
        <p:cNvGrpSpPr/>
        <p:nvPr/>
      </p:nvGrpSpPr>
      <p:grpSpPr>
        <a:xfrm>
          <a:off x="0" y="0"/>
          <a:ext cx="0" cy="0"/>
          <a:chOff x="0" y="0"/>
          <a:chExt cx="0" cy="0"/>
        </a:xfrm>
      </p:grpSpPr>
      <p:sp>
        <p:nvSpPr>
          <p:cNvPr id="1859" name="Google Shape;1859;p51"/>
          <p:cNvSpPr txBox="1"/>
          <p:nvPr>
            <p:ph idx="1" type="subTitle"/>
          </p:nvPr>
        </p:nvSpPr>
        <p:spPr>
          <a:xfrm>
            <a:off x="720000" y="1875650"/>
            <a:ext cx="5969100" cy="2727900"/>
          </a:xfrm>
          <a:prstGeom prst="rect">
            <a:avLst/>
          </a:prstGeom>
        </p:spPr>
        <p:txBody>
          <a:bodyPr anchorCtr="0" anchor="ctr" bIns="0" lIns="0" spcFirstLastPara="1" rIns="0" wrap="square" tIns="0">
            <a:noAutofit/>
          </a:bodyPr>
          <a:lstStyle/>
          <a:p>
            <a:pPr indent="0" lvl="0" marL="0" marR="38100" rtl="0" algn="l">
              <a:spcBef>
                <a:spcPts val="1400"/>
              </a:spcBef>
              <a:spcAft>
                <a:spcPts val="0"/>
              </a:spcAft>
              <a:buNone/>
            </a:pPr>
            <a:r>
              <a:t/>
            </a:r>
            <a:endParaRPr sz="1400"/>
          </a:p>
          <a:p>
            <a:pPr indent="0" lvl="0" marL="0" marR="38100" rtl="0" algn="l">
              <a:spcBef>
                <a:spcPts val="1400"/>
              </a:spcBef>
              <a:spcAft>
                <a:spcPts val="0"/>
              </a:spcAft>
              <a:buNone/>
            </a:pPr>
            <a:r>
              <a:rPr lang="en" sz="1400"/>
              <a:t>We don't really have a universally accepted definition of life itself. That said, we might not need one. We need only detect the telltale signs of life in an exoplanet (a planet outside our solar system) atmosphere , and we have a better understanding of what those look like here on Earth.</a:t>
            </a:r>
            <a:endParaRPr sz="1400"/>
          </a:p>
          <a:p>
            <a:pPr indent="0" lvl="0" marL="0" marR="38100" rtl="0" algn="l">
              <a:spcBef>
                <a:spcPts val="1400"/>
              </a:spcBef>
              <a:spcAft>
                <a:spcPts val="1400"/>
              </a:spcAft>
              <a:buNone/>
            </a:pPr>
            <a:r>
              <a:rPr lang="en" sz="1200"/>
              <a:t>As reported by NASA,”The James Webb Space Telescope , launched in 2021, could get the first glimpses: the mix of gasses in the atmospheres of Earth-sized exoplanets. Webb, or a similar spacecraft in the future, could pick up signs of an atmosphere like our own - oxygen, carbon dioxide, methane. A strong indication of possible life. Future telescopes might even pick up signs of photosynthesis – the transformation of light into chemical energy by plants – or even gasses or molecules suggesting the presence of animal life. Intelligent, technological life might create atmospheric pollution, as it does on our planet, also detectable from afar. Of course, the best we might be able to manage is an estimate of probability. Still, an exoplanet with, say, a 95 percent probability of life would be a game changer of historic proportions.”.</a:t>
            </a:r>
            <a:endParaRPr sz="1200"/>
          </a:p>
        </p:txBody>
      </p:sp>
      <p:sp>
        <p:nvSpPr>
          <p:cNvPr id="1860" name="Google Shape;1860;p51"/>
          <p:cNvSpPr txBox="1"/>
          <p:nvPr>
            <p:ph type="title"/>
          </p:nvPr>
        </p:nvSpPr>
        <p:spPr>
          <a:xfrm>
            <a:off x="4572000" y="431350"/>
            <a:ext cx="3852000" cy="477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HOW IN THE UNIVERSE WILL WE FIND LIFE?</a:t>
            </a:r>
            <a:endParaRPr/>
          </a:p>
        </p:txBody>
      </p:sp>
      <p:sp>
        <p:nvSpPr>
          <p:cNvPr id="1861" name="Google Shape;1861;p51"/>
          <p:cNvSpPr txBox="1"/>
          <p:nvPr/>
        </p:nvSpPr>
        <p:spPr>
          <a:xfrm>
            <a:off x="7166525" y="2147950"/>
            <a:ext cx="1850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chemeClr val="dk1"/>
              </a:solidFill>
              <a:latin typeface="Karla"/>
              <a:ea typeface="Karla"/>
              <a:cs typeface="Karla"/>
              <a:sym typeface="Karl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1" name="Shape 1441"/>
        <p:cNvGrpSpPr/>
        <p:nvPr/>
      </p:nvGrpSpPr>
      <p:grpSpPr>
        <a:xfrm>
          <a:off x="0" y="0"/>
          <a:ext cx="0" cy="0"/>
          <a:chOff x="0" y="0"/>
          <a:chExt cx="0" cy="0"/>
        </a:xfrm>
      </p:grpSpPr>
      <p:sp>
        <p:nvSpPr>
          <p:cNvPr id="1442" name="Google Shape;1442;p34"/>
          <p:cNvSpPr txBox="1"/>
          <p:nvPr>
            <p:ph type="title"/>
          </p:nvPr>
        </p:nvSpPr>
        <p:spPr>
          <a:xfrm>
            <a:off x="3168000" y="1646125"/>
            <a:ext cx="2808000" cy="755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WHOA!</a:t>
            </a:r>
            <a:endParaRPr/>
          </a:p>
        </p:txBody>
      </p:sp>
      <p:sp>
        <p:nvSpPr>
          <p:cNvPr id="1443" name="Google Shape;1443;p34"/>
          <p:cNvSpPr txBox="1"/>
          <p:nvPr>
            <p:ph idx="1" type="subTitle"/>
          </p:nvPr>
        </p:nvSpPr>
        <p:spPr>
          <a:xfrm>
            <a:off x="2734050" y="2671158"/>
            <a:ext cx="3675900" cy="8262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There are an estimated more trees on Earth </a:t>
            </a:r>
            <a:r>
              <a:rPr lang="en"/>
              <a:t>than</a:t>
            </a:r>
            <a:r>
              <a:rPr lang="en"/>
              <a:t> stars in the Milky Way Galaxy!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5" name="Shape 1865"/>
        <p:cNvGrpSpPr/>
        <p:nvPr/>
      </p:nvGrpSpPr>
      <p:grpSpPr>
        <a:xfrm>
          <a:off x="0" y="0"/>
          <a:ext cx="0" cy="0"/>
          <a:chOff x="0" y="0"/>
          <a:chExt cx="0" cy="0"/>
        </a:xfrm>
      </p:grpSpPr>
      <p:sp>
        <p:nvSpPr>
          <p:cNvPr id="1866" name="Google Shape;1866;p52"/>
          <p:cNvSpPr txBox="1"/>
          <p:nvPr>
            <p:ph idx="1" type="subTitle"/>
          </p:nvPr>
        </p:nvSpPr>
        <p:spPr>
          <a:xfrm>
            <a:off x="720000" y="1729175"/>
            <a:ext cx="5969100" cy="3267900"/>
          </a:xfrm>
          <a:prstGeom prst="rect">
            <a:avLst/>
          </a:prstGeom>
        </p:spPr>
        <p:txBody>
          <a:bodyPr anchorCtr="0" anchor="ctr" bIns="0" lIns="0" spcFirstLastPara="1" rIns="0" wrap="square" tIns="0">
            <a:noAutofit/>
          </a:bodyPr>
          <a:lstStyle/>
          <a:p>
            <a:pPr indent="0" lvl="0" marL="0" marR="38100" rtl="0" algn="l">
              <a:spcBef>
                <a:spcPts val="1400"/>
              </a:spcBef>
              <a:spcAft>
                <a:spcPts val="0"/>
              </a:spcAft>
              <a:buNone/>
            </a:pPr>
            <a:r>
              <a:rPr lang="en" sz="1200"/>
              <a:t>When we go to exoplanets, the light spread into rainbows will provide a better understanding of what it’s like on the planet. Rainbows have different colors because of the elements in our Earth. And, rainbows is just light </a:t>
            </a:r>
            <a:r>
              <a:rPr lang="en" sz="1200"/>
              <a:t>split</a:t>
            </a:r>
            <a:r>
              <a:rPr lang="en" sz="1200"/>
              <a:t> into a spectrum. Colors </a:t>
            </a:r>
            <a:r>
              <a:rPr lang="en" sz="1200"/>
              <a:t>represent</a:t>
            </a:r>
            <a:r>
              <a:rPr lang="en" sz="1200"/>
              <a:t> </a:t>
            </a:r>
            <a:r>
              <a:rPr lang="en" sz="1200"/>
              <a:t>chemicals</a:t>
            </a:r>
            <a:r>
              <a:rPr lang="en" sz="1200"/>
              <a:t> and gases. So, if we can see rainbows on exoplanets, it’ll show what kinds of elements, </a:t>
            </a:r>
            <a:r>
              <a:rPr lang="en" sz="1200"/>
              <a:t>chemicals</a:t>
            </a:r>
            <a:r>
              <a:rPr lang="en" sz="1200"/>
              <a:t>, and gases are in the </a:t>
            </a:r>
            <a:r>
              <a:rPr lang="en" sz="1200"/>
              <a:t>atmosphere</a:t>
            </a:r>
            <a:r>
              <a:rPr lang="en" sz="1200"/>
              <a:t>, in turn showing if it can support life or not.</a:t>
            </a:r>
            <a:endParaRPr sz="1200"/>
          </a:p>
          <a:p>
            <a:pPr indent="0" lvl="0" marL="0" marR="38100" rtl="0" algn="l">
              <a:spcBef>
                <a:spcPts val="1400"/>
              </a:spcBef>
              <a:spcAft>
                <a:spcPts val="0"/>
              </a:spcAft>
              <a:buNone/>
            </a:pPr>
            <a:r>
              <a:rPr lang="en" sz="1200"/>
              <a:t>One of the best tools scientists have for narrowing  the search for habitable worlds is a concept known as “habitable zone “, or the </a:t>
            </a:r>
            <a:r>
              <a:rPr lang="en" sz="1200"/>
              <a:t>Goldilocks</a:t>
            </a:r>
            <a:r>
              <a:rPr lang="en" sz="1200"/>
              <a:t> zone. The definition of the habitable zone is the distance from a star at  which liquid water could exist around orbiting planets’ surfaces. It’s not to cold, not to hot. Of course, it really depends on the star.  Most planets around the size of the Earth orbits around red-dwarfs, and it’s most likely that habitable planets are rocky, not gaseous or icy. Water is CRUCIAL for life, and as far as we know, nothing can survive without liquid water.</a:t>
            </a:r>
            <a:endParaRPr sz="1200"/>
          </a:p>
          <a:p>
            <a:pPr indent="0" lvl="0" marL="0" marR="38100" rtl="0" algn="l">
              <a:spcBef>
                <a:spcPts val="1400"/>
              </a:spcBef>
              <a:spcAft>
                <a:spcPts val="1400"/>
              </a:spcAft>
              <a:buNone/>
            </a:pPr>
            <a:r>
              <a:rPr lang="en" sz="1200"/>
              <a:t>Even though, organisms can live in some different conditions </a:t>
            </a:r>
            <a:r>
              <a:rPr lang="en" sz="1200"/>
              <a:t>then</a:t>
            </a:r>
            <a:r>
              <a:rPr lang="en" sz="1200"/>
              <a:t> the ones here on Earth. Extremophiles are life forms that love extreme environments, thriving in conditions that would kill anything else.</a:t>
            </a:r>
            <a:endParaRPr sz="1200"/>
          </a:p>
        </p:txBody>
      </p:sp>
      <p:sp>
        <p:nvSpPr>
          <p:cNvPr id="1867" name="Google Shape;1867;p52"/>
          <p:cNvSpPr txBox="1"/>
          <p:nvPr>
            <p:ph type="title"/>
          </p:nvPr>
        </p:nvSpPr>
        <p:spPr>
          <a:xfrm>
            <a:off x="4572000" y="431350"/>
            <a:ext cx="3852000" cy="477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HOW WILL WE FIND LIFE?</a:t>
            </a:r>
            <a:endParaRPr/>
          </a:p>
        </p:txBody>
      </p:sp>
      <p:sp>
        <p:nvSpPr>
          <p:cNvPr id="1868" name="Google Shape;1868;p52"/>
          <p:cNvSpPr txBox="1"/>
          <p:nvPr/>
        </p:nvSpPr>
        <p:spPr>
          <a:xfrm>
            <a:off x="7166525" y="2147950"/>
            <a:ext cx="1850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chemeClr val="dk1"/>
              </a:solidFill>
              <a:latin typeface="Karla"/>
              <a:ea typeface="Karla"/>
              <a:cs typeface="Karla"/>
              <a:sym typeface="Karl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2" name="Shape 1872"/>
        <p:cNvGrpSpPr/>
        <p:nvPr/>
      </p:nvGrpSpPr>
      <p:grpSpPr>
        <a:xfrm>
          <a:off x="0" y="0"/>
          <a:ext cx="0" cy="0"/>
          <a:chOff x="0" y="0"/>
          <a:chExt cx="0" cy="0"/>
        </a:xfrm>
      </p:grpSpPr>
      <p:sp>
        <p:nvSpPr>
          <p:cNvPr id="1873" name="Google Shape;1873;p53"/>
          <p:cNvSpPr txBox="1"/>
          <p:nvPr>
            <p:ph idx="1" type="subTitle"/>
          </p:nvPr>
        </p:nvSpPr>
        <p:spPr>
          <a:xfrm>
            <a:off x="274575" y="1875650"/>
            <a:ext cx="8869500" cy="3267900"/>
          </a:xfrm>
          <a:prstGeom prst="rect">
            <a:avLst/>
          </a:prstGeom>
        </p:spPr>
        <p:txBody>
          <a:bodyPr anchorCtr="0" anchor="ctr" bIns="0" lIns="0" spcFirstLastPara="1" rIns="0" wrap="square" tIns="0">
            <a:noAutofit/>
          </a:bodyPr>
          <a:lstStyle/>
          <a:p>
            <a:pPr indent="457200" lvl="0" marL="0" marR="38100" rtl="0" algn="l">
              <a:spcBef>
                <a:spcPts val="1400"/>
              </a:spcBef>
              <a:spcAft>
                <a:spcPts val="0"/>
              </a:spcAft>
              <a:buNone/>
            </a:pPr>
            <a:r>
              <a:rPr lang="en" sz="1800"/>
              <a:t>Richard C. Hoagland, a conspiracy theorist and a </a:t>
            </a:r>
            <a:r>
              <a:rPr lang="en" sz="1800"/>
              <a:t>novelist</a:t>
            </a:r>
            <a:r>
              <a:rPr lang="en" sz="1800"/>
              <a:t> said that there may have been aliens once on Mars. Waterways seem to have carved out sand, and that supported the </a:t>
            </a:r>
            <a:r>
              <a:rPr lang="en" sz="1800"/>
              <a:t>hypothesis</a:t>
            </a:r>
            <a:r>
              <a:rPr lang="en" sz="1800"/>
              <a:t> that aliens once lived on Mars and had to abandon it. Recent findings of a somewhat doorway carved in rock sparked many </a:t>
            </a:r>
            <a:r>
              <a:rPr lang="en" sz="1800"/>
              <a:t>conspiracy</a:t>
            </a:r>
            <a:r>
              <a:rPr lang="en" sz="1800"/>
              <a:t> theories. Right now, Mars is very dry, making it seem like a hostile planet since liquid water is supposedly vital for life, but scientists have proof that it may have once had a thicker atmosphere which was able to trap moisture and Sun heat, which means it </a:t>
            </a:r>
            <a:r>
              <a:rPr lang="en" sz="1800"/>
              <a:t>would have</a:t>
            </a:r>
            <a:r>
              <a:rPr lang="en" sz="1800"/>
              <a:t> supported life 4 billion years ago.</a:t>
            </a:r>
            <a:endParaRPr sz="1800"/>
          </a:p>
          <a:p>
            <a:pPr indent="0" lvl="0" marL="0" marR="38100" rtl="0" algn="l">
              <a:spcBef>
                <a:spcPts val="1400"/>
              </a:spcBef>
              <a:spcAft>
                <a:spcPts val="0"/>
              </a:spcAft>
              <a:buNone/>
            </a:pPr>
            <a:r>
              <a:rPr lang="en" sz="1800"/>
              <a:t>Biology</a:t>
            </a:r>
            <a:r>
              <a:rPr lang="en" sz="1800"/>
              <a:t> is the </a:t>
            </a:r>
            <a:r>
              <a:rPr lang="en" sz="1800"/>
              <a:t>study of living organisms, and biologists have discovered a type of living organisms called extremophiles, which can survive in very dangerous habitats. For example, tardigrades can survive in extreme heat and cold. Others live in caves, so sunlight can be optional for some organisms.</a:t>
            </a:r>
            <a:endParaRPr sz="1800"/>
          </a:p>
          <a:p>
            <a:pPr indent="0" lvl="0" marL="0" marR="38100" rtl="0" algn="l">
              <a:spcBef>
                <a:spcPts val="1400"/>
              </a:spcBef>
              <a:spcAft>
                <a:spcPts val="1400"/>
              </a:spcAft>
              <a:buNone/>
            </a:pPr>
            <a:r>
              <a:t/>
            </a:r>
            <a:endParaRPr sz="1800"/>
          </a:p>
        </p:txBody>
      </p:sp>
      <p:sp>
        <p:nvSpPr>
          <p:cNvPr id="1874" name="Google Shape;1874;p53"/>
          <p:cNvSpPr txBox="1"/>
          <p:nvPr>
            <p:ph type="title"/>
          </p:nvPr>
        </p:nvSpPr>
        <p:spPr>
          <a:xfrm>
            <a:off x="4572000" y="431350"/>
            <a:ext cx="3852000" cy="477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THE SEARCH FOR LIFE</a:t>
            </a:r>
            <a:endParaRPr/>
          </a:p>
        </p:txBody>
      </p:sp>
      <p:sp>
        <p:nvSpPr>
          <p:cNvPr id="1875" name="Google Shape;1875;p53"/>
          <p:cNvSpPr txBox="1"/>
          <p:nvPr/>
        </p:nvSpPr>
        <p:spPr>
          <a:xfrm>
            <a:off x="7166525" y="2147950"/>
            <a:ext cx="1850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chemeClr val="dk1"/>
              </a:solidFill>
              <a:latin typeface="Karla"/>
              <a:ea typeface="Karla"/>
              <a:cs typeface="Karla"/>
              <a:sym typeface="Karl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9" name="Shape 1879"/>
        <p:cNvGrpSpPr/>
        <p:nvPr/>
      </p:nvGrpSpPr>
      <p:grpSpPr>
        <a:xfrm>
          <a:off x="0" y="0"/>
          <a:ext cx="0" cy="0"/>
          <a:chOff x="0" y="0"/>
          <a:chExt cx="0" cy="0"/>
        </a:xfrm>
      </p:grpSpPr>
      <p:sp>
        <p:nvSpPr>
          <p:cNvPr id="1880" name="Google Shape;1880;p54"/>
          <p:cNvSpPr txBox="1"/>
          <p:nvPr>
            <p:ph idx="1" type="subTitle"/>
          </p:nvPr>
        </p:nvSpPr>
        <p:spPr>
          <a:xfrm>
            <a:off x="274575" y="1875650"/>
            <a:ext cx="8869500" cy="3267900"/>
          </a:xfrm>
          <a:prstGeom prst="rect">
            <a:avLst/>
          </a:prstGeom>
        </p:spPr>
        <p:txBody>
          <a:bodyPr anchorCtr="0" anchor="ctr" bIns="0" lIns="0" spcFirstLastPara="1" rIns="0" wrap="square" tIns="0">
            <a:noAutofit/>
          </a:bodyPr>
          <a:lstStyle/>
          <a:p>
            <a:pPr indent="0" lvl="0" marL="0" marR="38100" rtl="0" algn="l">
              <a:spcBef>
                <a:spcPts val="1400"/>
              </a:spcBef>
              <a:spcAft>
                <a:spcPts val="0"/>
              </a:spcAft>
              <a:buNone/>
            </a:pPr>
            <a:r>
              <a:rPr lang="en" sz="1800"/>
              <a:t>	Exoplanets are planets that are </a:t>
            </a:r>
            <a:r>
              <a:rPr lang="en" sz="1800"/>
              <a:t>similar</a:t>
            </a:r>
            <a:r>
              <a:rPr lang="en" sz="1800"/>
              <a:t> to earth in size, most likely rocky. The first exoplanet that was rocky was discovered in 2005. A telescope that orbits earth, Kepler, looks out for other exoplanets. Kepler has found many interesting ones, some are rocky, close to Earth size, and include water/</a:t>
            </a:r>
            <a:r>
              <a:rPr lang="en" sz="1800"/>
              <a:t>chemicals</a:t>
            </a:r>
            <a:r>
              <a:rPr lang="en" sz="1800"/>
              <a:t> needed for Earth life as we know it. SIM Lite looks for </a:t>
            </a:r>
            <a:r>
              <a:rPr lang="en" sz="1800"/>
              <a:t>habitable</a:t>
            </a:r>
            <a:r>
              <a:rPr lang="en" sz="1800"/>
              <a:t> zones around stars where water is found fluid and the Terrestrial Planet Finder will take pictures of </a:t>
            </a:r>
            <a:r>
              <a:rPr lang="en" sz="1800"/>
              <a:t>exoplanets</a:t>
            </a:r>
            <a:r>
              <a:rPr lang="en" sz="1800"/>
              <a:t>.</a:t>
            </a:r>
            <a:endParaRPr sz="1800"/>
          </a:p>
          <a:p>
            <a:pPr indent="0" lvl="0" marL="0" marR="38100" rtl="0" algn="l">
              <a:spcBef>
                <a:spcPts val="1400"/>
              </a:spcBef>
              <a:spcAft>
                <a:spcPts val="0"/>
              </a:spcAft>
              <a:buNone/>
            </a:pPr>
            <a:r>
              <a:rPr lang="en" sz="1800"/>
              <a:t>	Even so, many scientists think it is unlikely to find life since many stars are red dwarfs, cold stars more likely to be unable to support life.</a:t>
            </a:r>
            <a:endParaRPr sz="1800"/>
          </a:p>
          <a:p>
            <a:pPr indent="0" lvl="0" marL="0" marR="38100" rtl="0" algn="l">
              <a:spcBef>
                <a:spcPts val="1400"/>
              </a:spcBef>
              <a:spcAft>
                <a:spcPts val="1400"/>
              </a:spcAft>
              <a:buNone/>
            </a:pPr>
            <a:r>
              <a:rPr lang="en" sz="1800"/>
              <a:t>	Keep in mind though, our galaxy </a:t>
            </a:r>
            <a:r>
              <a:rPr lang="en" sz="1800"/>
              <a:t>contains</a:t>
            </a:r>
            <a:r>
              <a:rPr lang="en" sz="1800"/>
              <a:t> close to 100 billion stars, and since there are so many galaxies in our universe, we’re sure to find “aliens” one day. Maybe soon.</a:t>
            </a:r>
            <a:endParaRPr sz="1800"/>
          </a:p>
        </p:txBody>
      </p:sp>
      <p:sp>
        <p:nvSpPr>
          <p:cNvPr id="1881" name="Google Shape;1881;p54"/>
          <p:cNvSpPr txBox="1"/>
          <p:nvPr>
            <p:ph type="title"/>
          </p:nvPr>
        </p:nvSpPr>
        <p:spPr>
          <a:xfrm>
            <a:off x="4572000" y="431350"/>
            <a:ext cx="3852000" cy="477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THE SEARCH FOR LIFE</a:t>
            </a:r>
            <a:endParaRPr/>
          </a:p>
        </p:txBody>
      </p:sp>
      <p:sp>
        <p:nvSpPr>
          <p:cNvPr id="1882" name="Google Shape;1882;p54"/>
          <p:cNvSpPr txBox="1"/>
          <p:nvPr/>
        </p:nvSpPr>
        <p:spPr>
          <a:xfrm>
            <a:off x="7166525" y="2147950"/>
            <a:ext cx="1850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chemeClr val="dk1"/>
              </a:solidFill>
              <a:latin typeface="Karla"/>
              <a:ea typeface="Karla"/>
              <a:cs typeface="Karla"/>
              <a:sym typeface="Karl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86" name="Shape 1886"/>
        <p:cNvGrpSpPr/>
        <p:nvPr/>
      </p:nvGrpSpPr>
      <p:grpSpPr>
        <a:xfrm>
          <a:off x="0" y="0"/>
          <a:ext cx="0" cy="0"/>
          <a:chOff x="0" y="0"/>
          <a:chExt cx="0" cy="0"/>
        </a:xfrm>
      </p:grpSpPr>
      <p:sp>
        <p:nvSpPr>
          <p:cNvPr id="1887" name="Google Shape;1887;p55"/>
          <p:cNvSpPr txBox="1"/>
          <p:nvPr>
            <p:ph type="title"/>
          </p:nvPr>
        </p:nvSpPr>
        <p:spPr>
          <a:xfrm>
            <a:off x="1548975" y="1179875"/>
            <a:ext cx="5726100" cy="1268100"/>
          </a:xfrm>
          <a:prstGeom prst="rect">
            <a:avLst/>
          </a:prstGeom>
        </p:spPr>
        <p:txBody>
          <a:bodyPr anchorCtr="0" anchor="t" bIns="0" lIns="0" spcFirstLastPara="1" rIns="0" wrap="square" tIns="0">
            <a:noAutofit/>
          </a:bodyPr>
          <a:lstStyle/>
          <a:p>
            <a:pPr indent="0" lvl="0" marL="914400" marR="38100" rtl="0" algn="l">
              <a:spcBef>
                <a:spcPts val="1400"/>
              </a:spcBef>
              <a:spcAft>
                <a:spcPts val="1400"/>
              </a:spcAft>
              <a:buNone/>
            </a:pPr>
            <a:r>
              <a:rPr b="0" lang="en" sz="3800">
                <a:solidFill>
                  <a:schemeClr val="dk1"/>
                </a:solidFill>
                <a:latin typeface="Karla"/>
                <a:ea typeface="Karla"/>
                <a:cs typeface="Karla"/>
                <a:sym typeface="Karla"/>
              </a:rPr>
              <a:t>THERE IS AN EXOPLANET CALLED 55 CANCRI E MOST LIKELY MADE OF DIAMONDS.</a:t>
            </a:r>
            <a:endParaRPr sz="7000">
              <a:solidFill>
                <a:schemeClr val="dk1"/>
              </a:solidFill>
              <a:latin typeface="Karla"/>
              <a:ea typeface="Karla"/>
              <a:cs typeface="Karla"/>
              <a:sym typeface="Karl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1" name="Shape 1891"/>
        <p:cNvGrpSpPr/>
        <p:nvPr/>
      </p:nvGrpSpPr>
      <p:grpSpPr>
        <a:xfrm>
          <a:off x="0" y="0"/>
          <a:ext cx="0" cy="0"/>
          <a:chOff x="0" y="0"/>
          <a:chExt cx="0" cy="0"/>
        </a:xfrm>
      </p:grpSpPr>
      <p:sp>
        <p:nvSpPr>
          <p:cNvPr id="1892" name="Google Shape;1892;p56"/>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HISTORICAL ASTRONOMICAL DISCOVERIES</a:t>
            </a:r>
            <a:endParaRPr/>
          </a:p>
        </p:txBody>
      </p:sp>
      <p:cxnSp>
        <p:nvCxnSpPr>
          <p:cNvPr id="1893" name="Google Shape;1893;p56"/>
          <p:cNvCxnSpPr/>
          <p:nvPr/>
        </p:nvCxnSpPr>
        <p:spPr>
          <a:xfrm rot="10800000">
            <a:off x="1327683" y="2997875"/>
            <a:ext cx="5716800" cy="0"/>
          </a:xfrm>
          <a:prstGeom prst="straightConnector1">
            <a:avLst/>
          </a:prstGeom>
          <a:noFill/>
          <a:ln cap="flat" cmpd="sng" w="28575">
            <a:solidFill>
              <a:schemeClr val="accent3"/>
            </a:solidFill>
            <a:prstDash val="solid"/>
            <a:round/>
            <a:headEnd len="med" w="med" type="none"/>
            <a:tailEnd len="med" w="med" type="oval"/>
          </a:ln>
        </p:spPr>
      </p:cxnSp>
      <p:sp>
        <p:nvSpPr>
          <p:cNvPr id="1894" name="Google Shape;1894;p56"/>
          <p:cNvSpPr/>
          <p:nvPr/>
        </p:nvSpPr>
        <p:spPr>
          <a:xfrm>
            <a:off x="1327683" y="2937250"/>
            <a:ext cx="122100" cy="122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6"/>
          <p:cNvSpPr/>
          <p:nvPr/>
        </p:nvSpPr>
        <p:spPr>
          <a:xfrm>
            <a:off x="2943708" y="2937250"/>
            <a:ext cx="122100" cy="122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6"/>
          <p:cNvSpPr/>
          <p:nvPr/>
        </p:nvSpPr>
        <p:spPr>
          <a:xfrm>
            <a:off x="4559721" y="2937250"/>
            <a:ext cx="122100" cy="122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6"/>
          <p:cNvSpPr/>
          <p:nvPr/>
        </p:nvSpPr>
        <p:spPr>
          <a:xfrm>
            <a:off x="6175746" y="2937250"/>
            <a:ext cx="122100" cy="122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6"/>
          <p:cNvSpPr txBox="1"/>
          <p:nvPr/>
        </p:nvSpPr>
        <p:spPr>
          <a:xfrm>
            <a:off x="2105875" y="2282400"/>
            <a:ext cx="1675800" cy="342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n" sz="2500">
                <a:solidFill>
                  <a:srgbClr val="FFFFFF"/>
                </a:solidFill>
                <a:latin typeface="Cuprum"/>
                <a:ea typeface="Cuprum"/>
                <a:cs typeface="Cuprum"/>
                <a:sym typeface="Cuprum"/>
              </a:rPr>
              <a:t>1957-1969</a:t>
            </a:r>
            <a:endParaRPr b="1" sz="2500">
              <a:solidFill>
                <a:srgbClr val="FFFFFF"/>
              </a:solidFill>
              <a:latin typeface="Cuprum"/>
              <a:ea typeface="Cuprum"/>
              <a:cs typeface="Cuprum"/>
              <a:sym typeface="Cuprum"/>
            </a:endParaRPr>
          </a:p>
        </p:txBody>
      </p:sp>
      <p:sp>
        <p:nvSpPr>
          <p:cNvPr id="1899" name="Google Shape;1899;p56"/>
          <p:cNvSpPr txBox="1"/>
          <p:nvPr/>
        </p:nvSpPr>
        <p:spPr>
          <a:xfrm>
            <a:off x="5737123" y="2282400"/>
            <a:ext cx="1225800" cy="342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n" sz="2500">
                <a:solidFill>
                  <a:schemeClr val="dk1"/>
                </a:solidFill>
                <a:latin typeface="Cuprum"/>
                <a:ea typeface="Cuprum"/>
                <a:cs typeface="Cuprum"/>
                <a:sym typeface="Cuprum"/>
              </a:rPr>
              <a:t>1993-1998</a:t>
            </a:r>
            <a:endParaRPr b="1" sz="2500">
              <a:solidFill>
                <a:schemeClr val="dk1"/>
              </a:solidFill>
              <a:latin typeface="Cuprum"/>
              <a:ea typeface="Cuprum"/>
              <a:cs typeface="Cuprum"/>
              <a:sym typeface="Cuprum"/>
            </a:endParaRPr>
          </a:p>
        </p:txBody>
      </p:sp>
      <p:sp>
        <p:nvSpPr>
          <p:cNvPr id="1900" name="Google Shape;1900;p56"/>
          <p:cNvSpPr txBox="1"/>
          <p:nvPr/>
        </p:nvSpPr>
        <p:spPr>
          <a:xfrm>
            <a:off x="3842651" y="3386250"/>
            <a:ext cx="1615800" cy="342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n" sz="2500">
                <a:solidFill>
                  <a:srgbClr val="FFFFFF"/>
                </a:solidFill>
                <a:latin typeface="Cuprum"/>
                <a:ea typeface="Cuprum"/>
                <a:cs typeface="Cuprum"/>
                <a:sym typeface="Cuprum"/>
              </a:rPr>
              <a:t>1990-1997</a:t>
            </a:r>
            <a:endParaRPr b="1" sz="2500">
              <a:solidFill>
                <a:srgbClr val="FFFFFF"/>
              </a:solidFill>
              <a:latin typeface="Cuprum"/>
              <a:ea typeface="Cuprum"/>
              <a:cs typeface="Cuprum"/>
              <a:sym typeface="Cuprum"/>
            </a:endParaRPr>
          </a:p>
        </p:txBody>
      </p:sp>
      <p:sp>
        <p:nvSpPr>
          <p:cNvPr id="1901" name="Google Shape;1901;p56"/>
          <p:cNvSpPr txBox="1"/>
          <p:nvPr/>
        </p:nvSpPr>
        <p:spPr>
          <a:xfrm>
            <a:off x="889085" y="3386241"/>
            <a:ext cx="999300" cy="342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n" sz="2500">
                <a:solidFill>
                  <a:srgbClr val="FFFFFF"/>
                </a:solidFill>
                <a:latin typeface="Cuprum"/>
                <a:ea typeface="Cuprum"/>
                <a:cs typeface="Cuprum"/>
                <a:sym typeface="Cuprum"/>
              </a:rPr>
              <a:t>1532</a:t>
            </a:r>
            <a:endParaRPr b="1" sz="2500">
              <a:solidFill>
                <a:srgbClr val="FFFFFF"/>
              </a:solidFill>
              <a:latin typeface="Cuprum"/>
              <a:ea typeface="Cuprum"/>
              <a:cs typeface="Cuprum"/>
              <a:sym typeface="Cuprum"/>
            </a:endParaRPr>
          </a:p>
        </p:txBody>
      </p:sp>
      <p:grpSp>
        <p:nvGrpSpPr>
          <p:cNvPr id="1902" name="Google Shape;1902;p56"/>
          <p:cNvGrpSpPr/>
          <p:nvPr/>
        </p:nvGrpSpPr>
        <p:grpSpPr>
          <a:xfrm>
            <a:off x="2745825" y="3339925"/>
            <a:ext cx="517840" cy="518278"/>
            <a:chOff x="3026450" y="831475"/>
            <a:chExt cx="944275" cy="944900"/>
          </a:xfrm>
        </p:grpSpPr>
        <p:sp>
          <p:nvSpPr>
            <p:cNvPr id="1903" name="Google Shape;1903;p56"/>
            <p:cNvSpPr/>
            <p:nvPr/>
          </p:nvSpPr>
          <p:spPr>
            <a:xfrm>
              <a:off x="3026450" y="831475"/>
              <a:ext cx="944275" cy="944900"/>
            </a:xfrm>
            <a:custGeom>
              <a:rect b="b" l="l" r="r" t="t"/>
              <a:pathLst>
                <a:path extrusionOk="0" h="37796" w="37771">
                  <a:moveTo>
                    <a:pt x="18873" y="0"/>
                  </a:moveTo>
                  <a:cubicBezTo>
                    <a:pt x="8447" y="0"/>
                    <a:pt x="1" y="8472"/>
                    <a:pt x="1" y="18898"/>
                  </a:cubicBezTo>
                  <a:cubicBezTo>
                    <a:pt x="1" y="29324"/>
                    <a:pt x="8447" y="37795"/>
                    <a:pt x="18873" y="37795"/>
                  </a:cubicBezTo>
                  <a:cubicBezTo>
                    <a:pt x="29324" y="37795"/>
                    <a:pt x="37771" y="29324"/>
                    <a:pt x="37771" y="18898"/>
                  </a:cubicBezTo>
                  <a:cubicBezTo>
                    <a:pt x="37771" y="8472"/>
                    <a:pt x="29324" y="0"/>
                    <a:pt x="188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6"/>
            <p:cNvSpPr/>
            <p:nvPr/>
          </p:nvSpPr>
          <p:spPr>
            <a:xfrm>
              <a:off x="3400525" y="1528850"/>
              <a:ext cx="513175" cy="247525"/>
            </a:xfrm>
            <a:custGeom>
              <a:rect b="b" l="l" r="r" t="t"/>
              <a:pathLst>
                <a:path extrusionOk="0" h="9901" w="20527">
                  <a:moveTo>
                    <a:pt x="20527" y="0"/>
                  </a:moveTo>
                  <a:lnTo>
                    <a:pt x="20527" y="0"/>
                  </a:lnTo>
                  <a:cubicBezTo>
                    <a:pt x="18096" y="852"/>
                    <a:pt x="14737" y="3835"/>
                    <a:pt x="11655" y="5188"/>
                  </a:cubicBezTo>
                  <a:cubicBezTo>
                    <a:pt x="7118" y="7118"/>
                    <a:pt x="3584" y="7594"/>
                    <a:pt x="477" y="9223"/>
                  </a:cubicBezTo>
                  <a:cubicBezTo>
                    <a:pt x="326" y="9299"/>
                    <a:pt x="176" y="9399"/>
                    <a:pt x="0" y="9474"/>
                  </a:cubicBezTo>
                  <a:cubicBezTo>
                    <a:pt x="1279" y="9750"/>
                    <a:pt x="2582" y="9900"/>
                    <a:pt x="3910" y="9900"/>
                  </a:cubicBezTo>
                  <a:cubicBezTo>
                    <a:pt x="11103" y="9900"/>
                    <a:pt x="17344" y="5890"/>
                    <a:pt x="20527" y="0"/>
                  </a:cubicBezTo>
                  <a:close/>
                </a:path>
              </a:pathLst>
            </a:custGeom>
            <a:solidFill>
              <a:srgbClr val="FFE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6"/>
            <p:cNvSpPr/>
            <p:nvPr/>
          </p:nvSpPr>
          <p:spPr>
            <a:xfrm>
              <a:off x="3026450" y="983100"/>
              <a:ext cx="943650" cy="723725"/>
            </a:xfrm>
            <a:custGeom>
              <a:rect b="b" l="l" r="r" t="t"/>
              <a:pathLst>
                <a:path extrusionOk="0" h="28949" w="37746">
                  <a:moveTo>
                    <a:pt x="32708" y="1"/>
                  </a:moveTo>
                  <a:cubicBezTo>
                    <a:pt x="31054" y="1655"/>
                    <a:pt x="29149" y="3785"/>
                    <a:pt x="27219" y="4687"/>
                  </a:cubicBezTo>
                  <a:cubicBezTo>
                    <a:pt x="23786" y="6266"/>
                    <a:pt x="19525" y="8923"/>
                    <a:pt x="14588" y="11229"/>
                  </a:cubicBezTo>
                  <a:cubicBezTo>
                    <a:pt x="12669" y="12134"/>
                    <a:pt x="10181" y="12376"/>
                    <a:pt x="7656" y="12376"/>
                  </a:cubicBezTo>
                  <a:cubicBezTo>
                    <a:pt x="4935" y="12376"/>
                    <a:pt x="2171" y="12095"/>
                    <a:pt x="26" y="12056"/>
                  </a:cubicBezTo>
                  <a:cubicBezTo>
                    <a:pt x="26" y="12306"/>
                    <a:pt x="1" y="12582"/>
                    <a:pt x="1" y="12833"/>
                  </a:cubicBezTo>
                  <a:cubicBezTo>
                    <a:pt x="1" y="19650"/>
                    <a:pt x="3635" y="25640"/>
                    <a:pt x="9074" y="28948"/>
                  </a:cubicBezTo>
                  <a:cubicBezTo>
                    <a:pt x="14613" y="26367"/>
                    <a:pt x="23334" y="20803"/>
                    <a:pt x="30101" y="16718"/>
                  </a:cubicBezTo>
                  <a:cubicBezTo>
                    <a:pt x="33736" y="14537"/>
                    <a:pt x="36116" y="13209"/>
                    <a:pt x="37746" y="12081"/>
                  </a:cubicBezTo>
                  <a:cubicBezTo>
                    <a:pt x="37545" y="7419"/>
                    <a:pt x="35690" y="3209"/>
                    <a:pt x="327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6"/>
            <p:cNvSpPr/>
            <p:nvPr/>
          </p:nvSpPr>
          <p:spPr>
            <a:xfrm>
              <a:off x="3064675" y="831475"/>
              <a:ext cx="689250" cy="285125"/>
            </a:xfrm>
            <a:custGeom>
              <a:rect b="b" l="l" r="r" t="t"/>
              <a:pathLst>
                <a:path extrusionOk="0" h="11405" w="27570">
                  <a:moveTo>
                    <a:pt x="17344" y="0"/>
                  </a:moveTo>
                  <a:cubicBezTo>
                    <a:pt x="9575" y="0"/>
                    <a:pt x="2908" y="4712"/>
                    <a:pt x="1" y="11404"/>
                  </a:cubicBezTo>
                  <a:lnTo>
                    <a:pt x="1" y="11404"/>
                  </a:lnTo>
                  <a:cubicBezTo>
                    <a:pt x="4412" y="10677"/>
                    <a:pt x="13234" y="9524"/>
                    <a:pt x="17269" y="7895"/>
                  </a:cubicBezTo>
                  <a:cubicBezTo>
                    <a:pt x="21079" y="6366"/>
                    <a:pt x="25590" y="4913"/>
                    <a:pt x="27570" y="3033"/>
                  </a:cubicBezTo>
                  <a:cubicBezTo>
                    <a:pt x="24612" y="1128"/>
                    <a:pt x="21129" y="0"/>
                    <a:pt x="173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6"/>
            <p:cNvSpPr/>
            <p:nvPr/>
          </p:nvSpPr>
          <p:spPr>
            <a:xfrm>
              <a:off x="3569700" y="1218075"/>
              <a:ext cx="401025" cy="384750"/>
            </a:xfrm>
            <a:custGeom>
              <a:rect b="b" l="l" r="r" t="t"/>
              <a:pathLst>
                <a:path extrusionOk="0" h="15390" w="16041">
                  <a:moveTo>
                    <a:pt x="15715" y="0"/>
                  </a:moveTo>
                  <a:cubicBezTo>
                    <a:pt x="11379" y="4211"/>
                    <a:pt x="0" y="15314"/>
                    <a:pt x="351" y="15389"/>
                  </a:cubicBezTo>
                  <a:cubicBezTo>
                    <a:pt x="354" y="15389"/>
                    <a:pt x="357" y="15390"/>
                    <a:pt x="361" y="15390"/>
                  </a:cubicBezTo>
                  <a:cubicBezTo>
                    <a:pt x="847" y="15390"/>
                    <a:pt x="10316" y="10530"/>
                    <a:pt x="15539" y="7694"/>
                  </a:cubicBezTo>
                  <a:cubicBezTo>
                    <a:pt x="15865" y="6316"/>
                    <a:pt x="16041" y="4887"/>
                    <a:pt x="16041" y="3434"/>
                  </a:cubicBezTo>
                  <a:cubicBezTo>
                    <a:pt x="16041" y="2256"/>
                    <a:pt x="15915" y="1103"/>
                    <a:pt x="157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6"/>
            <p:cNvSpPr/>
            <p:nvPr/>
          </p:nvSpPr>
          <p:spPr>
            <a:xfrm>
              <a:off x="3061550" y="1302325"/>
              <a:ext cx="609675" cy="324925"/>
            </a:xfrm>
            <a:custGeom>
              <a:rect b="b" l="l" r="r" t="t"/>
              <a:pathLst>
                <a:path extrusionOk="0" h="12997" w="24387">
                  <a:moveTo>
                    <a:pt x="23527" y="0"/>
                  </a:moveTo>
                  <a:cubicBezTo>
                    <a:pt x="21221" y="0"/>
                    <a:pt x="5066" y="5931"/>
                    <a:pt x="0" y="7257"/>
                  </a:cubicBezTo>
                  <a:cubicBezTo>
                    <a:pt x="903" y="9387"/>
                    <a:pt x="2181" y="11342"/>
                    <a:pt x="3735" y="12996"/>
                  </a:cubicBezTo>
                  <a:cubicBezTo>
                    <a:pt x="9650" y="10289"/>
                    <a:pt x="24387" y="791"/>
                    <a:pt x="23785" y="64"/>
                  </a:cubicBezTo>
                  <a:cubicBezTo>
                    <a:pt x="23750" y="21"/>
                    <a:pt x="23663" y="0"/>
                    <a:pt x="235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6"/>
            <p:cNvSpPr/>
            <p:nvPr/>
          </p:nvSpPr>
          <p:spPr>
            <a:xfrm>
              <a:off x="3612300" y="1022575"/>
              <a:ext cx="303300" cy="202100"/>
            </a:xfrm>
            <a:custGeom>
              <a:rect b="b" l="l" r="r" t="t"/>
              <a:pathLst>
                <a:path extrusionOk="0" h="8084" w="12132">
                  <a:moveTo>
                    <a:pt x="10602" y="1"/>
                  </a:moveTo>
                  <a:cubicBezTo>
                    <a:pt x="7695" y="2131"/>
                    <a:pt x="1" y="7770"/>
                    <a:pt x="76" y="8071"/>
                  </a:cubicBezTo>
                  <a:cubicBezTo>
                    <a:pt x="78" y="8080"/>
                    <a:pt x="89" y="8084"/>
                    <a:pt x="108" y="8084"/>
                  </a:cubicBezTo>
                  <a:cubicBezTo>
                    <a:pt x="684" y="8084"/>
                    <a:pt x="8758" y="4106"/>
                    <a:pt x="12131" y="2432"/>
                  </a:cubicBezTo>
                  <a:cubicBezTo>
                    <a:pt x="11680" y="1580"/>
                    <a:pt x="11179" y="778"/>
                    <a:pt x="106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6"/>
            <p:cNvSpPr/>
            <p:nvPr/>
          </p:nvSpPr>
          <p:spPr>
            <a:xfrm>
              <a:off x="3032100" y="1148400"/>
              <a:ext cx="332725" cy="85975"/>
            </a:xfrm>
            <a:custGeom>
              <a:rect b="b" l="l" r="r" t="t"/>
              <a:pathLst>
                <a:path extrusionOk="0" h="3439" w="13309">
                  <a:moveTo>
                    <a:pt x="11892" y="1"/>
                  </a:moveTo>
                  <a:cubicBezTo>
                    <a:pt x="9582" y="1"/>
                    <a:pt x="3681" y="630"/>
                    <a:pt x="527" y="958"/>
                  </a:cubicBezTo>
                  <a:cubicBezTo>
                    <a:pt x="301" y="1760"/>
                    <a:pt x="126" y="2587"/>
                    <a:pt x="1" y="3439"/>
                  </a:cubicBezTo>
                  <a:cubicBezTo>
                    <a:pt x="4136" y="2662"/>
                    <a:pt x="13309" y="532"/>
                    <a:pt x="12833" y="105"/>
                  </a:cubicBezTo>
                  <a:cubicBezTo>
                    <a:pt x="12746" y="32"/>
                    <a:pt x="12409" y="1"/>
                    <a:pt x="11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6"/>
            <p:cNvSpPr/>
            <p:nvPr/>
          </p:nvSpPr>
          <p:spPr>
            <a:xfrm>
              <a:off x="3175575" y="831475"/>
              <a:ext cx="392900" cy="131850"/>
            </a:xfrm>
            <a:custGeom>
              <a:rect b="b" l="l" r="r" t="t"/>
              <a:pathLst>
                <a:path extrusionOk="0" h="5274" w="15716">
                  <a:moveTo>
                    <a:pt x="12908" y="0"/>
                  </a:moveTo>
                  <a:cubicBezTo>
                    <a:pt x="7921" y="0"/>
                    <a:pt x="3384" y="1955"/>
                    <a:pt x="1" y="5138"/>
                  </a:cubicBezTo>
                  <a:cubicBezTo>
                    <a:pt x="486" y="5225"/>
                    <a:pt x="1032" y="5274"/>
                    <a:pt x="1587" y="5274"/>
                  </a:cubicBezTo>
                  <a:cubicBezTo>
                    <a:pt x="2320" y="5274"/>
                    <a:pt x="3068" y="5188"/>
                    <a:pt x="3710" y="4988"/>
                  </a:cubicBezTo>
                  <a:cubicBezTo>
                    <a:pt x="5590" y="4412"/>
                    <a:pt x="12933" y="1855"/>
                    <a:pt x="15715" y="226"/>
                  </a:cubicBezTo>
                  <a:cubicBezTo>
                    <a:pt x="14813" y="101"/>
                    <a:pt x="13886" y="0"/>
                    <a:pt x="12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6"/>
            <p:cNvSpPr/>
            <p:nvPr/>
          </p:nvSpPr>
          <p:spPr>
            <a:xfrm>
              <a:off x="3198775" y="872200"/>
              <a:ext cx="771950" cy="904175"/>
            </a:xfrm>
            <a:custGeom>
              <a:rect b="b" l="l" r="r" t="t"/>
              <a:pathLst>
                <a:path extrusionOk="0" h="36167" w="30878">
                  <a:moveTo>
                    <a:pt x="19624" y="1"/>
                  </a:moveTo>
                  <a:lnTo>
                    <a:pt x="19624" y="1"/>
                  </a:lnTo>
                  <a:cubicBezTo>
                    <a:pt x="23835" y="3459"/>
                    <a:pt x="26542" y="8722"/>
                    <a:pt x="26542" y="14612"/>
                  </a:cubicBezTo>
                  <a:cubicBezTo>
                    <a:pt x="26542" y="25038"/>
                    <a:pt x="18071" y="33484"/>
                    <a:pt x="7644" y="33484"/>
                  </a:cubicBezTo>
                  <a:cubicBezTo>
                    <a:pt x="4938" y="33484"/>
                    <a:pt x="2356" y="32908"/>
                    <a:pt x="0" y="31880"/>
                  </a:cubicBezTo>
                  <a:lnTo>
                    <a:pt x="0" y="31880"/>
                  </a:lnTo>
                  <a:cubicBezTo>
                    <a:pt x="3258" y="34537"/>
                    <a:pt x="7444" y="36166"/>
                    <a:pt x="11980" y="36166"/>
                  </a:cubicBezTo>
                  <a:cubicBezTo>
                    <a:pt x="22431" y="36166"/>
                    <a:pt x="30878" y="27695"/>
                    <a:pt x="30878" y="17269"/>
                  </a:cubicBezTo>
                  <a:cubicBezTo>
                    <a:pt x="30878" y="9549"/>
                    <a:pt x="26241" y="2933"/>
                    <a:pt x="19624" y="1"/>
                  </a:cubicBezTo>
                  <a:close/>
                </a:path>
              </a:pathLst>
            </a:custGeom>
            <a:solidFill>
              <a:srgbClr val="FFE599">
                <a:alpha val="56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 name="Google Shape;1913;p56"/>
          <p:cNvGrpSpPr/>
          <p:nvPr/>
        </p:nvGrpSpPr>
        <p:grpSpPr>
          <a:xfrm>
            <a:off x="4367083" y="2145767"/>
            <a:ext cx="507382" cy="507382"/>
            <a:chOff x="1565300" y="733100"/>
            <a:chExt cx="1143525" cy="1143525"/>
          </a:xfrm>
        </p:grpSpPr>
        <p:sp>
          <p:nvSpPr>
            <p:cNvPr id="1914" name="Google Shape;1914;p56"/>
            <p:cNvSpPr/>
            <p:nvPr/>
          </p:nvSpPr>
          <p:spPr>
            <a:xfrm>
              <a:off x="1565300" y="733100"/>
              <a:ext cx="1143525" cy="1143525"/>
            </a:xfrm>
            <a:custGeom>
              <a:rect b="b" l="l" r="r" t="t"/>
              <a:pathLst>
                <a:path extrusionOk="0" h="45741" w="45741">
                  <a:moveTo>
                    <a:pt x="22883" y="1"/>
                  </a:moveTo>
                  <a:cubicBezTo>
                    <a:pt x="10251" y="1"/>
                    <a:pt x="1" y="10251"/>
                    <a:pt x="1" y="22883"/>
                  </a:cubicBezTo>
                  <a:cubicBezTo>
                    <a:pt x="1" y="35515"/>
                    <a:pt x="10251" y="45740"/>
                    <a:pt x="22883" y="45740"/>
                  </a:cubicBezTo>
                  <a:cubicBezTo>
                    <a:pt x="35515" y="45740"/>
                    <a:pt x="45740" y="35515"/>
                    <a:pt x="45740" y="22883"/>
                  </a:cubicBezTo>
                  <a:cubicBezTo>
                    <a:pt x="45740" y="10251"/>
                    <a:pt x="35515" y="1"/>
                    <a:pt x="22883" y="1"/>
                  </a:cubicBez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6"/>
            <p:cNvSpPr/>
            <p:nvPr/>
          </p:nvSpPr>
          <p:spPr>
            <a:xfrm>
              <a:off x="1565300" y="906675"/>
              <a:ext cx="1143525" cy="708025"/>
            </a:xfrm>
            <a:custGeom>
              <a:rect b="b" l="l" r="r" t="t"/>
              <a:pathLst>
                <a:path extrusionOk="0" h="28321" w="45741">
                  <a:moveTo>
                    <a:pt x="39299" y="0"/>
                  </a:moveTo>
                  <a:cubicBezTo>
                    <a:pt x="36417" y="2080"/>
                    <a:pt x="38547" y="6065"/>
                    <a:pt x="35189" y="7619"/>
                  </a:cubicBezTo>
                  <a:cubicBezTo>
                    <a:pt x="34542" y="7912"/>
                    <a:pt x="33927" y="8029"/>
                    <a:pt x="33333" y="8029"/>
                  </a:cubicBezTo>
                  <a:cubicBezTo>
                    <a:pt x="31015" y="8029"/>
                    <a:pt x="29010" y="6254"/>
                    <a:pt x="26643" y="6254"/>
                  </a:cubicBezTo>
                  <a:cubicBezTo>
                    <a:pt x="26089" y="6254"/>
                    <a:pt x="25515" y="6351"/>
                    <a:pt x="24913" y="6592"/>
                  </a:cubicBezTo>
                  <a:cubicBezTo>
                    <a:pt x="21328" y="8030"/>
                    <a:pt x="21583" y="9846"/>
                    <a:pt x="18617" y="9846"/>
                  </a:cubicBezTo>
                  <a:cubicBezTo>
                    <a:pt x="18431" y="9846"/>
                    <a:pt x="18233" y="9839"/>
                    <a:pt x="18021" y="9825"/>
                  </a:cubicBezTo>
                  <a:cubicBezTo>
                    <a:pt x="14437" y="9549"/>
                    <a:pt x="13534" y="6566"/>
                    <a:pt x="10752" y="5815"/>
                  </a:cubicBezTo>
                  <a:cubicBezTo>
                    <a:pt x="8798" y="5288"/>
                    <a:pt x="5690" y="4236"/>
                    <a:pt x="3559" y="3684"/>
                  </a:cubicBezTo>
                  <a:cubicBezTo>
                    <a:pt x="1304" y="7243"/>
                    <a:pt x="1" y="11429"/>
                    <a:pt x="1" y="15940"/>
                  </a:cubicBezTo>
                  <a:cubicBezTo>
                    <a:pt x="1" y="18095"/>
                    <a:pt x="301" y="20176"/>
                    <a:pt x="878" y="22156"/>
                  </a:cubicBezTo>
                  <a:cubicBezTo>
                    <a:pt x="1517" y="21811"/>
                    <a:pt x="2019" y="21669"/>
                    <a:pt x="2497" y="21669"/>
                  </a:cubicBezTo>
                  <a:cubicBezTo>
                    <a:pt x="3965" y="21669"/>
                    <a:pt x="5200" y="23014"/>
                    <a:pt x="9474" y="23960"/>
                  </a:cubicBezTo>
                  <a:cubicBezTo>
                    <a:pt x="14945" y="25173"/>
                    <a:pt x="18101" y="28321"/>
                    <a:pt x="23058" y="28321"/>
                  </a:cubicBezTo>
                  <a:cubicBezTo>
                    <a:pt x="23938" y="28321"/>
                    <a:pt x="24874" y="28222"/>
                    <a:pt x="25890" y="27995"/>
                  </a:cubicBezTo>
                  <a:cubicBezTo>
                    <a:pt x="31499" y="26744"/>
                    <a:pt x="30482" y="25909"/>
                    <a:pt x="34065" y="25909"/>
                  </a:cubicBezTo>
                  <a:cubicBezTo>
                    <a:pt x="34789" y="25909"/>
                    <a:pt x="35701" y="25944"/>
                    <a:pt x="36893" y="26015"/>
                  </a:cubicBezTo>
                  <a:cubicBezTo>
                    <a:pt x="40352" y="26216"/>
                    <a:pt x="41855" y="26767"/>
                    <a:pt x="42983" y="26842"/>
                  </a:cubicBezTo>
                  <a:cubicBezTo>
                    <a:pt x="44738" y="23609"/>
                    <a:pt x="45740" y="19875"/>
                    <a:pt x="45740" y="15940"/>
                  </a:cubicBezTo>
                  <a:cubicBezTo>
                    <a:pt x="45740" y="9749"/>
                    <a:pt x="43284" y="4135"/>
                    <a:pt x="39299" y="0"/>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6"/>
            <p:cNvSpPr/>
            <p:nvPr/>
          </p:nvSpPr>
          <p:spPr>
            <a:xfrm>
              <a:off x="1666800" y="1616175"/>
              <a:ext cx="896650" cy="260450"/>
            </a:xfrm>
            <a:custGeom>
              <a:rect b="b" l="l" r="r" t="t"/>
              <a:pathLst>
                <a:path extrusionOk="0" h="10418" w="35866">
                  <a:moveTo>
                    <a:pt x="3072" y="1"/>
                  </a:moveTo>
                  <a:cubicBezTo>
                    <a:pt x="2065" y="1"/>
                    <a:pt x="1090" y="233"/>
                    <a:pt x="1" y="542"/>
                  </a:cubicBezTo>
                  <a:cubicBezTo>
                    <a:pt x="4136" y="6507"/>
                    <a:pt x="11028" y="10417"/>
                    <a:pt x="18823" y="10417"/>
                  </a:cubicBezTo>
                  <a:cubicBezTo>
                    <a:pt x="25590" y="10417"/>
                    <a:pt x="31680" y="7460"/>
                    <a:pt x="35866" y="2798"/>
                  </a:cubicBezTo>
                  <a:lnTo>
                    <a:pt x="35866" y="2798"/>
                  </a:lnTo>
                  <a:cubicBezTo>
                    <a:pt x="32532" y="2823"/>
                    <a:pt x="28572" y="3450"/>
                    <a:pt x="27294" y="4101"/>
                  </a:cubicBezTo>
                  <a:cubicBezTo>
                    <a:pt x="24612" y="5530"/>
                    <a:pt x="25590" y="4928"/>
                    <a:pt x="21454" y="6056"/>
                  </a:cubicBezTo>
                  <a:cubicBezTo>
                    <a:pt x="20763" y="6246"/>
                    <a:pt x="20046" y="6333"/>
                    <a:pt x="19309" y="6333"/>
                  </a:cubicBezTo>
                  <a:cubicBezTo>
                    <a:pt x="15662" y="6333"/>
                    <a:pt x="11527" y="4189"/>
                    <a:pt x="7670" y="1645"/>
                  </a:cubicBezTo>
                  <a:cubicBezTo>
                    <a:pt x="5843" y="422"/>
                    <a:pt x="4429" y="1"/>
                    <a:pt x="3072"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6"/>
            <p:cNvSpPr/>
            <p:nvPr/>
          </p:nvSpPr>
          <p:spPr>
            <a:xfrm>
              <a:off x="1790250" y="733100"/>
              <a:ext cx="664800" cy="158550"/>
            </a:xfrm>
            <a:custGeom>
              <a:rect b="b" l="l" r="r" t="t"/>
              <a:pathLst>
                <a:path extrusionOk="0" h="6342" w="26592">
                  <a:moveTo>
                    <a:pt x="13885" y="1"/>
                  </a:moveTo>
                  <a:cubicBezTo>
                    <a:pt x="8647" y="1"/>
                    <a:pt x="3835" y="1755"/>
                    <a:pt x="0" y="4712"/>
                  </a:cubicBezTo>
                  <a:cubicBezTo>
                    <a:pt x="2207" y="5280"/>
                    <a:pt x="4502" y="5371"/>
                    <a:pt x="6220" y="5371"/>
                  </a:cubicBezTo>
                  <a:cubicBezTo>
                    <a:pt x="6551" y="5371"/>
                    <a:pt x="6860" y="5368"/>
                    <a:pt x="7143" y="5364"/>
                  </a:cubicBezTo>
                  <a:cubicBezTo>
                    <a:pt x="9624" y="5339"/>
                    <a:pt x="11955" y="4763"/>
                    <a:pt x="14336" y="4462"/>
                  </a:cubicBezTo>
                  <a:cubicBezTo>
                    <a:pt x="14485" y="4442"/>
                    <a:pt x="14630" y="4432"/>
                    <a:pt x="14774" y="4432"/>
                  </a:cubicBezTo>
                  <a:cubicBezTo>
                    <a:pt x="16811" y="4432"/>
                    <a:pt x="18330" y="6342"/>
                    <a:pt x="21077" y="6342"/>
                  </a:cubicBezTo>
                  <a:cubicBezTo>
                    <a:pt x="21255" y="6342"/>
                    <a:pt x="21440" y="6334"/>
                    <a:pt x="21629" y="6316"/>
                  </a:cubicBezTo>
                  <a:cubicBezTo>
                    <a:pt x="24136" y="6091"/>
                    <a:pt x="25439" y="5013"/>
                    <a:pt x="26592" y="3860"/>
                  </a:cubicBezTo>
                  <a:cubicBezTo>
                    <a:pt x="22958" y="1429"/>
                    <a:pt x="18597" y="1"/>
                    <a:pt x="13885"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6"/>
            <p:cNvSpPr/>
            <p:nvPr/>
          </p:nvSpPr>
          <p:spPr>
            <a:xfrm>
              <a:off x="1575325" y="1062675"/>
              <a:ext cx="1133500" cy="371550"/>
            </a:xfrm>
            <a:custGeom>
              <a:rect b="b" l="l" r="r" t="t"/>
              <a:pathLst>
                <a:path extrusionOk="0" h="14862" w="45340">
                  <a:moveTo>
                    <a:pt x="43184" y="1"/>
                  </a:moveTo>
                  <a:cubicBezTo>
                    <a:pt x="42883" y="251"/>
                    <a:pt x="42582" y="477"/>
                    <a:pt x="42281" y="702"/>
                  </a:cubicBezTo>
                  <a:cubicBezTo>
                    <a:pt x="40627" y="1905"/>
                    <a:pt x="38146" y="3986"/>
                    <a:pt x="36216" y="5364"/>
                  </a:cubicBezTo>
                  <a:cubicBezTo>
                    <a:pt x="35020" y="6207"/>
                    <a:pt x="33853" y="6460"/>
                    <a:pt x="31961" y="6460"/>
                  </a:cubicBezTo>
                  <a:cubicBezTo>
                    <a:pt x="30761" y="6460"/>
                    <a:pt x="29269" y="6358"/>
                    <a:pt x="27294" y="6241"/>
                  </a:cubicBezTo>
                  <a:cubicBezTo>
                    <a:pt x="26757" y="6210"/>
                    <a:pt x="26295" y="6195"/>
                    <a:pt x="25896" y="6195"/>
                  </a:cubicBezTo>
                  <a:cubicBezTo>
                    <a:pt x="22515" y="6195"/>
                    <a:pt x="23606" y="7271"/>
                    <a:pt x="21028" y="8347"/>
                  </a:cubicBezTo>
                  <a:cubicBezTo>
                    <a:pt x="18444" y="9416"/>
                    <a:pt x="17880" y="9713"/>
                    <a:pt x="15322" y="9713"/>
                  </a:cubicBezTo>
                  <a:cubicBezTo>
                    <a:pt x="15002" y="9713"/>
                    <a:pt x="14651" y="9708"/>
                    <a:pt x="14261" y="9700"/>
                  </a:cubicBezTo>
                  <a:cubicBezTo>
                    <a:pt x="10727" y="9625"/>
                    <a:pt x="9299" y="7670"/>
                    <a:pt x="6542" y="5790"/>
                  </a:cubicBezTo>
                  <a:cubicBezTo>
                    <a:pt x="4286" y="4286"/>
                    <a:pt x="2532" y="3560"/>
                    <a:pt x="452" y="3509"/>
                  </a:cubicBezTo>
                  <a:cubicBezTo>
                    <a:pt x="276" y="4161"/>
                    <a:pt x="126" y="4813"/>
                    <a:pt x="1" y="5489"/>
                  </a:cubicBezTo>
                  <a:cubicBezTo>
                    <a:pt x="1354" y="6166"/>
                    <a:pt x="1955" y="7946"/>
                    <a:pt x="3309" y="9123"/>
                  </a:cubicBezTo>
                  <a:cubicBezTo>
                    <a:pt x="5121" y="10657"/>
                    <a:pt x="11566" y="13182"/>
                    <a:pt x="15711" y="13182"/>
                  </a:cubicBezTo>
                  <a:cubicBezTo>
                    <a:pt x="16037" y="13182"/>
                    <a:pt x="16348" y="13166"/>
                    <a:pt x="16642" y="13134"/>
                  </a:cubicBezTo>
                  <a:cubicBezTo>
                    <a:pt x="20702" y="12682"/>
                    <a:pt x="20101" y="11254"/>
                    <a:pt x="23384" y="10126"/>
                  </a:cubicBezTo>
                  <a:cubicBezTo>
                    <a:pt x="24259" y="9828"/>
                    <a:pt x="24856" y="9689"/>
                    <a:pt x="25284" y="9689"/>
                  </a:cubicBezTo>
                  <a:cubicBezTo>
                    <a:pt x="26476" y="9689"/>
                    <a:pt x="26374" y="10761"/>
                    <a:pt x="27369" y="12457"/>
                  </a:cubicBezTo>
                  <a:cubicBezTo>
                    <a:pt x="28310" y="14077"/>
                    <a:pt x="31598" y="14861"/>
                    <a:pt x="34451" y="14861"/>
                  </a:cubicBezTo>
                  <a:cubicBezTo>
                    <a:pt x="35703" y="14861"/>
                    <a:pt x="36871" y="14710"/>
                    <a:pt x="37720" y="14412"/>
                  </a:cubicBezTo>
                  <a:cubicBezTo>
                    <a:pt x="40151" y="13560"/>
                    <a:pt x="42933" y="13735"/>
                    <a:pt x="45038" y="13334"/>
                  </a:cubicBezTo>
                  <a:cubicBezTo>
                    <a:pt x="45239" y="12156"/>
                    <a:pt x="45339" y="10928"/>
                    <a:pt x="45339" y="9700"/>
                  </a:cubicBezTo>
                  <a:cubicBezTo>
                    <a:pt x="45339" y="8923"/>
                    <a:pt x="45314" y="8196"/>
                    <a:pt x="45239" y="7444"/>
                  </a:cubicBezTo>
                  <a:cubicBezTo>
                    <a:pt x="45020" y="7225"/>
                    <a:pt x="44791" y="7132"/>
                    <a:pt x="44538" y="7132"/>
                  </a:cubicBezTo>
                  <a:cubicBezTo>
                    <a:pt x="43665" y="7132"/>
                    <a:pt x="42516" y="8248"/>
                    <a:pt x="40552" y="9123"/>
                  </a:cubicBezTo>
                  <a:cubicBezTo>
                    <a:pt x="37921" y="10251"/>
                    <a:pt x="37344" y="11404"/>
                    <a:pt x="34938" y="12006"/>
                  </a:cubicBezTo>
                  <a:cubicBezTo>
                    <a:pt x="34627" y="12084"/>
                    <a:pt x="34339" y="12120"/>
                    <a:pt x="34076" y="12120"/>
                  </a:cubicBezTo>
                  <a:cubicBezTo>
                    <a:pt x="32306" y="12120"/>
                    <a:pt x="31632" y="10478"/>
                    <a:pt x="32156" y="8798"/>
                  </a:cubicBezTo>
                  <a:cubicBezTo>
                    <a:pt x="32401" y="8001"/>
                    <a:pt x="32921" y="7804"/>
                    <a:pt x="33593" y="7804"/>
                  </a:cubicBezTo>
                  <a:cubicBezTo>
                    <a:pt x="34254" y="7804"/>
                    <a:pt x="35061" y="7994"/>
                    <a:pt x="35900" y="7994"/>
                  </a:cubicBezTo>
                  <a:cubicBezTo>
                    <a:pt x="36303" y="7994"/>
                    <a:pt x="36714" y="7950"/>
                    <a:pt x="37119" y="7820"/>
                  </a:cubicBezTo>
                  <a:cubicBezTo>
                    <a:pt x="39199" y="7144"/>
                    <a:pt x="41830" y="4738"/>
                    <a:pt x="42733" y="4111"/>
                  </a:cubicBezTo>
                  <a:cubicBezTo>
                    <a:pt x="43033" y="3885"/>
                    <a:pt x="43610" y="3284"/>
                    <a:pt x="44211" y="2557"/>
                  </a:cubicBezTo>
                  <a:cubicBezTo>
                    <a:pt x="43911" y="1680"/>
                    <a:pt x="43585" y="828"/>
                    <a:pt x="43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6"/>
            <p:cNvSpPr/>
            <p:nvPr/>
          </p:nvSpPr>
          <p:spPr>
            <a:xfrm>
              <a:off x="1569675" y="1373450"/>
              <a:ext cx="1104675" cy="161625"/>
            </a:xfrm>
            <a:custGeom>
              <a:rect b="b" l="l" r="r" t="t"/>
              <a:pathLst>
                <a:path extrusionOk="0" h="6465" w="44187">
                  <a:moveTo>
                    <a:pt x="1" y="1"/>
                  </a:moveTo>
                  <a:lnTo>
                    <a:pt x="1" y="1"/>
                  </a:lnTo>
                  <a:cubicBezTo>
                    <a:pt x="51" y="527"/>
                    <a:pt x="151" y="1053"/>
                    <a:pt x="252" y="1580"/>
                  </a:cubicBezTo>
                  <a:cubicBezTo>
                    <a:pt x="3184" y="1605"/>
                    <a:pt x="7094" y="1805"/>
                    <a:pt x="8773" y="3209"/>
                  </a:cubicBezTo>
                  <a:cubicBezTo>
                    <a:pt x="10805" y="4937"/>
                    <a:pt x="13686" y="5294"/>
                    <a:pt x="15753" y="5294"/>
                  </a:cubicBezTo>
                  <a:cubicBezTo>
                    <a:pt x="15904" y="5294"/>
                    <a:pt x="16050" y="5292"/>
                    <a:pt x="16192" y="5289"/>
                  </a:cubicBezTo>
                  <a:cubicBezTo>
                    <a:pt x="18060" y="5222"/>
                    <a:pt x="21348" y="4208"/>
                    <a:pt x="23624" y="4208"/>
                  </a:cubicBezTo>
                  <a:cubicBezTo>
                    <a:pt x="23913" y="4208"/>
                    <a:pt x="24186" y="4225"/>
                    <a:pt x="24437" y="4261"/>
                  </a:cubicBezTo>
                  <a:cubicBezTo>
                    <a:pt x="26550" y="4567"/>
                    <a:pt x="26420" y="6037"/>
                    <a:pt x="28310" y="6037"/>
                  </a:cubicBezTo>
                  <a:cubicBezTo>
                    <a:pt x="28438" y="6037"/>
                    <a:pt x="28575" y="6030"/>
                    <a:pt x="28723" y="6016"/>
                  </a:cubicBezTo>
                  <a:cubicBezTo>
                    <a:pt x="29352" y="5954"/>
                    <a:pt x="30473" y="5926"/>
                    <a:pt x="31823" y="5926"/>
                  </a:cubicBezTo>
                  <a:cubicBezTo>
                    <a:pt x="35422" y="5926"/>
                    <a:pt x="40648" y="6125"/>
                    <a:pt x="42507" y="6417"/>
                  </a:cubicBezTo>
                  <a:cubicBezTo>
                    <a:pt x="42734" y="6451"/>
                    <a:pt x="42929" y="6464"/>
                    <a:pt x="43104" y="6464"/>
                  </a:cubicBezTo>
                  <a:cubicBezTo>
                    <a:pt x="43315" y="6464"/>
                    <a:pt x="43495" y="6444"/>
                    <a:pt x="43660" y="6417"/>
                  </a:cubicBezTo>
                  <a:cubicBezTo>
                    <a:pt x="43836" y="5991"/>
                    <a:pt x="44036" y="5540"/>
                    <a:pt x="44187" y="5089"/>
                  </a:cubicBezTo>
                  <a:cubicBezTo>
                    <a:pt x="41605" y="4838"/>
                    <a:pt x="37169" y="4487"/>
                    <a:pt x="35615" y="4437"/>
                  </a:cubicBezTo>
                  <a:cubicBezTo>
                    <a:pt x="35091" y="4416"/>
                    <a:pt x="34654" y="4408"/>
                    <a:pt x="34260" y="4408"/>
                  </a:cubicBezTo>
                  <a:cubicBezTo>
                    <a:pt x="33185" y="4408"/>
                    <a:pt x="32435" y="4466"/>
                    <a:pt x="31118" y="4466"/>
                  </a:cubicBezTo>
                  <a:cubicBezTo>
                    <a:pt x="30636" y="4466"/>
                    <a:pt x="30078" y="4458"/>
                    <a:pt x="29400" y="4437"/>
                  </a:cubicBezTo>
                  <a:cubicBezTo>
                    <a:pt x="26449" y="4345"/>
                    <a:pt x="26254" y="2375"/>
                    <a:pt x="24069" y="2375"/>
                  </a:cubicBezTo>
                  <a:cubicBezTo>
                    <a:pt x="23861" y="2375"/>
                    <a:pt x="23634" y="2393"/>
                    <a:pt x="23385" y="2432"/>
                  </a:cubicBezTo>
                  <a:cubicBezTo>
                    <a:pt x="20552" y="2883"/>
                    <a:pt x="20402" y="3259"/>
                    <a:pt x="16567" y="3785"/>
                  </a:cubicBezTo>
                  <a:cubicBezTo>
                    <a:pt x="15992" y="3865"/>
                    <a:pt x="15484" y="3901"/>
                    <a:pt x="15028" y="3901"/>
                  </a:cubicBezTo>
                  <a:cubicBezTo>
                    <a:pt x="12467" y="3901"/>
                    <a:pt x="11533" y="2746"/>
                    <a:pt x="9299" y="1555"/>
                  </a:cubicBezTo>
                  <a:cubicBezTo>
                    <a:pt x="7420" y="552"/>
                    <a:pt x="3109" y="7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6"/>
            <p:cNvSpPr/>
            <p:nvPr/>
          </p:nvSpPr>
          <p:spPr>
            <a:xfrm>
              <a:off x="1731975" y="809550"/>
              <a:ext cx="976850" cy="1067075"/>
            </a:xfrm>
            <a:custGeom>
              <a:rect b="b" l="l" r="r" t="t"/>
              <a:pathLst>
                <a:path extrusionOk="0" h="42683" w="39074">
                  <a:moveTo>
                    <a:pt x="27619" y="0"/>
                  </a:moveTo>
                  <a:lnTo>
                    <a:pt x="27619" y="0"/>
                  </a:lnTo>
                  <a:cubicBezTo>
                    <a:pt x="31730" y="4136"/>
                    <a:pt x="34286" y="9825"/>
                    <a:pt x="34286" y="16141"/>
                  </a:cubicBezTo>
                  <a:cubicBezTo>
                    <a:pt x="34286" y="28747"/>
                    <a:pt x="24035" y="38998"/>
                    <a:pt x="11404" y="38998"/>
                  </a:cubicBezTo>
                  <a:cubicBezTo>
                    <a:pt x="7243" y="38998"/>
                    <a:pt x="3359" y="37870"/>
                    <a:pt x="0" y="35940"/>
                  </a:cubicBezTo>
                  <a:lnTo>
                    <a:pt x="0" y="35940"/>
                  </a:lnTo>
                  <a:cubicBezTo>
                    <a:pt x="4136" y="40101"/>
                    <a:pt x="9875" y="42682"/>
                    <a:pt x="16216" y="42682"/>
                  </a:cubicBezTo>
                  <a:cubicBezTo>
                    <a:pt x="28848" y="42682"/>
                    <a:pt x="39073" y="32457"/>
                    <a:pt x="39073" y="19825"/>
                  </a:cubicBezTo>
                  <a:cubicBezTo>
                    <a:pt x="39073" y="11354"/>
                    <a:pt x="34462" y="3960"/>
                    <a:pt x="27619" y="0"/>
                  </a:cubicBezTo>
                  <a:close/>
                </a:path>
              </a:pathLst>
            </a:custGeom>
            <a:solidFill>
              <a:srgbClr val="CB5568">
                <a:alpha val="39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 name="Google Shape;1921;p56"/>
          <p:cNvGrpSpPr/>
          <p:nvPr/>
        </p:nvGrpSpPr>
        <p:grpSpPr>
          <a:xfrm rot="1659">
            <a:off x="5977864" y="3338433"/>
            <a:ext cx="524411" cy="521270"/>
            <a:chOff x="4134250" y="882850"/>
            <a:chExt cx="843375" cy="844025"/>
          </a:xfrm>
        </p:grpSpPr>
        <p:sp>
          <p:nvSpPr>
            <p:cNvPr id="1922" name="Google Shape;1922;p56"/>
            <p:cNvSpPr/>
            <p:nvPr/>
          </p:nvSpPr>
          <p:spPr>
            <a:xfrm>
              <a:off x="4134250" y="882850"/>
              <a:ext cx="843375" cy="844025"/>
            </a:xfrm>
            <a:custGeom>
              <a:rect b="b" l="l" r="r" t="t"/>
              <a:pathLst>
                <a:path extrusionOk="0" h="33761" w="33735">
                  <a:moveTo>
                    <a:pt x="16867" y="1"/>
                  </a:moveTo>
                  <a:cubicBezTo>
                    <a:pt x="7544" y="1"/>
                    <a:pt x="0" y="7570"/>
                    <a:pt x="0" y="16893"/>
                  </a:cubicBezTo>
                  <a:cubicBezTo>
                    <a:pt x="0" y="26191"/>
                    <a:pt x="7544" y="33760"/>
                    <a:pt x="16867" y="33760"/>
                  </a:cubicBezTo>
                  <a:cubicBezTo>
                    <a:pt x="26191" y="33760"/>
                    <a:pt x="33735" y="26191"/>
                    <a:pt x="33735" y="16893"/>
                  </a:cubicBezTo>
                  <a:cubicBezTo>
                    <a:pt x="33735" y="7570"/>
                    <a:pt x="26191" y="1"/>
                    <a:pt x="168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6"/>
            <p:cNvSpPr/>
            <p:nvPr/>
          </p:nvSpPr>
          <p:spPr>
            <a:xfrm>
              <a:off x="4752650" y="944875"/>
              <a:ext cx="224975" cy="670475"/>
            </a:xfrm>
            <a:custGeom>
              <a:rect b="b" l="l" r="r" t="t"/>
              <a:pathLst>
                <a:path extrusionOk="0" h="26819" w="8999">
                  <a:moveTo>
                    <a:pt x="878" y="1"/>
                  </a:moveTo>
                  <a:lnTo>
                    <a:pt x="878" y="1"/>
                  </a:lnTo>
                  <a:cubicBezTo>
                    <a:pt x="1" y="1580"/>
                    <a:pt x="803" y="2432"/>
                    <a:pt x="2031" y="6617"/>
                  </a:cubicBezTo>
                  <a:cubicBezTo>
                    <a:pt x="3610" y="11931"/>
                    <a:pt x="6693" y="10051"/>
                    <a:pt x="5264" y="14412"/>
                  </a:cubicBezTo>
                  <a:cubicBezTo>
                    <a:pt x="3836" y="18748"/>
                    <a:pt x="3259" y="19951"/>
                    <a:pt x="3059" y="22407"/>
                  </a:cubicBezTo>
                  <a:cubicBezTo>
                    <a:pt x="2883" y="24587"/>
                    <a:pt x="2758" y="23359"/>
                    <a:pt x="3510" y="26818"/>
                  </a:cubicBezTo>
                  <a:cubicBezTo>
                    <a:pt x="6893" y="23735"/>
                    <a:pt x="8999" y="19324"/>
                    <a:pt x="8999" y="14412"/>
                  </a:cubicBezTo>
                  <a:cubicBezTo>
                    <a:pt x="8999" y="8297"/>
                    <a:pt x="5740" y="2958"/>
                    <a:pt x="878"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4350400" y="882850"/>
              <a:ext cx="397275" cy="844025"/>
            </a:xfrm>
            <a:custGeom>
              <a:rect b="b" l="l" r="r" t="t"/>
              <a:pathLst>
                <a:path extrusionOk="0" h="33761" w="15891">
                  <a:moveTo>
                    <a:pt x="8221" y="1"/>
                  </a:moveTo>
                  <a:cubicBezTo>
                    <a:pt x="6091" y="1"/>
                    <a:pt x="4061" y="427"/>
                    <a:pt x="2181" y="1154"/>
                  </a:cubicBezTo>
                  <a:cubicBezTo>
                    <a:pt x="2106" y="2407"/>
                    <a:pt x="2457" y="3885"/>
                    <a:pt x="2457" y="7144"/>
                  </a:cubicBezTo>
                  <a:cubicBezTo>
                    <a:pt x="2457" y="12081"/>
                    <a:pt x="3359" y="10427"/>
                    <a:pt x="2156" y="13885"/>
                  </a:cubicBezTo>
                  <a:cubicBezTo>
                    <a:pt x="978" y="17344"/>
                    <a:pt x="1" y="18748"/>
                    <a:pt x="828" y="22056"/>
                  </a:cubicBezTo>
                  <a:cubicBezTo>
                    <a:pt x="1655" y="25339"/>
                    <a:pt x="2833" y="24462"/>
                    <a:pt x="2306" y="28046"/>
                  </a:cubicBezTo>
                  <a:cubicBezTo>
                    <a:pt x="2056" y="29800"/>
                    <a:pt x="803" y="30803"/>
                    <a:pt x="101" y="31680"/>
                  </a:cubicBezTo>
                  <a:cubicBezTo>
                    <a:pt x="2507" y="33008"/>
                    <a:pt x="5289" y="33760"/>
                    <a:pt x="8221" y="33760"/>
                  </a:cubicBezTo>
                  <a:cubicBezTo>
                    <a:pt x="10577" y="33760"/>
                    <a:pt x="12808" y="33284"/>
                    <a:pt x="14863" y="32407"/>
                  </a:cubicBezTo>
                  <a:cubicBezTo>
                    <a:pt x="14687" y="29399"/>
                    <a:pt x="13835" y="25264"/>
                    <a:pt x="14011" y="23109"/>
                  </a:cubicBezTo>
                  <a:cubicBezTo>
                    <a:pt x="14236" y="20251"/>
                    <a:pt x="15890" y="18597"/>
                    <a:pt x="15439" y="16216"/>
                  </a:cubicBezTo>
                  <a:cubicBezTo>
                    <a:pt x="14988" y="13810"/>
                    <a:pt x="13785" y="12081"/>
                    <a:pt x="13484" y="9550"/>
                  </a:cubicBezTo>
                  <a:cubicBezTo>
                    <a:pt x="13184" y="6993"/>
                    <a:pt x="13710" y="7219"/>
                    <a:pt x="14086" y="3459"/>
                  </a:cubicBezTo>
                  <a:cubicBezTo>
                    <a:pt x="14161" y="2607"/>
                    <a:pt x="14462" y="1930"/>
                    <a:pt x="14838" y="1354"/>
                  </a:cubicBezTo>
                  <a:cubicBezTo>
                    <a:pt x="12808" y="502"/>
                    <a:pt x="10577" y="1"/>
                    <a:pt x="8221" y="1"/>
                  </a:cubicBezTo>
                  <a:close/>
                </a:path>
              </a:pathLst>
            </a:custGeom>
            <a:solidFill>
              <a:srgbClr val="6D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4483225" y="882850"/>
              <a:ext cx="139975" cy="844025"/>
            </a:xfrm>
            <a:custGeom>
              <a:rect b="b" l="l" r="r" t="t"/>
              <a:pathLst>
                <a:path extrusionOk="0" h="33761" w="5599">
                  <a:moveTo>
                    <a:pt x="2908" y="1"/>
                  </a:moveTo>
                  <a:cubicBezTo>
                    <a:pt x="2257" y="1"/>
                    <a:pt x="1605" y="51"/>
                    <a:pt x="953" y="126"/>
                  </a:cubicBezTo>
                  <a:cubicBezTo>
                    <a:pt x="452" y="1329"/>
                    <a:pt x="302" y="3159"/>
                    <a:pt x="978" y="4888"/>
                  </a:cubicBezTo>
                  <a:cubicBezTo>
                    <a:pt x="1956" y="7369"/>
                    <a:pt x="1204" y="11279"/>
                    <a:pt x="1129" y="15013"/>
                  </a:cubicBezTo>
                  <a:cubicBezTo>
                    <a:pt x="1054" y="18748"/>
                    <a:pt x="1354" y="17921"/>
                    <a:pt x="1129" y="21530"/>
                  </a:cubicBezTo>
                  <a:cubicBezTo>
                    <a:pt x="1064" y="22558"/>
                    <a:pt x="1210" y="22891"/>
                    <a:pt x="1456" y="22891"/>
                  </a:cubicBezTo>
                  <a:cubicBezTo>
                    <a:pt x="1908" y="22891"/>
                    <a:pt x="2700" y="21765"/>
                    <a:pt x="3146" y="21765"/>
                  </a:cubicBezTo>
                  <a:cubicBezTo>
                    <a:pt x="3303" y="21765"/>
                    <a:pt x="3418" y="21905"/>
                    <a:pt x="3460" y="22281"/>
                  </a:cubicBezTo>
                  <a:cubicBezTo>
                    <a:pt x="3685" y="24312"/>
                    <a:pt x="4362" y="24763"/>
                    <a:pt x="2708" y="27745"/>
                  </a:cubicBezTo>
                  <a:cubicBezTo>
                    <a:pt x="1054" y="30753"/>
                    <a:pt x="1" y="30778"/>
                    <a:pt x="1054" y="32256"/>
                  </a:cubicBezTo>
                  <a:cubicBezTo>
                    <a:pt x="1379" y="32708"/>
                    <a:pt x="1705" y="33234"/>
                    <a:pt x="2056" y="33710"/>
                  </a:cubicBezTo>
                  <a:cubicBezTo>
                    <a:pt x="2332" y="33735"/>
                    <a:pt x="2608" y="33760"/>
                    <a:pt x="2908" y="33760"/>
                  </a:cubicBezTo>
                  <a:cubicBezTo>
                    <a:pt x="3184" y="33760"/>
                    <a:pt x="3460" y="33735"/>
                    <a:pt x="3735" y="33710"/>
                  </a:cubicBezTo>
                  <a:cubicBezTo>
                    <a:pt x="3560" y="33159"/>
                    <a:pt x="3284" y="32482"/>
                    <a:pt x="3785" y="31129"/>
                  </a:cubicBezTo>
                  <a:cubicBezTo>
                    <a:pt x="4562" y="28873"/>
                    <a:pt x="5389" y="25565"/>
                    <a:pt x="5314" y="23936"/>
                  </a:cubicBezTo>
                  <a:cubicBezTo>
                    <a:pt x="5245" y="22418"/>
                    <a:pt x="5598" y="18960"/>
                    <a:pt x="4573" y="18960"/>
                  </a:cubicBezTo>
                  <a:cubicBezTo>
                    <a:pt x="4481" y="18960"/>
                    <a:pt x="4378" y="18988"/>
                    <a:pt x="4262" y="19048"/>
                  </a:cubicBezTo>
                  <a:cubicBezTo>
                    <a:pt x="3924" y="19232"/>
                    <a:pt x="3685" y="19320"/>
                    <a:pt x="3509" y="19320"/>
                  </a:cubicBezTo>
                  <a:cubicBezTo>
                    <a:pt x="2968" y="19320"/>
                    <a:pt x="3042" y="18482"/>
                    <a:pt x="2758" y="17043"/>
                  </a:cubicBezTo>
                  <a:cubicBezTo>
                    <a:pt x="2407" y="15164"/>
                    <a:pt x="2482" y="10427"/>
                    <a:pt x="2933" y="7369"/>
                  </a:cubicBezTo>
                  <a:cubicBezTo>
                    <a:pt x="3234" y="5189"/>
                    <a:pt x="3660" y="1905"/>
                    <a:pt x="3760" y="51"/>
                  </a:cubicBezTo>
                  <a:cubicBezTo>
                    <a:pt x="3485" y="26"/>
                    <a:pt x="3209" y="1"/>
                    <a:pt x="29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4270825" y="927350"/>
              <a:ext cx="706800" cy="799525"/>
            </a:xfrm>
            <a:custGeom>
              <a:rect b="b" l="l" r="r" t="t"/>
              <a:pathLst>
                <a:path extrusionOk="0" h="31981" w="28272">
                  <a:moveTo>
                    <a:pt x="18923" y="0"/>
                  </a:moveTo>
                  <a:lnTo>
                    <a:pt x="18923" y="0"/>
                  </a:lnTo>
                  <a:cubicBezTo>
                    <a:pt x="22256" y="3083"/>
                    <a:pt x="24387" y="7494"/>
                    <a:pt x="24387" y="12406"/>
                  </a:cubicBezTo>
                  <a:cubicBezTo>
                    <a:pt x="24387" y="21730"/>
                    <a:pt x="16818" y="29298"/>
                    <a:pt x="7520" y="29298"/>
                  </a:cubicBezTo>
                  <a:cubicBezTo>
                    <a:pt x="4813" y="29298"/>
                    <a:pt x="2256" y="28647"/>
                    <a:pt x="1" y="27519"/>
                  </a:cubicBezTo>
                  <a:lnTo>
                    <a:pt x="1" y="27519"/>
                  </a:lnTo>
                  <a:cubicBezTo>
                    <a:pt x="3008" y="30276"/>
                    <a:pt x="6993" y="31980"/>
                    <a:pt x="11404" y="31980"/>
                  </a:cubicBezTo>
                  <a:cubicBezTo>
                    <a:pt x="20728" y="31980"/>
                    <a:pt x="28272" y="24411"/>
                    <a:pt x="28272" y="15113"/>
                  </a:cubicBezTo>
                  <a:cubicBezTo>
                    <a:pt x="28272" y="8496"/>
                    <a:pt x="24462" y="2782"/>
                    <a:pt x="18923" y="0"/>
                  </a:cubicBezTo>
                  <a:close/>
                </a:path>
              </a:pathLst>
            </a:custGeom>
            <a:solidFill>
              <a:srgbClr val="5D4682">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 name="Google Shape;1927;p56"/>
          <p:cNvGrpSpPr/>
          <p:nvPr/>
        </p:nvGrpSpPr>
        <p:grpSpPr>
          <a:xfrm>
            <a:off x="1139447" y="2147952"/>
            <a:ext cx="502994" cy="502994"/>
            <a:chOff x="2751400" y="2498775"/>
            <a:chExt cx="652900" cy="652900"/>
          </a:xfrm>
        </p:grpSpPr>
        <p:sp>
          <p:nvSpPr>
            <p:cNvPr id="1928" name="Google Shape;1928;p56"/>
            <p:cNvSpPr/>
            <p:nvPr/>
          </p:nvSpPr>
          <p:spPr>
            <a:xfrm>
              <a:off x="2751400" y="2498775"/>
              <a:ext cx="652900" cy="652900"/>
            </a:xfrm>
            <a:custGeom>
              <a:rect b="b" l="l" r="r" t="t"/>
              <a:pathLst>
                <a:path extrusionOk="0" h="26116" w="26116">
                  <a:moveTo>
                    <a:pt x="13058" y="1"/>
                  </a:moveTo>
                  <a:cubicBezTo>
                    <a:pt x="5840" y="1"/>
                    <a:pt x="0" y="5840"/>
                    <a:pt x="0" y="13058"/>
                  </a:cubicBezTo>
                  <a:cubicBezTo>
                    <a:pt x="0" y="20251"/>
                    <a:pt x="5840" y="26116"/>
                    <a:pt x="13058" y="26116"/>
                  </a:cubicBezTo>
                  <a:cubicBezTo>
                    <a:pt x="20276" y="26116"/>
                    <a:pt x="26116" y="20251"/>
                    <a:pt x="26116" y="13058"/>
                  </a:cubicBezTo>
                  <a:cubicBezTo>
                    <a:pt x="26116" y="5840"/>
                    <a:pt x="20276" y="1"/>
                    <a:pt x="130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2758925" y="2889025"/>
              <a:ext cx="637875" cy="187500"/>
            </a:xfrm>
            <a:custGeom>
              <a:rect b="b" l="l" r="r" t="t"/>
              <a:pathLst>
                <a:path extrusionOk="0" h="7500" w="25515">
                  <a:moveTo>
                    <a:pt x="20492" y="0"/>
                  </a:moveTo>
                  <a:cubicBezTo>
                    <a:pt x="19762" y="0"/>
                    <a:pt x="19009" y="29"/>
                    <a:pt x="18246" y="105"/>
                  </a:cubicBezTo>
                  <a:cubicBezTo>
                    <a:pt x="14486" y="451"/>
                    <a:pt x="12558" y="4117"/>
                    <a:pt x="9135" y="4117"/>
                  </a:cubicBezTo>
                  <a:cubicBezTo>
                    <a:pt x="9090" y="4117"/>
                    <a:pt x="9044" y="4116"/>
                    <a:pt x="8998" y="4115"/>
                  </a:cubicBezTo>
                  <a:cubicBezTo>
                    <a:pt x="6291" y="4065"/>
                    <a:pt x="3183" y="1534"/>
                    <a:pt x="0" y="230"/>
                  </a:cubicBezTo>
                  <a:lnTo>
                    <a:pt x="0" y="230"/>
                  </a:lnTo>
                  <a:cubicBezTo>
                    <a:pt x="351" y="1809"/>
                    <a:pt x="978" y="3263"/>
                    <a:pt x="1830" y="4566"/>
                  </a:cubicBezTo>
                  <a:cubicBezTo>
                    <a:pt x="5238" y="5042"/>
                    <a:pt x="7920" y="6772"/>
                    <a:pt x="10953" y="7348"/>
                  </a:cubicBezTo>
                  <a:cubicBezTo>
                    <a:pt x="11518" y="7453"/>
                    <a:pt x="11996" y="7499"/>
                    <a:pt x="12409" y="7499"/>
                  </a:cubicBezTo>
                  <a:cubicBezTo>
                    <a:pt x="14646" y="7499"/>
                    <a:pt x="14969" y="6152"/>
                    <a:pt x="17043" y="5644"/>
                  </a:cubicBezTo>
                  <a:cubicBezTo>
                    <a:pt x="17262" y="5591"/>
                    <a:pt x="17491" y="5567"/>
                    <a:pt x="17729" y="5567"/>
                  </a:cubicBezTo>
                  <a:cubicBezTo>
                    <a:pt x="18962" y="5567"/>
                    <a:pt x="20426" y="6208"/>
                    <a:pt x="21855" y="6797"/>
                  </a:cubicBezTo>
                  <a:cubicBezTo>
                    <a:pt x="23659" y="5042"/>
                    <a:pt x="24963" y="2762"/>
                    <a:pt x="25514" y="230"/>
                  </a:cubicBezTo>
                  <a:cubicBezTo>
                    <a:pt x="24154" y="194"/>
                    <a:pt x="22401" y="0"/>
                    <a:pt x="20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6"/>
            <p:cNvSpPr/>
            <p:nvPr/>
          </p:nvSpPr>
          <p:spPr>
            <a:xfrm>
              <a:off x="2761425" y="2606275"/>
              <a:ext cx="637250" cy="224850"/>
            </a:xfrm>
            <a:custGeom>
              <a:rect b="b" l="l" r="r" t="t"/>
              <a:pathLst>
                <a:path extrusionOk="0" h="8994" w="25490">
                  <a:moveTo>
                    <a:pt x="16340" y="0"/>
                  </a:moveTo>
                  <a:cubicBezTo>
                    <a:pt x="16049" y="0"/>
                    <a:pt x="15700" y="56"/>
                    <a:pt x="15264" y="187"/>
                  </a:cubicBezTo>
                  <a:cubicBezTo>
                    <a:pt x="12906" y="907"/>
                    <a:pt x="11308" y="4234"/>
                    <a:pt x="8202" y="4234"/>
                  </a:cubicBezTo>
                  <a:cubicBezTo>
                    <a:pt x="7742" y="4234"/>
                    <a:pt x="7250" y="4161"/>
                    <a:pt x="6717" y="3996"/>
                  </a:cubicBezTo>
                  <a:cubicBezTo>
                    <a:pt x="4311" y="3270"/>
                    <a:pt x="3785" y="1440"/>
                    <a:pt x="2908" y="87"/>
                  </a:cubicBezTo>
                  <a:cubicBezTo>
                    <a:pt x="1529" y="1615"/>
                    <a:pt x="527" y="3495"/>
                    <a:pt x="0" y="5575"/>
                  </a:cubicBezTo>
                  <a:cubicBezTo>
                    <a:pt x="2121" y="6949"/>
                    <a:pt x="4797" y="8994"/>
                    <a:pt x="6738" y="8994"/>
                  </a:cubicBezTo>
                  <a:cubicBezTo>
                    <a:pt x="6816" y="8994"/>
                    <a:pt x="6892" y="8991"/>
                    <a:pt x="6968" y="8984"/>
                  </a:cubicBezTo>
                  <a:cubicBezTo>
                    <a:pt x="9750" y="8758"/>
                    <a:pt x="13058" y="6728"/>
                    <a:pt x="16016" y="5375"/>
                  </a:cubicBezTo>
                  <a:cubicBezTo>
                    <a:pt x="16522" y="5139"/>
                    <a:pt x="16912" y="5041"/>
                    <a:pt x="17230" y="5041"/>
                  </a:cubicBezTo>
                  <a:cubicBezTo>
                    <a:pt x="18766" y="5041"/>
                    <a:pt x="18593" y="7334"/>
                    <a:pt x="21605" y="7355"/>
                  </a:cubicBezTo>
                  <a:cubicBezTo>
                    <a:pt x="21654" y="7355"/>
                    <a:pt x="21702" y="7356"/>
                    <a:pt x="21751" y="7356"/>
                  </a:cubicBezTo>
                  <a:cubicBezTo>
                    <a:pt x="23334" y="7356"/>
                    <a:pt x="24565" y="6962"/>
                    <a:pt x="25489" y="6427"/>
                  </a:cubicBezTo>
                  <a:cubicBezTo>
                    <a:pt x="25088" y="4222"/>
                    <a:pt x="24161" y="2192"/>
                    <a:pt x="22783" y="513"/>
                  </a:cubicBezTo>
                  <a:cubicBezTo>
                    <a:pt x="22610" y="1333"/>
                    <a:pt x="22233" y="2023"/>
                    <a:pt x="21156" y="2023"/>
                  </a:cubicBezTo>
                  <a:cubicBezTo>
                    <a:pt x="20982" y="2023"/>
                    <a:pt x="20789" y="2005"/>
                    <a:pt x="20577" y="1966"/>
                  </a:cubicBezTo>
                  <a:cubicBezTo>
                    <a:pt x="17828" y="1484"/>
                    <a:pt x="17837" y="0"/>
                    <a:pt x="16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6"/>
            <p:cNvSpPr/>
            <p:nvPr/>
          </p:nvSpPr>
          <p:spPr>
            <a:xfrm>
              <a:off x="2907425" y="2498775"/>
              <a:ext cx="319575" cy="93675"/>
            </a:xfrm>
            <a:custGeom>
              <a:rect b="b" l="l" r="r" t="t"/>
              <a:pathLst>
                <a:path extrusionOk="0" h="3747" w="12783">
                  <a:moveTo>
                    <a:pt x="6817" y="1"/>
                  </a:moveTo>
                  <a:cubicBezTo>
                    <a:pt x="4311" y="1"/>
                    <a:pt x="2005" y="702"/>
                    <a:pt x="0" y="1930"/>
                  </a:cubicBezTo>
                  <a:cubicBezTo>
                    <a:pt x="619" y="2848"/>
                    <a:pt x="1510" y="3747"/>
                    <a:pt x="2426" y="3747"/>
                  </a:cubicBezTo>
                  <a:cubicBezTo>
                    <a:pt x="2586" y="3747"/>
                    <a:pt x="2747" y="3719"/>
                    <a:pt x="2907" y="3660"/>
                  </a:cubicBezTo>
                  <a:cubicBezTo>
                    <a:pt x="4837" y="2883"/>
                    <a:pt x="5013" y="1955"/>
                    <a:pt x="8145" y="1855"/>
                  </a:cubicBezTo>
                  <a:cubicBezTo>
                    <a:pt x="9524" y="1830"/>
                    <a:pt x="11479" y="1780"/>
                    <a:pt x="12782" y="1454"/>
                  </a:cubicBezTo>
                  <a:cubicBezTo>
                    <a:pt x="11003" y="527"/>
                    <a:pt x="8973" y="1"/>
                    <a:pt x="6817" y="1"/>
                  </a:cubicBezTo>
                  <a:close/>
                </a:path>
              </a:pathLst>
            </a:custGeom>
            <a:solidFill>
              <a:srgbClr val="EE94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6"/>
            <p:cNvSpPr/>
            <p:nvPr/>
          </p:nvSpPr>
          <p:spPr>
            <a:xfrm>
              <a:off x="2754525" y="2694275"/>
              <a:ext cx="632875" cy="116125"/>
            </a:xfrm>
            <a:custGeom>
              <a:rect b="b" l="l" r="r" t="t"/>
              <a:pathLst>
                <a:path extrusionOk="0" h="4645" w="25315">
                  <a:moveTo>
                    <a:pt x="24888" y="0"/>
                  </a:moveTo>
                  <a:cubicBezTo>
                    <a:pt x="23044" y="1480"/>
                    <a:pt x="20871" y="2937"/>
                    <a:pt x="19529" y="2937"/>
                  </a:cubicBezTo>
                  <a:cubicBezTo>
                    <a:pt x="19485" y="2937"/>
                    <a:pt x="19442" y="2936"/>
                    <a:pt x="19399" y="2932"/>
                  </a:cubicBezTo>
                  <a:cubicBezTo>
                    <a:pt x="16718" y="2682"/>
                    <a:pt x="14938" y="326"/>
                    <a:pt x="11204" y="25"/>
                  </a:cubicBezTo>
                  <a:cubicBezTo>
                    <a:pt x="11044" y="12"/>
                    <a:pt x="10887" y="6"/>
                    <a:pt x="10732" y="6"/>
                  </a:cubicBezTo>
                  <a:cubicBezTo>
                    <a:pt x="7762" y="6"/>
                    <a:pt x="5763" y="2284"/>
                    <a:pt x="3208" y="2284"/>
                  </a:cubicBezTo>
                  <a:cubicBezTo>
                    <a:pt x="2814" y="2284"/>
                    <a:pt x="2407" y="2230"/>
                    <a:pt x="1981" y="2105"/>
                  </a:cubicBezTo>
                  <a:cubicBezTo>
                    <a:pt x="1379" y="1905"/>
                    <a:pt x="853" y="1780"/>
                    <a:pt x="377" y="1654"/>
                  </a:cubicBezTo>
                  <a:cubicBezTo>
                    <a:pt x="226" y="2231"/>
                    <a:pt x="101" y="2832"/>
                    <a:pt x="1" y="3434"/>
                  </a:cubicBezTo>
                  <a:cubicBezTo>
                    <a:pt x="953" y="3659"/>
                    <a:pt x="2031" y="3835"/>
                    <a:pt x="2983" y="3835"/>
                  </a:cubicBezTo>
                  <a:cubicBezTo>
                    <a:pt x="3011" y="3835"/>
                    <a:pt x="3038" y="3836"/>
                    <a:pt x="3065" y="3836"/>
                  </a:cubicBezTo>
                  <a:cubicBezTo>
                    <a:pt x="5573" y="3836"/>
                    <a:pt x="7105" y="1577"/>
                    <a:pt x="10452" y="1429"/>
                  </a:cubicBezTo>
                  <a:cubicBezTo>
                    <a:pt x="10524" y="1425"/>
                    <a:pt x="10597" y="1423"/>
                    <a:pt x="10669" y="1423"/>
                  </a:cubicBezTo>
                  <a:cubicBezTo>
                    <a:pt x="13691" y="1423"/>
                    <a:pt x="16374" y="4644"/>
                    <a:pt x="18918" y="4644"/>
                  </a:cubicBezTo>
                  <a:cubicBezTo>
                    <a:pt x="19146" y="4644"/>
                    <a:pt x="19374" y="4618"/>
                    <a:pt x="19600" y="4562"/>
                  </a:cubicBezTo>
                  <a:cubicBezTo>
                    <a:pt x="20953" y="4186"/>
                    <a:pt x="23284" y="2607"/>
                    <a:pt x="25314" y="1078"/>
                  </a:cubicBezTo>
                  <a:cubicBezTo>
                    <a:pt x="25189" y="702"/>
                    <a:pt x="25038" y="351"/>
                    <a:pt x="248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6"/>
            <p:cNvSpPr/>
            <p:nvPr/>
          </p:nvSpPr>
          <p:spPr>
            <a:xfrm>
              <a:off x="2752025" y="2829175"/>
              <a:ext cx="619075" cy="167125"/>
            </a:xfrm>
            <a:custGeom>
              <a:rect b="b" l="l" r="r" t="t"/>
              <a:pathLst>
                <a:path extrusionOk="0" h="6685" w="24763">
                  <a:moveTo>
                    <a:pt x="14912" y="1"/>
                  </a:moveTo>
                  <a:cubicBezTo>
                    <a:pt x="14695" y="1"/>
                    <a:pt x="14486" y="30"/>
                    <a:pt x="14286" y="93"/>
                  </a:cubicBezTo>
                  <a:cubicBezTo>
                    <a:pt x="11352" y="1005"/>
                    <a:pt x="9922" y="3228"/>
                    <a:pt x="7370" y="3228"/>
                  </a:cubicBezTo>
                  <a:cubicBezTo>
                    <a:pt x="7328" y="3228"/>
                    <a:pt x="7286" y="3227"/>
                    <a:pt x="7244" y="3226"/>
                  </a:cubicBezTo>
                  <a:cubicBezTo>
                    <a:pt x="5188" y="3151"/>
                    <a:pt x="2657" y="995"/>
                    <a:pt x="0" y="168"/>
                  </a:cubicBezTo>
                  <a:lnTo>
                    <a:pt x="0" y="168"/>
                  </a:lnTo>
                  <a:cubicBezTo>
                    <a:pt x="0" y="770"/>
                    <a:pt x="76" y="1371"/>
                    <a:pt x="151" y="1973"/>
                  </a:cubicBezTo>
                  <a:cubicBezTo>
                    <a:pt x="2793" y="2784"/>
                    <a:pt x="5906" y="4259"/>
                    <a:pt x="8163" y="4259"/>
                  </a:cubicBezTo>
                  <a:cubicBezTo>
                    <a:pt x="8347" y="4259"/>
                    <a:pt x="8525" y="4249"/>
                    <a:pt x="8697" y="4228"/>
                  </a:cubicBezTo>
                  <a:cubicBezTo>
                    <a:pt x="11380" y="3933"/>
                    <a:pt x="13651" y="1801"/>
                    <a:pt x="15303" y="1801"/>
                  </a:cubicBezTo>
                  <a:cubicBezTo>
                    <a:pt x="15472" y="1801"/>
                    <a:pt x="15634" y="1824"/>
                    <a:pt x="15790" y="1872"/>
                  </a:cubicBezTo>
                  <a:cubicBezTo>
                    <a:pt x="17494" y="2374"/>
                    <a:pt x="19875" y="4228"/>
                    <a:pt x="21905" y="5582"/>
                  </a:cubicBezTo>
                  <a:cubicBezTo>
                    <a:pt x="22457" y="5958"/>
                    <a:pt x="23259" y="6334"/>
                    <a:pt x="24136" y="6684"/>
                  </a:cubicBezTo>
                  <a:cubicBezTo>
                    <a:pt x="24362" y="6308"/>
                    <a:pt x="24562" y="5933"/>
                    <a:pt x="24763" y="5532"/>
                  </a:cubicBezTo>
                  <a:lnTo>
                    <a:pt x="24763" y="5532"/>
                  </a:lnTo>
                  <a:cubicBezTo>
                    <a:pt x="24757" y="5532"/>
                    <a:pt x="24752" y="5532"/>
                    <a:pt x="24747" y="5532"/>
                  </a:cubicBezTo>
                  <a:cubicBezTo>
                    <a:pt x="22290" y="5532"/>
                    <a:pt x="17888" y="1"/>
                    <a:pt x="149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6"/>
            <p:cNvSpPr/>
            <p:nvPr/>
          </p:nvSpPr>
          <p:spPr>
            <a:xfrm>
              <a:off x="2817825" y="2553600"/>
              <a:ext cx="483100" cy="74275"/>
            </a:xfrm>
            <a:custGeom>
              <a:rect b="b" l="l" r="r" t="t"/>
              <a:pathLst>
                <a:path extrusionOk="0" h="2971" w="19324">
                  <a:moveTo>
                    <a:pt x="8727" y="1"/>
                  </a:moveTo>
                  <a:cubicBezTo>
                    <a:pt x="7522" y="1"/>
                    <a:pt x="5857" y="1578"/>
                    <a:pt x="4588" y="1578"/>
                  </a:cubicBezTo>
                  <a:cubicBezTo>
                    <a:pt x="4449" y="1578"/>
                    <a:pt x="4314" y="1559"/>
                    <a:pt x="4186" y="1517"/>
                  </a:cubicBezTo>
                  <a:cubicBezTo>
                    <a:pt x="3484" y="1266"/>
                    <a:pt x="2582" y="1191"/>
                    <a:pt x="1654" y="1166"/>
                  </a:cubicBezTo>
                  <a:cubicBezTo>
                    <a:pt x="1053" y="1717"/>
                    <a:pt x="501" y="2319"/>
                    <a:pt x="0" y="2970"/>
                  </a:cubicBezTo>
                  <a:cubicBezTo>
                    <a:pt x="2331" y="2920"/>
                    <a:pt x="5138" y="2595"/>
                    <a:pt x="6817" y="1542"/>
                  </a:cubicBezTo>
                  <a:cubicBezTo>
                    <a:pt x="7552" y="1091"/>
                    <a:pt x="8146" y="919"/>
                    <a:pt x="8680" y="919"/>
                  </a:cubicBezTo>
                  <a:cubicBezTo>
                    <a:pt x="9895" y="919"/>
                    <a:pt x="10799" y="1806"/>
                    <a:pt x="12331" y="2294"/>
                  </a:cubicBezTo>
                  <a:cubicBezTo>
                    <a:pt x="12976" y="2498"/>
                    <a:pt x="13813" y="2598"/>
                    <a:pt x="14691" y="2598"/>
                  </a:cubicBezTo>
                  <a:cubicBezTo>
                    <a:pt x="16506" y="2598"/>
                    <a:pt x="18496" y="2169"/>
                    <a:pt x="19323" y="1341"/>
                  </a:cubicBezTo>
                  <a:cubicBezTo>
                    <a:pt x="18847" y="890"/>
                    <a:pt x="18321" y="464"/>
                    <a:pt x="17770" y="88"/>
                  </a:cubicBezTo>
                  <a:cubicBezTo>
                    <a:pt x="17305" y="613"/>
                    <a:pt x="16629" y="1203"/>
                    <a:pt x="15677" y="1203"/>
                  </a:cubicBezTo>
                  <a:cubicBezTo>
                    <a:pt x="15447" y="1203"/>
                    <a:pt x="15201" y="1169"/>
                    <a:pt x="14937" y="1091"/>
                  </a:cubicBezTo>
                  <a:cubicBezTo>
                    <a:pt x="12832" y="439"/>
                    <a:pt x="10526" y="665"/>
                    <a:pt x="9173" y="88"/>
                  </a:cubicBezTo>
                  <a:cubicBezTo>
                    <a:pt x="9033" y="28"/>
                    <a:pt x="8884" y="1"/>
                    <a:pt x="8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2823450" y="2981950"/>
              <a:ext cx="492500" cy="130900"/>
            </a:xfrm>
            <a:custGeom>
              <a:rect b="b" l="l" r="r" t="t"/>
              <a:pathLst>
                <a:path extrusionOk="0" h="5236" w="19700">
                  <a:moveTo>
                    <a:pt x="7736" y="0"/>
                  </a:moveTo>
                  <a:cubicBezTo>
                    <a:pt x="7305" y="0"/>
                    <a:pt x="6870" y="111"/>
                    <a:pt x="6417" y="398"/>
                  </a:cubicBezTo>
                  <a:cubicBezTo>
                    <a:pt x="5154" y="1232"/>
                    <a:pt x="3212" y="1907"/>
                    <a:pt x="439" y="1907"/>
                  </a:cubicBezTo>
                  <a:cubicBezTo>
                    <a:pt x="295" y="1907"/>
                    <a:pt x="149" y="1905"/>
                    <a:pt x="1" y="1902"/>
                  </a:cubicBezTo>
                  <a:lnTo>
                    <a:pt x="1" y="1902"/>
                  </a:lnTo>
                  <a:cubicBezTo>
                    <a:pt x="1103" y="3255"/>
                    <a:pt x="2457" y="4383"/>
                    <a:pt x="3986" y="5235"/>
                  </a:cubicBezTo>
                  <a:cubicBezTo>
                    <a:pt x="4211" y="5110"/>
                    <a:pt x="4462" y="4959"/>
                    <a:pt x="4738" y="4834"/>
                  </a:cubicBezTo>
                  <a:cubicBezTo>
                    <a:pt x="7695" y="3431"/>
                    <a:pt x="6517" y="1501"/>
                    <a:pt x="7870" y="1501"/>
                  </a:cubicBezTo>
                  <a:cubicBezTo>
                    <a:pt x="9085" y="1501"/>
                    <a:pt x="12054" y="2469"/>
                    <a:pt x="13774" y="2469"/>
                  </a:cubicBezTo>
                  <a:cubicBezTo>
                    <a:pt x="13971" y="2469"/>
                    <a:pt x="14152" y="2456"/>
                    <a:pt x="14311" y="2428"/>
                  </a:cubicBezTo>
                  <a:cubicBezTo>
                    <a:pt x="14906" y="2321"/>
                    <a:pt x="15383" y="2259"/>
                    <a:pt x="15814" y="2259"/>
                  </a:cubicBezTo>
                  <a:cubicBezTo>
                    <a:pt x="16490" y="2259"/>
                    <a:pt x="17050" y="2411"/>
                    <a:pt x="17770" y="2779"/>
                  </a:cubicBezTo>
                  <a:cubicBezTo>
                    <a:pt x="18121" y="2954"/>
                    <a:pt x="18447" y="3255"/>
                    <a:pt x="18723" y="3581"/>
                  </a:cubicBezTo>
                  <a:cubicBezTo>
                    <a:pt x="19048" y="3280"/>
                    <a:pt x="19374" y="2979"/>
                    <a:pt x="19700" y="2629"/>
                  </a:cubicBezTo>
                  <a:cubicBezTo>
                    <a:pt x="19023" y="2027"/>
                    <a:pt x="18121" y="1476"/>
                    <a:pt x="17169" y="1350"/>
                  </a:cubicBezTo>
                  <a:cubicBezTo>
                    <a:pt x="16627" y="1263"/>
                    <a:pt x="16135" y="1235"/>
                    <a:pt x="15671" y="1235"/>
                  </a:cubicBezTo>
                  <a:cubicBezTo>
                    <a:pt x="14799" y="1235"/>
                    <a:pt x="14024" y="1335"/>
                    <a:pt x="13197" y="1335"/>
                  </a:cubicBezTo>
                  <a:cubicBezTo>
                    <a:pt x="12689" y="1335"/>
                    <a:pt x="12161" y="1297"/>
                    <a:pt x="11580" y="1175"/>
                  </a:cubicBezTo>
                  <a:cubicBezTo>
                    <a:pt x="10090" y="844"/>
                    <a:pt x="8924" y="0"/>
                    <a:pt x="7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2842250" y="2542625"/>
              <a:ext cx="562050" cy="609050"/>
            </a:xfrm>
            <a:custGeom>
              <a:rect b="b" l="l" r="r" t="t"/>
              <a:pathLst>
                <a:path extrusionOk="0" h="24362" w="22482">
                  <a:moveTo>
                    <a:pt x="15966" y="1"/>
                  </a:moveTo>
                  <a:lnTo>
                    <a:pt x="15966" y="1"/>
                  </a:lnTo>
                  <a:cubicBezTo>
                    <a:pt x="18221" y="2357"/>
                    <a:pt x="19600" y="5515"/>
                    <a:pt x="19600" y="9049"/>
                  </a:cubicBezTo>
                  <a:cubicBezTo>
                    <a:pt x="19600" y="16242"/>
                    <a:pt x="13760" y="22106"/>
                    <a:pt x="6542" y="22106"/>
                  </a:cubicBezTo>
                  <a:cubicBezTo>
                    <a:pt x="4161" y="22106"/>
                    <a:pt x="1930" y="21455"/>
                    <a:pt x="1" y="20327"/>
                  </a:cubicBezTo>
                  <a:lnTo>
                    <a:pt x="1" y="20327"/>
                  </a:lnTo>
                  <a:cubicBezTo>
                    <a:pt x="2381" y="22808"/>
                    <a:pt x="5715" y="24362"/>
                    <a:pt x="9424" y="24362"/>
                  </a:cubicBezTo>
                  <a:cubicBezTo>
                    <a:pt x="16642" y="24362"/>
                    <a:pt x="22482" y="18497"/>
                    <a:pt x="22482" y="11304"/>
                  </a:cubicBezTo>
                  <a:cubicBezTo>
                    <a:pt x="22482" y="6467"/>
                    <a:pt x="19850" y="2257"/>
                    <a:pt x="15966" y="1"/>
                  </a:cubicBezTo>
                  <a:close/>
                </a:path>
              </a:pathLst>
            </a:custGeom>
            <a:solidFill>
              <a:srgbClr val="A6804B">
                <a:alpha val="57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 name="Google Shape;1937;p56"/>
          <p:cNvGrpSpPr/>
          <p:nvPr/>
        </p:nvGrpSpPr>
        <p:grpSpPr>
          <a:xfrm rot="5400000">
            <a:off x="7304495" y="2051291"/>
            <a:ext cx="683941" cy="1893379"/>
            <a:chOff x="2916100" y="2780750"/>
            <a:chExt cx="389200" cy="1077375"/>
          </a:xfrm>
        </p:grpSpPr>
        <p:sp>
          <p:nvSpPr>
            <p:cNvPr id="1938" name="Google Shape;1938;p56"/>
            <p:cNvSpPr/>
            <p:nvPr/>
          </p:nvSpPr>
          <p:spPr>
            <a:xfrm>
              <a:off x="3049625" y="3452950"/>
              <a:ext cx="125550" cy="405175"/>
            </a:xfrm>
            <a:custGeom>
              <a:rect b="b" l="l" r="r" t="t"/>
              <a:pathLst>
                <a:path extrusionOk="0" h="16207" w="5022">
                  <a:moveTo>
                    <a:pt x="0" y="0"/>
                  </a:moveTo>
                  <a:lnTo>
                    <a:pt x="2511" y="16206"/>
                  </a:lnTo>
                  <a:lnTo>
                    <a:pt x="50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3063875" y="3452950"/>
              <a:ext cx="97050" cy="196325"/>
            </a:xfrm>
            <a:custGeom>
              <a:rect b="b" l="l" r="r" t="t"/>
              <a:pathLst>
                <a:path extrusionOk="0" h="7853" w="3882">
                  <a:moveTo>
                    <a:pt x="1" y="0"/>
                  </a:moveTo>
                  <a:lnTo>
                    <a:pt x="1941" y="7852"/>
                  </a:lnTo>
                  <a:lnTo>
                    <a:pt x="3881" y="0"/>
                  </a:lnTo>
                  <a:close/>
                </a:path>
              </a:pathLst>
            </a:custGeom>
            <a:solidFill>
              <a:srgbClr val="F9C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6"/>
            <p:cNvSpPr/>
            <p:nvPr/>
          </p:nvSpPr>
          <p:spPr>
            <a:xfrm>
              <a:off x="3026225" y="3342800"/>
              <a:ext cx="167800" cy="136125"/>
            </a:xfrm>
            <a:custGeom>
              <a:rect b="b" l="l" r="r" t="t"/>
              <a:pathLst>
                <a:path extrusionOk="0" h="5445" w="6712">
                  <a:moveTo>
                    <a:pt x="1073" y="1"/>
                  </a:moveTo>
                  <a:cubicBezTo>
                    <a:pt x="777" y="1393"/>
                    <a:pt x="480" y="2786"/>
                    <a:pt x="160" y="4178"/>
                  </a:cubicBezTo>
                  <a:cubicBezTo>
                    <a:pt x="0" y="4794"/>
                    <a:pt x="503" y="5388"/>
                    <a:pt x="1187" y="5410"/>
                  </a:cubicBezTo>
                  <a:cubicBezTo>
                    <a:pt x="1906" y="5433"/>
                    <a:pt x="2631" y="5445"/>
                    <a:pt x="3356" y="5445"/>
                  </a:cubicBezTo>
                  <a:cubicBezTo>
                    <a:pt x="4080" y="5445"/>
                    <a:pt x="4805" y="5433"/>
                    <a:pt x="5524" y="5410"/>
                  </a:cubicBezTo>
                  <a:cubicBezTo>
                    <a:pt x="6209" y="5388"/>
                    <a:pt x="6711" y="4794"/>
                    <a:pt x="6574" y="4178"/>
                  </a:cubicBezTo>
                  <a:cubicBezTo>
                    <a:pt x="6255" y="2786"/>
                    <a:pt x="5935" y="1393"/>
                    <a:pt x="5661" y="1"/>
                  </a:cubicBezTo>
                  <a:cubicBezTo>
                    <a:pt x="4896" y="24"/>
                    <a:pt x="4132" y="35"/>
                    <a:pt x="3367" y="35"/>
                  </a:cubicBezTo>
                  <a:cubicBezTo>
                    <a:pt x="2603" y="35"/>
                    <a:pt x="1838" y="24"/>
                    <a:pt x="1073"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3026225" y="3342800"/>
              <a:ext cx="54800" cy="135850"/>
            </a:xfrm>
            <a:custGeom>
              <a:rect b="b" l="l" r="r" t="t"/>
              <a:pathLst>
                <a:path extrusionOk="0" h="5434" w="2192">
                  <a:moveTo>
                    <a:pt x="1073" y="1"/>
                  </a:moveTo>
                  <a:cubicBezTo>
                    <a:pt x="777" y="1393"/>
                    <a:pt x="480" y="2786"/>
                    <a:pt x="160" y="4178"/>
                  </a:cubicBezTo>
                  <a:cubicBezTo>
                    <a:pt x="0" y="4794"/>
                    <a:pt x="503" y="5388"/>
                    <a:pt x="1187" y="5410"/>
                  </a:cubicBezTo>
                  <a:cubicBezTo>
                    <a:pt x="1530" y="5433"/>
                    <a:pt x="1849" y="5433"/>
                    <a:pt x="2192" y="5433"/>
                  </a:cubicBezTo>
                  <a:lnTo>
                    <a:pt x="2192" y="24"/>
                  </a:lnTo>
                  <a:cubicBezTo>
                    <a:pt x="1826" y="24"/>
                    <a:pt x="1438"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3141500" y="3342800"/>
              <a:ext cx="52525" cy="135850"/>
            </a:xfrm>
            <a:custGeom>
              <a:rect b="b" l="l" r="r" t="t"/>
              <a:pathLst>
                <a:path extrusionOk="0" h="5434" w="2101">
                  <a:moveTo>
                    <a:pt x="1050" y="1"/>
                  </a:moveTo>
                  <a:cubicBezTo>
                    <a:pt x="685" y="1"/>
                    <a:pt x="343" y="24"/>
                    <a:pt x="0" y="24"/>
                  </a:cubicBezTo>
                  <a:lnTo>
                    <a:pt x="0" y="5433"/>
                  </a:lnTo>
                  <a:cubicBezTo>
                    <a:pt x="297" y="5433"/>
                    <a:pt x="616" y="5433"/>
                    <a:pt x="913" y="5410"/>
                  </a:cubicBezTo>
                  <a:cubicBezTo>
                    <a:pt x="1598" y="5388"/>
                    <a:pt x="2100" y="4794"/>
                    <a:pt x="1963" y="4178"/>
                  </a:cubicBezTo>
                  <a:cubicBezTo>
                    <a:pt x="1644" y="2786"/>
                    <a:pt x="1324" y="1393"/>
                    <a:pt x="1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2963450" y="2780750"/>
              <a:ext cx="295625" cy="633425"/>
            </a:xfrm>
            <a:custGeom>
              <a:rect b="b" l="l" r="r" t="t"/>
              <a:pathLst>
                <a:path extrusionOk="0" h="25337" w="11825">
                  <a:moveTo>
                    <a:pt x="5935" y="0"/>
                  </a:moveTo>
                  <a:cubicBezTo>
                    <a:pt x="5456" y="0"/>
                    <a:pt x="69" y="5661"/>
                    <a:pt x="46" y="12645"/>
                  </a:cubicBezTo>
                  <a:cubicBezTo>
                    <a:pt x="1" y="19653"/>
                    <a:pt x="4086" y="25336"/>
                    <a:pt x="5821" y="25336"/>
                  </a:cubicBezTo>
                  <a:cubicBezTo>
                    <a:pt x="7556" y="25336"/>
                    <a:pt x="11779" y="19698"/>
                    <a:pt x="11801" y="12691"/>
                  </a:cubicBezTo>
                  <a:cubicBezTo>
                    <a:pt x="11824" y="5706"/>
                    <a:pt x="6392" y="23"/>
                    <a:pt x="59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3026225" y="2780750"/>
              <a:ext cx="170650" cy="105575"/>
            </a:xfrm>
            <a:custGeom>
              <a:rect b="b" l="l" r="r" t="t"/>
              <a:pathLst>
                <a:path extrusionOk="0" h="4223" w="6826">
                  <a:moveTo>
                    <a:pt x="3424" y="0"/>
                  </a:moveTo>
                  <a:cubicBezTo>
                    <a:pt x="3173" y="0"/>
                    <a:pt x="1507" y="1621"/>
                    <a:pt x="0" y="4200"/>
                  </a:cubicBezTo>
                  <a:lnTo>
                    <a:pt x="6825" y="4223"/>
                  </a:lnTo>
                  <a:cubicBezTo>
                    <a:pt x="5342" y="1643"/>
                    <a:pt x="3652" y="0"/>
                    <a:pt x="34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6"/>
            <p:cNvSpPr/>
            <p:nvPr/>
          </p:nvSpPr>
          <p:spPr>
            <a:xfrm>
              <a:off x="2966875" y="3143650"/>
              <a:ext cx="288775" cy="44550"/>
            </a:xfrm>
            <a:custGeom>
              <a:rect b="b" l="l" r="r" t="t"/>
              <a:pathLst>
                <a:path extrusionOk="0" h="1782" w="11551">
                  <a:moveTo>
                    <a:pt x="1" y="1"/>
                  </a:moveTo>
                  <a:lnTo>
                    <a:pt x="1" y="1"/>
                  </a:lnTo>
                  <a:cubicBezTo>
                    <a:pt x="46" y="594"/>
                    <a:pt x="138" y="1188"/>
                    <a:pt x="252" y="1758"/>
                  </a:cubicBezTo>
                  <a:lnTo>
                    <a:pt x="11276" y="1781"/>
                  </a:lnTo>
                  <a:cubicBezTo>
                    <a:pt x="11390" y="1211"/>
                    <a:pt x="11482" y="640"/>
                    <a:pt x="11550" y="47"/>
                  </a:cubicBez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3095275" y="3228100"/>
              <a:ext cx="34250" cy="227725"/>
            </a:xfrm>
            <a:custGeom>
              <a:rect b="b" l="l" r="r" t="t"/>
              <a:pathLst>
                <a:path extrusionOk="0" h="9109" w="1370">
                  <a:moveTo>
                    <a:pt x="699" y="0"/>
                  </a:moveTo>
                  <a:cubicBezTo>
                    <a:pt x="652" y="0"/>
                    <a:pt x="609" y="25"/>
                    <a:pt x="594" y="69"/>
                  </a:cubicBezTo>
                  <a:cubicBezTo>
                    <a:pt x="594" y="69"/>
                    <a:pt x="594" y="69"/>
                    <a:pt x="571" y="92"/>
                  </a:cubicBezTo>
                  <a:cubicBezTo>
                    <a:pt x="571" y="115"/>
                    <a:pt x="548" y="138"/>
                    <a:pt x="525" y="161"/>
                  </a:cubicBezTo>
                  <a:cubicBezTo>
                    <a:pt x="502" y="229"/>
                    <a:pt x="457" y="321"/>
                    <a:pt x="411" y="435"/>
                  </a:cubicBezTo>
                  <a:cubicBezTo>
                    <a:pt x="366" y="549"/>
                    <a:pt x="320" y="686"/>
                    <a:pt x="297" y="846"/>
                  </a:cubicBezTo>
                  <a:cubicBezTo>
                    <a:pt x="251" y="1005"/>
                    <a:pt x="229" y="1188"/>
                    <a:pt x="183" y="1393"/>
                  </a:cubicBezTo>
                  <a:cubicBezTo>
                    <a:pt x="160" y="1576"/>
                    <a:pt x="160" y="1804"/>
                    <a:pt x="137" y="2032"/>
                  </a:cubicBezTo>
                  <a:cubicBezTo>
                    <a:pt x="137" y="2261"/>
                    <a:pt x="137" y="2489"/>
                    <a:pt x="114" y="2740"/>
                  </a:cubicBezTo>
                  <a:cubicBezTo>
                    <a:pt x="92" y="3242"/>
                    <a:pt x="92" y="3767"/>
                    <a:pt x="69" y="4292"/>
                  </a:cubicBezTo>
                  <a:cubicBezTo>
                    <a:pt x="46" y="4817"/>
                    <a:pt x="46" y="5342"/>
                    <a:pt x="23" y="5844"/>
                  </a:cubicBezTo>
                  <a:cubicBezTo>
                    <a:pt x="23" y="6073"/>
                    <a:pt x="23" y="6324"/>
                    <a:pt x="23" y="6552"/>
                  </a:cubicBezTo>
                  <a:cubicBezTo>
                    <a:pt x="23" y="6780"/>
                    <a:pt x="0" y="6986"/>
                    <a:pt x="0" y="7191"/>
                  </a:cubicBezTo>
                  <a:cubicBezTo>
                    <a:pt x="0" y="7579"/>
                    <a:pt x="0" y="7921"/>
                    <a:pt x="0" y="8150"/>
                  </a:cubicBezTo>
                  <a:cubicBezTo>
                    <a:pt x="0" y="8378"/>
                    <a:pt x="0" y="8515"/>
                    <a:pt x="0" y="8515"/>
                  </a:cubicBezTo>
                  <a:cubicBezTo>
                    <a:pt x="0" y="8834"/>
                    <a:pt x="297" y="9108"/>
                    <a:pt x="685" y="9108"/>
                  </a:cubicBezTo>
                  <a:cubicBezTo>
                    <a:pt x="1050" y="9108"/>
                    <a:pt x="1370" y="8834"/>
                    <a:pt x="1370" y="8515"/>
                  </a:cubicBezTo>
                  <a:cubicBezTo>
                    <a:pt x="1370" y="8515"/>
                    <a:pt x="1370" y="8378"/>
                    <a:pt x="1370" y="8150"/>
                  </a:cubicBezTo>
                  <a:cubicBezTo>
                    <a:pt x="1370" y="7921"/>
                    <a:pt x="1370" y="7579"/>
                    <a:pt x="1370" y="7191"/>
                  </a:cubicBezTo>
                  <a:cubicBezTo>
                    <a:pt x="1370" y="6986"/>
                    <a:pt x="1370" y="6780"/>
                    <a:pt x="1370" y="6552"/>
                  </a:cubicBezTo>
                  <a:cubicBezTo>
                    <a:pt x="1370" y="6324"/>
                    <a:pt x="1370" y="6095"/>
                    <a:pt x="1370" y="5844"/>
                  </a:cubicBezTo>
                  <a:cubicBezTo>
                    <a:pt x="1347" y="5342"/>
                    <a:pt x="1347" y="4817"/>
                    <a:pt x="1324" y="4292"/>
                  </a:cubicBezTo>
                  <a:cubicBezTo>
                    <a:pt x="1324" y="3767"/>
                    <a:pt x="1301" y="3242"/>
                    <a:pt x="1301" y="2740"/>
                  </a:cubicBezTo>
                  <a:cubicBezTo>
                    <a:pt x="1279" y="2489"/>
                    <a:pt x="1279" y="2261"/>
                    <a:pt x="1279" y="2032"/>
                  </a:cubicBezTo>
                  <a:cubicBezTo>
                    <a:pt x="1256" y="1804"/>
                    <a:pt x="1256" y="1576"/>
                    <a:pt x="1233" y="1393"/>
                  </a:cubicBezTo>
                  <a:cubicBezTo>
                    <a:pt x="1210" y="1188"/>
                    <a:pt x="1164" y="1005"/>
                    <a:pt x="1142" y="846"/>
                  </a:cubicBezTo>
                  <a:cubicBezTo>
                    <a:pt x="1096" y="686"/>
                    <a:pt x="1050" y="549"/>
                    <a:pt x="1005" y="435"/>
                  </a:cubicBezTo>
                  <a:cubicBezTo>
                    <a:pt x="982" y="321"/>
                    <a:pt x="936" y="229"/>
                    <a:pt x="890" y="161"/>
                  </a:cubicBezTo>
                  <a:cubicBezTo>
                    <a:pt x="890" y="138"/>
                    <a:pt x="868" y="115"/>
                    <a:pt x="868" y="92"/>
                  </a:cubicBezTo>
                  <a:cubicBezTo>
                    <a:pt x="845" y="69"/>
                    <a:pt x="845" y="69"/>
                    <a:pt x="845" y="69"/>
                  </a:cubicBezTo>
                  <a:cubicBezTo>
                    <a:pt x="822" y="47"/>
                    <a:pt x="799" y="24"/>
                    <a:pt x="776" y="24"/>
                  </a:cubicBezTo>
                  <a:cubicBezTo>
                    <a:pt x="752" y="8"/>
                    <a:pt x="725" y="0"/>
                    <a:pt x="6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2916100" y="3237250"/>
              <a:ext cx="141525" cy="218325"/>
            </a:xfrm>
            <a:custGeom>
              <a:rect b="b" l="l" r="r" t="t"/>
              <a:pathLst>
                <a:path extrusionOk="0" h="8733" w="5661">
                  <a:moveTo>
                    <a:pt x="2837" y="0"/>
                  </a:moveTo>
                  <a:cubicBezTo>
                    <a:pt x="2833" y="0"/>
                    <a:pt x="2831" y="0"/>
                    <a:pt x="2831" y="0"/>
                  </a:cubicBezTo>
                  <a:cubicBezTo>
                    <a:pt x="0" y="2534"/>
                    <a:pt x="822" y="6734"/>
                    <a:pt x="3355" y="8537"/>
                  </a:cubicBezTo>
                  <a:cubicBezTo>
                    <a:pt x="3563" y="8673"/>
                    <a:pt x="3733" y="8732"/>
                    <a:pt x="3866" y="8732"/>
                  </a:cubicBezTo>
                  <a:cubicBezTo>
                    <a:pt x="4201" y="8732"/>
                    <a:pt x="4311" y="8361"/>
                    <a:pt x="4246" y="7921"/>
                  </a:cubicBezTo>
                  <a:cubicBezTo>
                    <a:pt x="3903" y="5798"/>
                    <a:pt x="5661" y="5638"/>
                    <a:pt x="5661" y="5638"/>
                  </a:cubicBezTo>
                  <a:cubicBezTo>
                    <a:pt x="5108" y="86"/>
                    <a:pt x="2968" y="0"/>
                    <a:pt x="28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6"/>
            <p:cNvSpPr/>
            <p:nvPr/>
          </p:nvSpPr>
          <p:spPr>
            <a:xfrm>
              <a:off x="3160900" y="3239525"/>
              <a:ext cx="144400" cy="216825"/>
            </a:xfrm>
            <a:custGeom>
              <a:rect b="b" l="l" r="r" t="t"/>
              <a:pathLst>
                <a:path extrusionOk="0" h="8673" w="5776">
                  <a:moveTo>
                    <a:pt x="2948" y="0"/>
                  </a:moveTo>
                  <a:cubicBezTo>
                    <a:pt x="2724" y="0"/>
                    <a:pt x="584" y="143"/>
                    <a:pt x="0" y="5570"/>
                  </a:cubicBezTo>
                  <a:cubicBezTo>
                    <a:pt x="0" y="5570"/>
                    <a:pt x="1758" y="5730"/>
                    <a:pt x="1415" y="7852"/>
                  </a:cubicBezTo>
                  <a:cubicBezTo>
                    <a:pt x="1349" y="8298"/>
                    <a:pt x="1462" y="8672"/>
                    <a:pt x="1807" y="8672"/>
                  </a:cubicBezTo>
                  <a:cubicBezTo>
                    <a:pt x="1938" y="8672"/>
                    <a:pt x="2104" y="8618"/>
                    <a:pt x="2306" y="8492"/>
                  </a:cubicBezTo>
                  <a:cubicBezTo>
                    <a:pt x="4839" y="6688"/>
                    <a:pt x="5775" y="2534"/>
                    <a:pt x="2968" y="1"/>
                  </a:cubicBezTo>
                  <a:cubicBezTo>
                    <a:pt x="2968" y="1"/>
                    <a:pt x="2961" y="0"/>
                    <a:pt x="29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6"/>
            <p:cNvSpPr/>
            <p:nvPr/>
          </p:nvSpPr>
          <p:spPr>
            <a:xfrm>
              <a:off x="3017100" y="2934225"/>
              <a:ext cx="187750" cy="187200"/>
            </a:xfrm>
            <a:custGeom>
              <a:rect b="b" l="l" r="r" t="t"/>
              <a:pathLst>
                <a:path extrusionOk="0" h="7488" w="7510">
                  <a:moveTo>
                    <a:pt x="3725" y="1"/>
                  </a:moveTo>
                  <a:cubicBezTo>
                    <a:pt x="1667" y="1"/>
                    <a:pt x="0" y="1681"/>
                    <a:pt x="0" y="3722"/>
                  </a:cubicBezTo>
                  <a:cubicBezTo>
                    <a:pt x="0" y="5799"/>
                    <a:pt x="1666" y="7488"/>
                    <a:pt x="3721" y="7488"/>
                  </a:cubicBezTo>
                  <a:cubicBezTo>
                    <a:pt x="5798" y="7488"/>
                    <a:pt x="7487" y="5821"/>
                    <a:pt x="7487" y="3744"/>
                  </a:cubicBezTo>
                  <a:cubicBezTo>
                    <a:pt x="7510" y="1690"/>
                    <a:pt x="5821" y="1"/>
                    <a:pt x="3766" y="1"/>
                  </a:cubicBezTo>
                  <a:cubicBezTo>
                    <a:pt x="3753" y="1"/>
                    <a:pt x="3739" y="1"/>
                    <a:pt x="37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3031925" y="2949075"/>
              <a:ext cx="158100" cy="157525"/>
            </a:xfrm>
            <a:custGeom>
              <a:rect b="b" l="l" r="r" t="t"/>
              <a:pathLst>
                <a:path extrusionOk="0" h="6301" w="6324">
                  <a:moveTo>
                    <a:pt x="3132" y="0"/>
                  </a:moveTo>
                  <a:cubicBezTo>
                    <a:pt x="1393" y="0"/>
                    <a:pt x="1" y="1407"/>
                    <a:pt x="1" y="3128"/>
                  </a:cubicBezTo>
                  <a:cubicBezTo>
                    <a:pt x="1" y="4885"/>
                    <a:pt x="1393" y="6300"/>
                    <a:pt x="3151" y="6300"/>
                  </a:cubicBezTo>
                  <a:cubicBezTo>
                    <a:pt x="4885" y="6300"/>
                    <a:pt x="6300" y="4908"/>
                    <a:pt x="6300" y="3150"/>
                  </a:cubicBezTo>
                  <a:cubicBezTo>
                    <a:pt x="6323" y="1416"/>
                    <a:pt x="4908" y="0"/>
                    <a:pt x="3173" y="0"/>
                  </a:cubicBezTo>
                  <a:cubicBezTo>
                    <a:pt x="3159" y="0"/>
                    <a:pt x="3145"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3049050" y="2966200"/>
              <a:ext cx="123275" cy="123275"/>
            </a:xfrm>
            <a:custGeom>
              <a:rect b="b" l="l" r="r" t="t"/>
              <a:pathLst>
                <a:path extrusionOk="0" h="4931" w="4931">
                  <a:moveTo>
                    <a:pt x="2466" y="0"/>
                  </a:moveTo>
                  <a:cubicBezTo>
                    <a:pt x="1119" y="0"/>
                    <a:pt x="0" y="1096"/>
                    <a:pt x="0" y="2443"/>
                  </a:cubicBezTo>
                  <a:cubicBezTo>
                    <a:pt x="0" y="3812"/>
                    <a:pt x="1096" y="4930"/>
                    <a:pt x="2466" y="4930"/>
                  </a:cubicBezTo>
                  <a:cubicBezTo>
                    <a:pt x="3812" y="4930"/>
                    <a:pt x="4931" y="3835"/>
                    <a:pt x="4931" y="2465"/>
                  </a:cubicBezTo>
                  <a:cubicBezTo>
                    <a:pt x="4931" y="1119"/>
                    <a:pt x="3835" y="0"/>
                    <a:pt x="24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2" name="Google Shape;1952;p56"/>
          <p:cNvSpPr txBox="1"/>
          <p:nvPr>
            <p:ph idx="4294967295" type="subTitle"/>
          </p:nvPr>
        </p:nvSpPr>
        <p:spPr>
          <a:xfrm>
            <a:off x="2166860" y="1331375"/>
            <a:ext cx="1675800" cy="5283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sz="1400"/>
              <a:t>Apollo 11/ The Soviets launch the first thing in space</a:t>
            </a:r>
            <a:endParaRPr sz="1400"/>
          </a:p>
        </p:txBody>
      </p:sp>
      <p:sp>
        <p:nvSpPr>
          <p:cNvPr id="1953" name="Google Shape;1953;p56"/>
          <p:cNvSpPr txBox="1"/>
          <p:nvPr>
            <p:ph idx="4294967295" type="subTitle"/>
          </p:nvPr>
        </p:nvSpPr>
        <p:spPr>
          <a:xfrm>
            <a:off x="3782860" y="3804441"/>
            <a:ext cx="1675800" cy="5283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a:t>The Hubble Telescope, and Voyager 1 and 2, are launched.</a:t>
            </a:r>
            <a:endParaRPr/>
          </a:p>
        </p:txBody>
      </p:sp>
      <p:sp>
        <p:nvSpPr>
          <p:cNvPr id="1954" name="Google Shape;1954;p56"/>
          <p:cNvSpPr txBox="1"/>
          <p:nvPr>
            <p:ph idx="4294967295" type="subTitle"/>
          </p:nvPr>
        </p:nvSpPr>
        <p:spPr>
          <a:xfrm>
            <a:off x="5398907" y="1441250"/>
            <a:ext cx="1675800" cy="5283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a:t>Dark matter dark energy is discovered.</a:t>
            </a:r>
            <a:endParaRPr sz="1400"/>
          </a:p>
        </p:txBody>
      </p:sp>
      <p:sp>
        <p:nvSpPr>
          <p:cNvPr id="1955" name="Google Shape;1955;p56"/>
          <p:cNvSpPr txBox="1"/>
          <p:nvPr>
            <p:ph idx="4294967295" type="subTitle"/>
          </p:nvPr>
        </p:nvSpPr>
        <p:spPr>
          <a:xfrm>
            <a:off x="550845" y="3804441"/>
            <a:ext cx="1675800" cy="5283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sz="1300"/>
              <a:t>Nicolaus Copernicus published a </a:t>
            </a:r>
            <a:r>
              <a:rPr lang="en" sz="1300"/>
              <a:t>suggestion</a:t>
            </a:r>
            <a:r>
              <a:rPr lang="en" sz="1300"/>
              <a:t> of the Sun being the center of our solar system.</a:t>
            </a:r>
            <a:endParaRPr sz="13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9" name="Shape 1959"/>
        <p:cNvGrpSpPr/>
        <p:nvPr/>
      </p:nvGrpSpPr>
      <p:grpSpPr>
        <a:xfrm>
          <a:off x="0" y="0"/>
          <a:ext cx="0" cy="0"/>
          <a:chOff x="0" y="0"/>
          <a:chExt cx="0" cy="0"/>
        </a:xfrm>
      </p:grpSpPr>
      <p:sp>
        <p:nvSpPr>
          <p:cNvPr id="1960" name="Google Shape;1960;p57"/>
          <p:cNvSpPr txBox="1"/>
          <p:nvPr>
            <p:ph type="title"/>
          </p:nvPr>
        </p:nvSpPr>
        <p:spPr>
          <a:xfrm>
            <a:off x="2549400" y="2150850"/>
            <a:ext cx="4045200" cy="841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Nasa &amp; the ISS</a:t>
            </a:r>
            <a:endParaRPr/>
          </a:p>
        </p:txBody>
      </p:sp>
      <p:sp>
        <p:nvSpPr>
          <p:cNvPr id="1961" name="Google Shape;1961;p57"/>
          <p:cNvSpPr txBox="1"/>
          <p:nvPr>
            <p:ph idx="2" type="title"/>
          </p:nvPr>
        </p:nvSpPr>
        <p:spPr>
          <a:xfrm>
            <a:off x="4010100" y="1026550"/>
            <a:ext cx="1123800" cy="936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03</a:t>
            </a:r>
            <a:endParaRPr/>
          </a:p>
        </p:txBody>
      </p:sp>
      <p:sp>
        <p:nvSpPr>
          <p:cNvPr id="1962" name="Google Shape;1962;p57"/>
          <p:cNvSpPr txBox="1"/>
          <p:nvPr>
            <p:ph idx="1" type="subTitle"/>
          </p:nvPr>
        </p:nvSpPr>
        <p:spPr>
          <a:xfrm>
            <a:off x="2549400" y="3180050"/>
            <a:ext cx="4045200" cy="699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The National </a:t>
            </a:r>
            <a:r>
              <a:rPr lang="en"/>
              <a:t>Aeronautics</a:t>
            </a:r>
            <a:r>
              <a:rPr lang="en"/>
              <a:t> &amp; Space Administration has been here for about 70 years. But, what is it?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6" name="Shape 1966"/>
        <p:cNvGrpSpPr/>
        <p:nvPr/>
      </p:nvGrpSpPr>
      <p:grpSpPr>
        <a:xfrm>
          <a:off x="0" y="0"/>
          <a:ext cx="0" cy="0"/>
          <a:chOff x="0" y="0"/>
          <a:chExt cx="0" cy="0"/>
        </a:xfrm>
      </p:grpSpPr>
      <p:sp>
        <p:nvSpPr>
          <p:cNvPr id="1967" name="Google Shape;1967;p58"/>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What is Nasa?</a:t>
            </a:r>
            <a:endParaRPr/>
          </a:p>
        </p:txBody>
      </p:sp>
      <p:sp>
        <p:nvSpPr>
          <p:cNvPr id="1968" name="Google Shape;1968;p58"/>
          <p:cNvSpPr txBox="1"/>
          <p:nvPr>
            <p:ph idx="1" type="body"/>
          </p:nvPr>
        </p:nvSpPr>
        <p:spPr>
          <a:xfrm>
            <a:off x="720000" y="1268500"/>
            <a:ext cx="7704000" cy="3335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500"/>
              <a:t>Well, Nasa stands for the </a:t>
            </a:r>
            <a:r>
              <a:rPr lang="en" sz="1500"/>
              <a:t>National Aeronautics &amp; Space Administration. Basically it is a U.S government agency that is responsible for science and technology related to space/air. Nasa was created in 1958 and was created for to look over U.S space exploration &amp; research. Now, it’s grown and expanded, working with global partners to create things such as the ISS and sending the first PERSON to the moon. But what were some of their missions?</a:t>
            </a:r>
            <a:endParaRPr sz="1500"/>
          </a:p>
          <a:p>
            <a:pPr indent="0" lvl="0" marL="0" rtl="0" algn="l">
              <a:spcBef>
                <a:spcPts val="1600"/>
              </a:spcBef>
              <a:spcAft>
                <a:spcPts val="0"/>
              </a:spcAft>
              <a:buNone/>
            </a:pPr>
            <a:r>
              <a:rPr lang="en" sz="1500"/>
              <a:t>	One of the most recent missions Nasa has ever sent to another planet is the Perseverance rover. Part of NASA’s Perseverance Rover’s mission includes collecting rock samples from Mars that could later be retrieved and brought to Earth for study as part of the Mars Sample Return campaign. Scientists on the rover team want to make sure the most effective samples are chosen to accomplish two of the major goals of returned sample science—searching for signs of life and geologic history dating. Therefore, it is important for scientists to understand how these rock samples formed, and how they might have been altered over geologic time.</a:t>
            </a:r>
            <a:endParaRPr sz="1500"/>
          </a:p>
          <a:p>
            <a:pPr indent="0" lvl="0" marL="0" rtl="0" algn="l">
              <a:spcBef>
                <a:spcPts val="1600"/>
              </a:spcBef>
              <a:spcAft>
                <a:spcPts val="1600"/>
              </a:spcAft>
              <a:buNone/>
            </a:pPr>
            <a:r>
              <a:t/>
            </a:r>
            <a:endParaRPr sz="15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2" name="Shape 1972"/>
        <p:cNvGrpSpPr/>
        <p:nvPr/>
      </p:nvGrpSpPr>
      <p:grpSpPr>
        <a:xfrm>
          <a:off x="0" y="0"/>
          <a:ext cx="0" cy="0"/>
          <a:chOff x="0" y="0"/>
          <a:chExt cx="0" cy="0"/>
        </a:xfrm>
      </p:grpSpPr>
      <p:sp>
        <p:nvSpPr>
          <p:cNvPr id="1973" name="Google Shape;1973;p59"/>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GLOBAL SPACE ORGANIZATIONS</a:t>
            </a:r>
            <a:endParaRPr/>
          </a:p>
          <a:p>
            <a:pPr indent="0" lvl="0" marL="0" rtl="0" algn="ctr">
              <a:spcBef>
                <a:spcPts val="0"/>
              </a:spcBef>
              <a:spcAft>
                <a:spcPts val="0"/>
              </a:spcAft>
              <a:buNone/>
            </a:pPr>
            <a:r>
              <a:rPr lang="en"/>
              <a:t>(</a:t>
            </a:r>
            <a:r>
              <a:rPr lang="en" sz="1800"/>
              <a:t>and their annual budgets</a:t>
            </a:r>
            <a:r>
              <a:rPr lang="en"/>
              <a:t>)</a:t>
            </a:r>
            <a:endParaRPr/>
          </a:p>
        </p:txBody>
      </p:sp>
      <p:sp>
        <p:nvSpPr>
          <p:cNvPr id="1974" name="Google Shape;1974;p59"/>
          <p:cNvSpPr txBox="1"/>
          <p:nvPr>
            <p:ph idx="1" type="subTitle"/>
          </p:nvPr>
        </p:nvSpPr>
        <p:spPr>
          <a:xfrm>
            <a:off x="3472650" y="2411050"/>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$17.6 billion (over 3 years)</a:t>
            </a:r>
            <a:endParaRPr/>
          </a:p>
        </p:txBody>
      </p:sp>
      <p:sp>
        <p:nvSpPr>
          <p:cNvPr id="1975" name="Google Shape;1975;p59"/>
          <p:cNvSpPr txBox="1"/>
          <p:nvPr>
            <p:ph idx="2" type="title"/>
          </p:nvPr>
        </p:nvSpPr>
        <p:spPr>
          <a:xfrm>
            <a:off x="3472650" y="1992850"/>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ESA</a:t>
            </a:r>
            <a:endParaRPr/>
          </a:p>
        </p:txBody>
      </p:sp>
      <p:sp>
        <p:nvSpPr>
          <p:cNvPr id="1976" name="Google Shape;1976;p59"/>
          <p:cNvSpPr txBox="1"/>
          <p:nvPr>
            <p:ph idx="3" type="subTitle"/>
          </p:nvPr>
        </p:nvSpPr>
        <p:spPr>
          <a:xfrm>
            <a:off x="6225300" y="2411050"/>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Rs.12,543.91cr</a:t>
            </a:r>
            <a:r>
              <a:rPr lang="en">
                <a:highlight>
                  <a:srgbClr val="202124"/>
                </a:highlight>
              </a:rPr>
              <a:t> </a:t>
            </a:r>
            <a:endParaRPr/>
          </a:p>
        </p:txBody>
      </p:sp>
      <p:sp>
        <p:nvSpPr>
          <p:cNvPr id="1977" name="Google Shape;1977;p59"/>
          <p:cNvSpPr txBox="1"/>
          <p:nvPr>
            <p:ph idx="4" type="title"/>
          </p:nvPr>
        </p:nvSpPr>
        <p:spPr>
          <a:xfrm>
            <a:off x="6225300" y="1992850"/>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ISRO</a:t>
            </a:r>
            <a:endParaRPr/>
          </a:p>
        </p:txBody>
      </p:sp>
      <p:sp>
        <p:nvSpPr>
          <p:cNvPr id="1978" name="Google Shape;1978;p59"/>
          <p:cNvSpPr txBox="1"/>
          <p:nvPr>
            <p:ph idx="5" type="subTitle"/>
          </p:nvPr>
        </p:nvSpPr>
        <p:spPr>
          <a:xfrm>
            <a:off x="3472638" y="4075188"/>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$6.6 billion</a:t>
            </a:r>
            <a:endParaRPr/>
          </a:p>
        </p:txBody>
      </p:sp>
      <p:sp>
        <p:nvSpPr>
          <p:cNvPr id="1979" name="Google Shape;1979;p59"/>
          <p:cNvSpPr txBox="1"/>
          <p:nvPr>
            <p:ph idx="6" type="title"/>
          </p:nvPr>
        </p:nvSpPr>
        <p:spPr>
          <a:xfrm>
            <a:off x="3472638" y="3656988"/>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RFSA</a:t>
            </a:r>
            <a:endParaRPr/>
          </a:p>
        </p:txBody>
      </p:sp>
      <p:sp>
        <p:nvSpPr>
          <p:cNvPr id="1980" name="Google Shape;1980;p59"/>
          <p:cNvSpPr txBox="1"/>
          <p:nvPr>
            <p:ph idx="7" type="subTitle"/>
          </p:nvPr>
        </p:nvSpPr>
        <p:spPr>
          <a:xfrm>
            <a:off x="6225288" y="4075188"/>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155 billion yen</a:t>
            </a:r>
            <a:endParaRPr/>
          </a:p>
        </p:txBody>
      </p:sp>
      <p:sp>
        <p:nvSpPr>
          <p:cNvPr id="1981" name="Google Shape;1981;p59"/>
          <p:cNvSpPr txBox="1"/>
          <p:nvPr>
            <p:ph idx="8" type="title"/>
          </p:nvPr>
        </p:nvSpPr>
        <p:spPr>
          <a:xfrm>
            <a:off x="6225288" y="3656988"/>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JAXA</a:t>
            </a:r>
            <a:endParaRPr/>
          </a:p>
        </p:txBody>
      </p:sp>
      <p:sp>
        <p:nvSpPr>
          <p:cNvPr id="1982" name="Google Shape;1982;p59"/>
          <p:cNvSpPr txBox="1"/>
          <p:nvPr>
            <p:ph idx="9" type="subTitle"/>
          </p:nvPr>
        </p:nvSpPr>
        <p:spPr>
          <a:xfrm>
            <a:off x="720000" y="2411050"/>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$24 billion</a:t>
            </a:r>
            <a:endParaRPr/>
          </a:p>
        </p:txBody>
      </p:sp>
      <p:sp>
        <p:nvSpPr>
          <p:cNvPr id="1983" name="Google Shape;1983;p59"/>
          <p:cNvSpPr txBox="1"/>
          <p:nvPr>
            <p:ph idx="13" type="title"/>
          </p:nvPr>
        </p:nvSpPr>
        <p:spPr>
          <a:xfrm>
            <a:off x="720000" y="1992850"/>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NASA</a:t>
            </a:r>
            <a:endParaRPr/>
          </a:p>
        </p:txBody>
      </p:sp>
      <p:sp>
        <p:nvSpPr>
          <p:cNvPr id="1984" name="Google Shape;1984;p59"/>
          <p:cNvSpPr txBox="1"/>
          <p:nvPr>
            <p:ph idx="14" type="subTitle"/>
          </p:nvPr>
        </p:nvSpPr>
        <p:spPr>
          <a:xfrm>
            <a:off x="719988" y="4075188"/>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$8.9 million</a:t>
            </a:r>
            <a:endParaRPr/>
          </a:p>
        </p:txBody>
      </p:sp>
      <p:sp>
        <p:nvSpPr>
          <p:cNvPr id="1985" name="Google Shape;1985;p59"/>
          <p:cNvSpPr txBox="1"/>
          <p:nvPr>
            <p:ph idx="15" type="title"/>
          </p:nvPr>
        </p:nvSpPr>
        <p:spPr>
          <a:xfrm>
            <a:off x="719988" y="3656988"/>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CNSA</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9" name="Shape 1989"/>
        <p:cNvGrpSpPr/>
        <p:nvPr/>
      </p:nvGrpSpPr>
      <p:grpSpPr>
        <a:xfrm>
          <a:off x="0" y="0"/>
          <a:ext cx="0" cy="0"/>
          <a:chOff x="0" y="0"/>
          <a:chExt cx="0" cy="0"/>
        </a:xfrm>
      </p:grpSpPr>
      <p:sp>
        <p:nvSpPr>
          <p:cNvPr id="1990" name="Google Shape;1990;p60"/>
          <p:cNvSpPr txBox="1"/>
          <p:nvPr>
            <p:ph idx="1" type="body"/>
          </p:nvPr>
        </p:nvSpPr>
        <p:spPr>
          <a:xfrm>
            <a:off x="720000" y="1274675"/>
            <a:ext cx="3745800" cy="3222900"/>
          </a:xfrm>
          <a:prstGeom prst="rect">
            <a:avLst/>
          </a:prstGeom>
        </p:spPr>
        <p:txBody>
          <a:bodyPr anchorCtr="0" anchor="t" bIns="0" lIns="0" spcFirstLastPara="1" rIns="0" wrap="square" tIns="0">
            <a:noAutofit/>
          </a:bodyPr>
          <a:lstStyle/>
          <a:p>
            <a:pPr indent="0" lvl="0" marL="0" rtl="0" algn="l">
              <a:spcBef>
                <a:spcPts val="0"/>
              </a:spcBef>
              <a:spcAft>
                <a:spcPts val="100"/>
              </a:spcAft>
              <a:buNone/>
            </a:pPr>
            <a:r>
              <a:rPr lang="en"/>
              <a:t>The ISS is the International Space Station which constantly orbits the Earth, making 16 orbits every day. The ISS was created as a global </a:t>
            </a:r>
            <a:r>
              <a:rPr lang="en"/>
              <a:t>collateral</a:t>
            </a:r>
            <a:r>
              <a:rPr lang="en"/>
              <a:t> so that humankind could explore and learn </a:t>
            </a:r>
            <a:r>
              <a:rPr lang="en"/>
              <a:t>more about</a:t>
            </a:r>
            <a:r>
              <a:rPr lang="en"/>
              <a:t> space.  </a:t>
            </a:r>
            <a:r>
              <a:rPr lang="en"/>
              <a:t>Experiments</a:t>
            </a:r>
            <a:r>
              <a:rPr lang="en"/>
              <a:t> are done all the time, so you could say that the ISS is a </a:t>
            </a:r>
            <a:r>
              <a:rPr lang="en"/>
              <a:t>laboratory</a:t>
            </a:r>
            <a:r>
              <a:rPr lang="en"/>
              <a:t> in space. Astronauts live and work there. Using research and more, we can learn more about space and eventually learn how to explore other galaxies. Plus, astronauts living on the ISS can release and repair telescopes/satellites. </a:t>
            </a:r>
            <a:endParaRPr/>
          </a:p>
        </p:txBody>
      </p:sp>
      <p:sp>
        <p:nvSpPr>
          <p:cNvPr id="1991" name="Google Shape;1991;p60"/>
          <p:cNvSpPr txBox="1"/>
          <p:nvPr>
            <p:ph idx="2" type="body"/>
          </p:nvPr>
        </p:nvSpPr>
        <p:spPr>
          <a:xfrm>
            <a:off x="4678200" y="1274550"/>
            <a:ext cx="3745800" cy="3222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The ISS was actually built in space from various </a:t>
            </a:r>
            <a:r>
              <a:rPr lang="en"/>
              <a:t>components</a:t>
            </a:r>
            <a:r>
              <a:rPr lang="en"/>
              <a:t>. Astronauts would go up into space with a few components and fit pieces together like a puzzle piece.</a:t>
            </a:r>
            <a:endParaRPr/>
          </a:p>
          <a:p>
            <a:pPr indent="0" lvl="0" marL="0" rtl="0" algn="l">
              <a:spcBef>
                <a:spcPts val="100"/>
              </a:spcBef>
              <a:spcAft>
                <a:spcPts val="0"/>
              </a:spcAft>
              <a:buNone/>
            </a:pPr>
            <a:r>
              <a:rPr lang="en"/>
              <a:t>The first part of the ISS was </a:t>
            </a:r>
            <a:r>
              <a:rPr lang="en"/>
              <a:t>launched</a:t>
            </a:r>
            <a:r>
              <a:rPr lang="en"/>
              <a:t> by Russia on November 20, 1998. </a:t>
            </a:r>
            <a:endParaRPr/>
          </a:p>
          <a:p>
            <a:pPr indent="0" lvl="0" marL="0" rtl="0" algn="l">
              <a:spcBef>
                <a:spcPts val="100"/>
              </a:spcBef>
              <a:spcAft>
                <a:spcPts val="0"/>
              </a:spcAft>
              <a:buNone/>
            </a:pPr>
            <a:r>
              <a:rPr lang="en"/>
              <a:t>The first humans came to live there on November 2 2000.</a:t>
            </a:r>
            <a:endParaRPr/>
          </a:p>
          <a:p>
            <a:pPr indent="0" lvl="0" marL="0" rtl="0" algn="l">
              <a:spcBef>
                <a:spcPts val="100"/>
              </a:spcBef>
              <a:spcAft>
                <a:spcPts val="0"/>
              </a:spcAft>
              <a:buNone/>
            </a:pPr>
            <a:r>
              <a:rPr lang="en"/>
              <a:t>On Earth, the space station would weigh almost a million pounds.</a:t>
            </a:r>
            <a:endParaRPr/>
          </a:p>
          <a:p>
            <a:pPr indent="0" lvl="0" marL="0" rtl="0" algn="l">
              <a:spcBef>
                <a:spcPts val="100"/>
              </a:spcBef>
              <a:spcAft>
                <a:spcPts val="0"/>
              </a:spcAft>
              <a:buNone/>
            </a:pPr>
            <a:r>
              <a:rPr lang="en"/>
              <a:t>The station covers the football field, including the end zones.</a:t>
            </a:r>
            <a:endParaRPr/>
          </a:p>
          <a:p>
            <a:pPr indent="0" lvl="0" marL="0" rtl="0" algn="l">
              <a:spcBef>
                <a:spcPts val="100"/>
              </a:spcBef>
              <a:spcAft>
                <a:spcPts val="0"/>
              </a:spcAft>
              <a:buNone/>
            </a:pPr>
            <a:r>
              <a:rPr lang="en"/>
              <a:t>It’s as big as a five bedroom house.</a:t>
            </a:r>
            <a:endParaRPr/>
          </a:p>
          <a:p>
            <a:pPr indent="0" lvl="0" marL="0" rtl="0" algn="l">
              <a:spcBef>
                <a:spcPts val="100"/>
              </a:spcBef>
              <a:spcAft>
                <a:spcPts val="100"/>
              </a:spcAft>
              <a:buNone/>
            </a:pPr>
            <a:r>
              <a:rPr lang="en"/>
              <a:t>The ISS is basically a bridge for humanity. Not just a certain country or continent or hemisphere, </a:t>
            </a:r>
            <a:r>
              <a:rPr i="1" lang="en"/>
              <a:t>everyone</a:t>
            </a:r>
            <a:r>
              <a:rPr lang="en"/>
              <a:t>. All global space organizations work </a:t>
            </a:r>
            <a:r>
              <a:rPr lang="en"/>
              <a:t>together</a:t>
            </a:r>
            <a:r>
              <a:rPr lang="en"/>
              <a:t> to learn more about space for Earth.</a:t>
            </a:r>
            <a:endParaRPr/>
          </a:p>
        </p:txBody>
      </p:sp>
      <p:sp>
        <p:nvSpPr>
          <p:cNvPr id="1992" name="Google Shape;1992;p60"/>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THE ISS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6" name="Shape 1996"/>
        <p:cNvGrpSpPr/>
        <p:nvPr/>
      </p:nvGrpSpPr>
      <p:grpSpPr>
        <a:xfrm>
          <a:off x="0" y="0"/>
          <a:ext cx="0" cy="0"/>
          <a:chOff x="0" y="0"/>
          <a:chExt cx="0" cy="0"/>
        </a:xfrm>
      </p:grpSpPr>
      <p:sp>
        <p:nvSpPr>
          <p:cNvPr id="1997" name="Google Shape;1997;p61"/>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Just some pics…</a:t>
            </a:r>
            <a:endParaRPr/>
          </a:p>
        </p:txBody>
      </p:sp>
      <p:pic>
        <p:nvPicPr>
          <p:cNvPr id="1998" name="Google Shape;1998;p61"/>
          <p:cNvPicPr preferRelativeResize="0"/>
          <p:nvPr/>
        </p:nvPicPr>
        <p:blipFill>
          <a:blip r:embed="rId3">
            <a:alphaModFix/>
          </a:blip>
          <a:stretch>
            <a:fillRect/>
          </a:stretch>
        </p:blipFill>
        <p:spPr>
          <a:xfrm>
            <a:off x="0" y="1185953"/>
            <a:ext cx="3271447" cy="2085699"/>
          </a:xfrm>
          <a:prstGeom prst="rect">
            <a:avLst/>
          </a:prstGeom>
          <a:noFill/>
          <a:ln>
            <a:noFill/>
          </a:ln>
        </p:spPr>
      </p:pic>
      <p:pic>
        <p:nvPicPr>
          <p:cNvPr id="1999" name="Google Shape;1999;p61"/>
          <p:cNvPicPr preferRelativeResize="0"/>
          <p:nvPr/>
        </p:nvPicPr>
        <p:blipFill>
          <a:blip r:embed="rId4">
            <a:alphaModFix/>
          </a:blip>
          <a:stretch>
            <a:fillRect/>
          </a:stretch>
        </p:blipFill>
        <p:spPr>
          <a:xfrm>
            <a:off x="5747898" y="1185951"/>
            <a:ext cx="3129776" cy="2085700"/>
          </a:xfrm>
          <a:prstGeom prst="rect">
            <a:avLst/>
          </a:prstGeom>
          <a:noFill/>
          <a:ln>
            <a:noFill/>
          </a:ln>
        </p:spPr>
      </p:pic>
      <p:pic>
        <p:nvPicPr>
          <p:cNvPr id="2000" name="Google Shape;2000;p61"/>
          <p:cNvPicPr preferRelativeResize="0"/>
          <p:nvPr/>
        </p:nvPicPr>
        <p:blipFill>
          <a:blip r:embed="rId5">
            <a:alphaModFix/>
          </a:blip>
          <a:stretch>
            <a:fillRect/>
          </a:stretch>
        </p:blipFill>
        <p:spPr>
          <a:xfrm>
            <a:off x="3049162" y="3271650"/>
            <a:ext cx="2815388" cy="1871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998"/>
                                        </p:tgtEl>
                                        <p:attrNameLst>
                                          <p:attrName>style.visibility</p:attrName>
                                        </p:attrNameLst>
                                      </p:cBhvr>
                                      <p:to>
                                        <p:strVal val="visible"/>
                                      </p:to>
                                    </p:set>
                                    <p:anim calcmode="lin" valueType="num">
                                      <p:cBhvr additive="base">
                                        <p:cTn dur="1000"/>
                                        <p:tgtEl>
                                          <p:spTgt spid="199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999"/>
                                        </p:tgtEl>
                                        <p:attrNameLst>
                                          <p:attrName>style.visibility</p:attrName>
                                        </p:attrNameLst>
                                      </p:cBhvr>
                                      <p:to>
                                        <p:strVal val="visible"/>
                                      </p:to>
                                    </p:set>
                                    <p:anim calcmode="lin" valueType="num">
                                      <p:cBhvr additive="base">
                                        <p:cTn dur="1000"/>
                                        <p:tgtEl>
                                          <p:spTgt spid="199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000"/>
                                        </p:tgtEl>
                                        <p:attrNameLst>
                                          <p:attrName>style.visibility</p:attrName>
                                        </p:attrNameLst>
                                      </p:cBhvr>
                                      <p:to>
                                        <p:strVal val="visible"/>
                                      </p:to>
                                    </p:set>
                                    <p:anim calcmode="lin" valueType="num">
                                      <p:cBhvr additive="base">
                                        <p:cTn dur="1000"/>
                                        <p:tgtEl>
                                          <p:spTgt spid="200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7" name="Shape 1447"/>
        <p:cNvGrpSpPr/>
        <p:nvPr/>
      </p:nvGrpSpPr>
      <p:grpSpPr>
        <a:xfrm>
          <a:off x="0" y="0"/>
          <a:ext cx="0" cy="0"/>
          <a:chOff x="0" y="0"/>
          <a:chExt cx="0" cy="0"/>
        </a:xfrm>
      </p:grpSpPr>
      <p:sp>
        <p:nvSpPr>
          <p:cNvPr id="1448" name="Google Shape;1448;p35"/>
          <p:cNvSpPr txBox="1"/>
          <p:nvPr>
            <p:ph type="title"/>
          </p:nvPr>
        </p:nvSpPr>
        <p:spPr>
          <a:xfrm>
            <a:off x="2295600" y="3021563"/>
            <a:ext cx="4553100" cy="436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 Carl Sagan </a:t>
            </a:r>
            <a:endParaRPr/>
          </a:p>
        </p:txBody>
      </p:sp>
      <p:sp>
        <p:nvSpPr>
          <p:cNvPr id="1449" name="Google Shape;1449;p35"/>
          <p:cNvSpPr txBox="1"/>
          <p:nvPr>
            <p:ph idx="1" type="subTitle"/>
          </p:nvPr>
        </p:nvSpPr>
        <p:spPr>
          <a:xfrm>
            <a:off x="2295450" y="1685138"/>
            <a:ext cx="4553100" cy="1235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t>
            </a:r>
            <a:r>
              <a:rPr lang="en" sz="1600"/>
              <a:t>Who are we? We find that we live on an insignificant planet of a humdrum star lost in a galaxy tucked away in some forgotten corner of a universe in which there are far more galaxies than people.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4" name="Shape 2004"/>
        <p:cNvGrpSpPr/>
        <p:nvPr/>
      </p:nvGrpSpPr>
      <p:grpSpPr>
        <a:xfrm>
          <a:off x="0" y="0"/>
          <a:ext cx="0" cy="0"/>
          <a:chOff x="0" y="0"/>
          <a:chExt cx="0" cy="0"/>
        </a:xfrm>
      </p:grpSpPr>
      <p:sp>
        <p:nvSpPr>
          <p:cNvPr id="2005" name="Google Shape;2005;p62"/>
          <p:cNvSpPr txBox="1"/>
          <p:nvPr>
            <p:ph type="title"/>
          </p:nvPr>
        </p:nvSpPr>
        <p:spPr>
          <a:xfrm>
            <a:off x="2549400" y="2150850"/>
            <a:ext cx="4045200" cy="841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THE THEORIES</a:t>
            </a:r>
            <a:endParaRPr/>
          </a:p>
        </p:txBody>
      </p:sp>
      <p:sp>
        <p:nvSpPr>
          <p:cNvPr id="2006" name="Google Shape;2006;p62"/>
          <p:cNvSpPr txBox="1"/>
          <p:nvPr>
            <p:ph idx="2" type="title"/>
          </p:nvPr>
        </p:nvSpPr>
        <p:spPr>
          <a:xfrm>
            <a:off x="4010100" y="1026550"/>
            <a:ext cx="1123800" cy="936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04</a:t>
            </a:r>
            <a:endParaRPr/>
          </a:p>
        </p:txBody>
      </p:sp>
      <p:sp>
        <p:nvSpPr>
          <p:cNvPr id="2007" name="Google Shape;2007;p62"/>
          <p:cNvSpPr txBox="1"/>
          <p:nvPr>
            <p:ph idx="1" type="subTitle"/>
          </p:nvPr>
        </p:nvSpPr>
        <p:spPr>
          <a:xfrm>
            <a:off x="2549400" y="3180050"/>
            <a:ext cx="4045200" cy="699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Welcome to the world of theories!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1" name="Shape 2011"/>
        <p:cNvGrpSpPr/>
        <p:nvPr/>
      </p:nvGrpSpPr>
      <p:grpSpPr>
        <a:xfrm>
          <a:off x="0" y="0"/>
          <a:ext cx="0" cy="0"/>
          <a:chOff x="0" y="0"/>
          <a:chExt cx="0" cy="0"/>
        </a:xfrm>
      </p:grpSpPr>
      <p:sp>
        <p:nvSpPr>
          <p:cNvPr id="2012" name="Google Shape;2012;p63"/>
          <p:cNvSpPr txBox="1"/>
          <p:nvPr>
            <p:ph idx="1" type="subTitle"/>
          </p:nvPr>
        </p:nvSpPr>
        <p:spPr>
          <a:xfrm>
            <a:off x="720000" y="1485000"/>
            <a:ext cx="5969100" cy="27279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2000"/>
              <a:t>Scientist say we know only 5% of the universe, the known and visible universe, but I believe it is much smaller. MUCH smaller. As the universe keeps expanding, so does our knowledge. For all we know, </a:t>
            </a:r>
            <a:r>
              <a:rPr lang="en" sz="2000"/>
              <a:t>banana</a:t>
            </a:r>
            <a:r>
              <a:rPr lang="en" sz="2000"/>
              <a:t> unicorns could be flying through space pooping starbeams and causing rainbows to appear. Or asteroids could be </a:t>
            </a:r>
            <a:r>
              <a:rPr lang="en" sz="2000"/>
              <a:t>messengers</a:t>
            </a:r>
            <a:r>
              <a:rPr lang="en" sz="2000"/>
              <a:t> from these very </a:t>
            </a:r>
            <a:r>
              <a:rPr lang="en" sz="2000"/>
              <a:t>banana</a:t>
            </a:r>
            <a:r>
              <a:rPr lang="en" sz="2000"/>
              <a:t> unicorns to talking water bottles and ketchup while flying turtles film them. Very unlikely, but that’s just us! </a:t>
            </a:r>
            <a:r>
              <a:rPr lang="en" sz="2000"/>
              <a:t>Forced</a:t>
            </a:r>
            <a:r>
              <a:rPr lang="en" sz="2000"/>
              <a:t> to create theories using proof , people have become immersed in the world of </a:t>
            </a:r>
            <a:r>
              <a:rPr lang="en" sz="2000"/>
              <a:t>possibilities</a:t>
            </a:r>
            <a:r>
              <a:rPr lang="en" sz="2000"/>
              <a:t>. So, here’s a little sneak peak of the wonderful world of theories.</a:t>
            </a:r>
            <a:endParaRPr sz="2000"/>
          </a:p>
        </p:txBody>
      </p:sp>
      <p:sp>
        <p:nvSpPr>
          <p:cNvPr id="2013" name="Google Shape;2013;p63"/>
          <p:cNvSpPr txBox="1"/>
          <p:nvPr>
            <p:ph type="title"/>
          </p:nvPr>
        </p:nvSpPr>
        <p:spPr>
          <a:xfrm>
            <a:off x="4995200" y="1996775"/>
            <a:ext cx="3852000" cy="477300"/>
          </a:xfrm>
          <a:prstGeom prst="rect">
            <a:avLst/>
          </a:prstGeom>
        </p:spPr>
        <p:txBody>
          <a:bodyPr anchorCtr="0" anchor="t" bIns="0" lIns="0" spcFirstLastPara="1" rIns="0" wrap="square" tIns="0">
            <a:noAutofit/>
          </a:bodyPr>
          <a:lstStyle/>
          <a:p>
            <a:pPr indent="0" lvl="0" marL="0" rtl="0" algn="r">
              <a:spcBef>
                <a:spcPts val="0"/>
              </a:spcBef>
              <a:spcAft>
                <a:spcPts val="0"/>
              </a:spcAft>
              <a:buNone/>
            </a:pPr>
            <a:r>
              <a:rPr lang="en" sz="4800"/>
              <a:t>THEORIES</a:t>
            </a:r>
            <a:endParaRPr sz="48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7" name="Shape 2017"/>
        <p:cNvGrpSpPr/>
        <p:nvPr/>
      </p:nvGrpSpPr>
      <p:grpSpPr>
        <a:xfrm>
          <a:off x="0" y="0"/>
          <a:ext cx="0" cy="0"/>
          <a:chOff x="0" y="0"/>
          <a:chExt cx="0" cy="0"/>
        </a:xfrm>
      </p:grpSpPr>
      <p:sp>
        <p:nvSpPr>
          <p:cNvPr id="2018" name="Google Shape;2018;p64"/>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THE THEORY WORLD</a:t>
            </a:r>
            <a:endParaRPr/>
          </a:p>
        </p:txBody>
      </p:sp>
      <p:sp>
        <p:nvSpPr>
          <p:cNvPr id="2019" name="Google Shape;2019;p64"/>
          <p:cNvSpPr txBox="1"/>
          <p:nvPr>
            <p:ph idx="1" type="subTitle"/>
          </p:nvPr>
        </p:nvSpPr>
        <p:spPr>
          <a:xfrm>
            <a:off x="980525" y="2808025"/>
            <a:ext cx="3191400" cy="1235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Scientists are utterly convinced that once energy was forced into one, really tiny ball. When it couldn’t hold it anymore, it exploded spreading elements like hydrogen and helium and forming our worlds.</a:t>
            </a:r>
            <a:endParaRPr/>
          </a:p>
        </p:txBody>
      </p:sp>
      <p:sp>
        <p:nvSpPr>
          <p:cNvPr id="2020" name="Google Shape;2020;p64"/>
          <p:cNvSpPr txBox="1"/>
          <p:nvPr>
            <p:ph idx="2" type="subTitle"/>
          </p:nvPr>
        </p:nvSpPr>
        <p:spPr>
          <a:xfrm>
            <a:off x="4897300" y="2808025"/>
            <a:ext cx="3191400" cy="1235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Albert Einstein revealed that objects that have lots of mass create holes in the fabric of the universe, the fabric of space and time. It has been tested a lot.</a:t>
            </a:r>
            <a:endParaRPr/>
          </a:p>
        </p:txBody>
      </p:sp>
      <p:sp>
        <p:nvSpPr>
          <p:cNvPr id="2021" name="Google Shape;2021;p64"/>
          <p:cNvSpPr txBox="1"/>
          <p:nvPr>
            <p:ph idx="3" type="title"/>
          </p:nvPr>
        </p:nvSpPr>
        <p:spPr>
          <a:xfrm>
            <a:off x="1186100" y="2400738"/>
            <a:ext cx="28551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THE BIG BANG</a:t>
            </a:r>
            <a:endParaRPr/>
          </a:p>
        </p:txBody>
      </p:sp>
      <p:sp>
        <p:nvSpPr>
          <p:cNvPr id="2022" name="Google Shape;2022;p64"/>
          <p:cNvSpPr txBox="1"/>
          <p:nvPr>
            <p:ph idx="4" type="title"/>
          </p:nvPr>
        </p:nvSpPr>
        <p:spPr>
          <a:xfrm>
            <a:off x="5065450" y="2400738"/>
            <a:ext cx="28551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RELATIVITY</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6" name="Shape 2026"/>
        <p:cNvGrpSpPr/>
        <p:nvPr/>
      </p:nvGrpSpPr>
      <p:grpSpPr>
        <a:xfrm>
          <a:off x="0" y="0"/>
          <a:ext cx="0" cy="0"/>
          <a:chOff x="0" y="0"/>
          <a:chExt cx="0" cy="0"/>
        </a:xfrm>
      </p:grpSpPr>
      <p:sp>
        <p:nvSpPr>
          <p:cNvPr id="2027" name="Google Shape;2027;p65"/>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STARTLING FACTS</a:t>
            </a:r>
            <a:endParaRPr/>
          </a:p>
        </p:txBody>
      </p:sp>
      <p:sp>
        <p:nvSpPr>
          <p:cNvPr id="2028" name="Google Shape;2028;p65"/>
          <p:cNvSpPr txBox="1"/>
          <p:nvPr>
            <p:ph idx="1" type="subTitle"/>
          </p:nvPr>
        </p:nvSpPr>
        <p:spPr>
          <a:xfrm>
            <a:off x="1316888" y="2307250"/>
            <a:ext cx="2593500" cy="1235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sz="1400"/>
              <a:t>When scientist realized there was another </a:t>
            </a:r>
            <a:r>
              <a:rPr i="1" lang="en" sz="1400"/>
              <a:t>invisible</a:t>
            </a:r>
            <a:r>
              <a:rPr lang="en" sz="1400"/>
              <a:t> force causing the universe to expand, they called it dark energy. Dark matter is all the invisible stuff, most of the entire universe.</a:t>
            </a:r>
            <a:endParaRPr sz="1400"/>
          </a:p>
        </p:txBody>
      </p:sp>
      <p:sp>
        <p:nvSpPr>
          <p:cNvPr id="2029" name="Google Shape;2029;p65"/>
          <p:cNvSpPr txBox="1"/>
          <p:nvPr>
            <p:ph idx="2" type="subTitle"/>
          </p:nvPr>
        </p:nvSpPr>
        <p:spPr>
          <a:xfrm>
            <a:off x="5364388" y="2307250"/>
            <a:ext cx="2593500" cy="12351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sz="1200"/>
              <a:t>What </a:t>
            </a:r>
            <a:r>
              <a:rPr lang="en" sz="1200"/>
              <a:t>if infinite</a:t>
            </a:r>
            <a:r>
              <a:rPr lang="en" sz="1200"/>
              <a:t> universes co-existed? Multiple versions of ourselves could be possible, for the better and worse. Wiki says,”</a:t>
            </a:r>
            <a:r>
              <a:rPr lang="en" sz="1200"/>
              <a:t>The multiverse is the hypothetical set of all universes. Together, these universes are presumed to comprise everything that exists: the entirety of space, time, matter, energy, information, and the physical laws and constants that describe</a:t>
            </a:r>
            <a:r>
              <a:rPr lang="en" sz="1400"/>
              <a:t> </a:t>
            </a:r>
            <a:r>
              <a:rPr lang="en" sz="1200"/>
              <a:t>them</a:t>
            </a:r>
            <a:r>
              <a:rPr lang="en" sz="1400"/>
              <a:t>.</a:t>
            </a:r>
            <a:endParaRPr sz="1400"/>
          </a:p>
        </p:txBody>
      </p:sp>
      <p:sp>
        <p:nvSpPr>
          <p:cNvPr id="2030" name="Google Shape;2030;p65"/>
          <p:cNvSpPr txBox="1"/>
          <p:nvPr>
            <p:ph idx="3" type="title"/>
          </p:nvPr>
        </p:nvSpPr>
        <p:spPr>
          <a:xfrm>
            <a:off x="1186100" y="1778763"/>
            <a:ext cx="28551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Dark Energy/Matter</a:t>
            </a:r>
            <a:endParaRPr/>
          </a:p>
        </p:txBody>
      </p:sp>
      <p:sp>
        <p:nvSpPr>
          <p:cNvPr id="2031" name="Google Shape;2031;p65"/>
          <p:cNvSpPr txBox="1"/>
          <p:nvPr>
            <p:ph idx="4" type="title"/>
          </p:nvPr>
        </p:nvSpPr>
        <p:spPr>
          <a:xfrm>
            <a:off x="5102800" y="1778763"/>
            <a:ext cx="28551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THE MULTIVERSE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5" name="Shape 2035"/>
        <p:cNvGrpSpPr/>
        <p:nvPr/>
      </p:nvGrpSpPr>
      <p:grpSpPr>
        <a:xfrm>
          <a:off x="0" y="0"/>
          <a:ext cx="0" cy="0"/>
          <a:chOff x="0" y="0"/>
          <a:chExt cx="0" cy="0"/>
        </a:xfrm>
      </p:grpSpPr>
      <p:sp>
        <p:nvSpPr>
          <p:cNvPr id="2036" name="Google Shape;2036;p66"/>
          <p:cNvSpPr txBox="1"/>
          <p:nvPr>
            <p:ph idx="1" type="body"/>
          </p:nvPr>
        </p:nvSpPr>
        <p:spPr>
          <a:xfrm>
            <a:off x="720000" y="1274675"/>
            <a:ext cx="3745800" cy="3222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2400"/>
              <a:t>WHAT ARE THEY?</a:t>
            </a:r>
            <a:endParaRPr sz="2400"/>
          </a:p>
          <a:p>
            <a:pPr indent="0" lvl="0" marL="0" rtl="0" algn="l">
              <a:spcBef>
                <a:spcPts val="100"/>
              </a:spcBef>
              <a:spcAft>
                <a:spcPts val="100"/>
              </a:spcAft>
              <a:buNone/>
            </a:pPr>
            <a:r>
              <a:rPr lang="en"/>
              <a:t>	</a:t>
            </a:r>
            <a:r>
              <a:rPr lang="en" sz="1600"/>
              <a:t>Black holes are invisible cores of dead stars. After giants die, their cores become a region of space with so much gravity that not even light can escape, so it’s invisible. The more smaller a black hole is, the more gravitational pull it is. The event horizon is where nothing can escape a black hole, and no one knows what happens when you do. Some people believe you get stretched out like </a:t>
            </a:r>
            <a:r>
              <a:rPr lang="en" sz="1600"/>
              <a:t>spaghetti till you die. Real smooth.</a:t>
            </a:r>
            <a:endParaRPr sz="1600"/>
          </a:p>
        </p:txBody>
      </p:sp>
      <p:sp>
        <p:nvSpPr>
          <p:cNvPr id="2037" name="Google Shape;2037;p66"/>
          <p:cNvSpPr txBox="1"/>
          <p:nvPr>
            <p:ph idx="2" type="body"/>
          </p:nvPr>
        </p:nvSpPr>
        <p:spPr>
          <a:xfrm>
            <a:off x="4678200" y="1274550"/>
            <a:ext cx="3745800" cy="3222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2400"/>
              <a:t>WORMHOLES</a:t>
            </a:r>
            <a:endParaRPr sz="2400"/>
          </a:p>
          <a:p>
            <a:pPr indent="0" lvl="0" marL="0" rtl="0" algn="l">
              <a:spcBef>
                <a:spcPts val="100"/>
              </a:spcBef>
              <a:spcAft>
                <a:spcPts val="100"/>
              </a:spcAft>
              <a:buNone/>
            </a:pPr>
            <a:r>
              <a:rPr lang="en" sz="1600"/>
              <a:t>	</a:t>
            </a:r>
            <a:r>
              <a:rPr lang="en" sz="1500"/>
              <a:t>A ton of people believe that a black hole is a hole in the space/time fabric which allows us to travel to a different place in time and time. So, basically, </a:t>
            </a:r>
            <a:r>
              <a:rPr lang="en" sz="1500"/>
              <a:t>black holes</a:t>
            </a:r>
            <a:r>
              <a:rPr lang="en" sz="1500"/>
              <a:t> might be shortcuts through the world. Just like the Point A/B theory. And, we could travel through time and maybe other dimensions, which we’d misuse. But, black holes can kill us very easily. So, we don’t have enough proof of this. Plus, we can’t sent a probe into black holes because black holes suck light, and we wouldn’t see anything.</a:t>
            </a:r>
            <a:endParaRPr sz="1500"/>
          </a:p>
        </p:txBody>
      </p:sp>
      <p:sp>
        <p:nvSpPr>
          <p:cNvPr id="2038" name="Google Shape;2038;p66"/>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BLACK HOLES or WORMHOLES?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2" name="Shape 2042"/>
        <p:cNvGrpSpPr/>
        <p:nvPr/>
      </p:nvGrpSpPr>
      <p:grpSpPr>
        <a:xfrm>
          <a:off x="0" y="0"/>
          <a:ext cx="0" cy="0"/>
          <a:chOff x="0" y="0"/>
          <a:chExt cx="0" cy="0"/>
        </a:xfrm>
      </p:grpSpPr>
      <p:sp>
        <p:nvSpPr>
          <p:cNvPr id="2043" name="Google Shape;2043;p67"/>
          <p:cNvSpPr txBox="1"/>
          <p:nvPr>
            <p:ph type="title"/>
          </p:nvPr>
        </p:nvSpPr>
        <p:spPr>
          <a:xfrm>
            <a:off x="2549400" y="2150850"/>
            <a:ext cx="4045200" cy="841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Cool Facts</a:t>
            </a:r>
            <a:endParaRPr/>
          </a:p>
        </p:txBody>
      </p:sp>
      <p:sp>
        <p:nvSpPr>
          <p:cNvPr id="2044" name="Google Shape;2044;p67"/>
          <p:cNvSpPr txBox="1"/>
          <p:nvPr>
            <p:ph idx="2" type="title"/>
          </p:nvPr>
        </p:nvSpPr>
        <p:spPr>
          <a:xfrm>
            <a:off x="4010100" y="1026550"/>
            <a:ext cx="1123800" cy="936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05</a:t>
            </a:r>
            <a:endParaRPr/>
          </a:p>
        </p:txBody>
      </p:sp>
      <p:sp>
        <p:nvSpPr>
          <p:cNvPr id="2045" name="Google Shape;2045;p67"/>
          <p:cNvSpPr txBox="1"/>
          <p:nvPr>
            <p:ph idx="1" type="subTitle"/>
          </p:nvPr>
        </p:nvSpPr>
        <p:spPr>
          <a:xfrm>
            <a:off x="2549400" y="3180050"/>
            <a:ext cx="4045200" cy="699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Yeah, sure, this isn’t on the table of contents. But there’s a whole universe out there, so here’s a part of it.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9" name="Shape 2049"/>
        <p:cNvGrpSpPr/>
        <p:nvPr/>
      </p:nvGrpSpPr>
      <p:grpSpPr>
        <a:xfrm>
          <a:off x="0" y="0"/>
          <a:ext cx="0" cy="0"/>
          <a:chOff x="0" y="0"/>
          <a:chExt cx="0" cy="0"/>
        </a:xfrm>
      </p:grpSpPr>
      <p:sp>
        <p:nvSpPr>
          <p:cNvPr id="2050" name="Google Shape;2050;p68"/>
          <p:cNvSpPr/>
          <p:nvPr/>
        </p:nvSpPr>
        <p:spPr>
          <a:xfrm>
            <a:off x="6600000" y="1629900"/>
            <a:ext cx="1824000" cy="25980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8"/>
          <p:cNvSpPr/>
          <p:nvPr/>
        </p:nvSpPr>
        <p:spPr>
          <a:xfrm>
            <a:off x="4636425" y="1629900"/>
            <a:ext cx="1824000" cy="25980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8"/>
          <p:cNvSpPr/>
          <p:nvPr/>
        </p:nvSpPr>
        <p:spPr>
          <a:xfrm>
            <a:off x="2683575" y="1629900"/>
            <a:ext cx="1824000" cy="25980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8"/>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HOW ABOUT THE PERCENTAGES?</a:t>
            </a:r>
            <a:endParaRPr/>
          </a:p>
        </p:txBody>
      </p:sp>
      <p:grpSp>
        <p:nvGrpSpPr>
          <p:cNvPr id="2054" name="Google Shape;2054;p68"/>
          <p:cNvGrpSpPr/>
          <p:nvPr/>
        </p:nvGrpSpPr>
        <p:grpSpPr>
          <a:xfrm>
            <a:off x="3312963" y="1969100"/>
            <a:ext cx="554500" cy="554900"/>
            <a:chOff x="3072000" y="2294300"/>
            <a:chExt cx="554500" cy="554900"/>
          </a:xfrm>
        </p:grpSpPr>
        <p:sp>
          <p:nvSpPr>
            <p:cNvPr id="2055" name="Google Shape;2055;p68"/>
            <p:cNvSpPr/>
            <p:nvPr/>
          </p:nvSpPr>
          <p:spPr>
            <a:xfrm>
              <a:off x="3072000" y="2294300"/>
              <a:ext cx="554500" cy="554900"/>
            </a:xfrm>
            <a:custGeom>
              <a:rect b="b" l="l" r="r" t="t"/>
              <a:pathLst>
                <a:path extrusionOk="0" h="22196" w="22180">
                  <a:moveTo>
                    <a:pt x="11098" y="0"/>
                  </a:moveTo>
                  <a:cubicBezTo>
                    <a:pt x="4969" y="0"/>
                    <a:pt x="0" y="4969"/>
                    <a:pt x="0" y="11098"/>
                  </a:cubicBezTo>
                  <a:cubicBezTo>
                    <a:pt x="0" y="17226"/>
                    <a:pt x="4969" y="22195"/>
                    <a:pt x="11098" y="22195"/>
                  </a:cubicBezTo>
                  <a:cubicBezTo>
                    <a:pt x="17226" y="22195"/>
                    <a:pt x="22179" y="17226"/>
                    <a:pt x="22179" y="11098"/>
                  </a:cubicBezTo>
                  <a:cubicBezTo>
                    <a:pt x="22179" y="4969"/>
                    <a:pt x="17226" y="0"/>
                    <a:pt x="11098"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8"/>
            <p:cNvSpPr/>
            <p:nvPr/>
          </p:nvSpPr>
          <p:spPr>
            <a:xfrm>
              <a:off x="3104900" y="2502375"/>
              <a:ext cx="139150" cy="139125"/>
            </a:xfrm>
            <a:custGeom>
              <a:rect b="b" l="l" r="r" t="t"/>
              <a:pathLst>
                <a:path extrusionOk="0" h="5565" w="5566">
                  <a:moveTo>
                    <a:pt x="2791" y="0"/>
                  </a:moveTo>
                  <a:cubicBezTo>
                    <a:pt x="1239" y="0"/>
                    <a:pt x="1" y="1239"/>
                    <a:pt x="1" y="2775"/>
                  </a:cubicBezTo>
                  <a:cubicBezTo>
                    <a:pt x="1" y="4311"/>
                    <a:pt x="1239" y="5565"/>
                    <a:pt x="2791" y="5565"/>
                  </a:cubicBezTo>
                  <a:cubicBezTo>
                    <a:pt x="4327" y="5565"/>
                    <a:pt x="5565" y="4311"/>
                    <a:pt x="5565" y="2775"/>
                  </a:cubicBezTo>
                  <a:cubicBezTo>
                    <a:pt x="5565" y="1239"/>
                    <a:pt x="4327" y="0"/>
                    <a:pt x="2791"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8"/>
            <p:cNvSpPr/>
            <p:nvPr/>
          </p:nvSpPr>
          <p:spPr>
            <a:xfrm>
              <a:off x="3278900" y="2614050"/>
              <a:ext cx="54875" cy="54875"/>
            </a:xfrm>
            <a:custGeom>
              <a:rect b="b" l="l" r="r" t="t"/>
              <a:pathLst>
                <a:path extrusionOk="0" h="2195" w="2195">
                  <a:moveTo>
                    <a:pt x="1097" y="1"/>
                  </a:moveTo>
                  <a:cubicBezTo>
                    <a:pt x="486" y="1"/>
                    <a:pt x="0" y="486"/>
                    <a:pt x="0" y="1098"/>
                  </a:cubicBezTo>
                  <a:cubicBezTo>
                    <a:pt x="0" y="1693"/>
                    <a:pt x="486" y="2195"/>
                    <a:pt x="1097" y="2195"/>
                  </a:cubicBezTo>
                  <a:cubicBezTo>
                    <a:pt x="1709" y="2195"/>
                    <a:pt x="2195" y="1693"/>
                    <a:pt x="2195" y="1098"/>
                  </a:cubicBezTo>
                  <a:cubicBezTo>
                    <a:pt x="2195" y="486"/>
                    <a:pt x="1709" y="1"/>
                    <a:pt x="1097"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8"/>
            <p:cNvSpPr/>
            <p:nvPr/>
          </p:nvSpPr>
          <p:spPr>
            <a:xfrm>
              <a:off x="3320825" y="2440075"/>
              <a:ext cx="89375" cy="89350"/>
            </a:xfrm>
            <a:custGeom>
              <a:rect b="b" l="l" r="r" t="t"/>
              <a:pathLst>
                <a:path extrusionOk="0" h="3574" w="3575">
                  <a:moveTo>
                    <a:pt x="1787" y="0"/>
                  </a:moveTo>
                  <a:cubicBezTo>
                    <a:pt x="800" y="0"/>
                    <a:pt x="0" y="800"/>
                    <a:pt x="0" y="1787"/>
                  </a:cubicBezTo>
                  <a:cubicBezTo>
                    <a:pt x="0" y="2774"/>
                    <a:pt x="800" y="3574"/>
                    <a:pt x="1787" y="3574"/>
                  </a:cubicBezTo>
                  <a:cubicBezTo>
                    <a:pt x="2775" y="3574"/>
                    <a:pt x="3574" y="2774"/>
                    <a:pt x="3574" y="1787"/>
                  </a:cubicBezTo>
                  <a:cubicBezTo>
                    <a:pt x="3574" y="800"/>
                    <a:pt x="2775" y="0"/>
                    <a:pt x="1787"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8"/>
            <p:cNvSpPr/>
            <p:nvPr/>
          </p:nvSpPr>
          <p:spPr>
            <a:xfrm>
              <a:off x="3450125" y="2550175"/>
              <a:ext cx="125425" cy="125425"/>
            </a:xfrm>
            <a:custGeom>
              <a:rect b="b" l="l" r="r" t="t"/>
              <a:pathLst>
                <a:path extrusionOk="0" h="5017" w="5017">
                  <a:moveTo>
                    <a:pt x="2509" y="1"/>
                  </a:moveTo>
                  <a:cubicBezTo>
                    <a:pt x="1129" y="1"/>
                    <a:pt x="1" y="1129"/>
                    <a:pt x="1" y="2509"/>
                  </a:cubicBezTo>
                  <a:cubicBezTo>
                    <a:pt x="1" y="3888"/>
                    <a:pt x="1129" y="5016"/>
                    <a:pt x="2509" y="5016"/>
                  </a:cubicBezTo>
                  <a:cubicBezTo>
                    <a:pt x="3888" y="5016"/>
                    <a:pt x="5017" y="3888"/>
                    <a:pt x="5017" y="2509"/>
                  </a:cubicBezTo>
                  <a:cubicBezTo>
                    <a:pt x="5017" y="1129"/>
                    <a:pt x="3888" y="1"/>
                    <a:pt x="2509"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8"/>
            <p:cNvSpPr/>
            <p:nvPr/>
          </p:nvSpPr>
          <p:spPr>
            <a:xfrm>
              <a:off x="3296525" y="2336625"/>
              <a:ext cx="37250" cy="37625"/>
            </a:xfrm>
            <a:custGeom>
              <a:rect b="b" l="l" r="r" t="t"/>
              <a:pathLst>
                <a:path extrusionOk="0" h="1505" w="1490">
                  <a:moveTo>
                    <a:pt x="737" y="0"/>
                  </a:moveTo>
                  <a:cubicBezTo>
                    <a:pt x="330" y="0"/>
                    <a:pt x="1" y="345"/>
                    <a:pt x="1" y="752"/>
                  </a:cubicBezTo>
                  <a:cubicBezTo>
                    <a:pt x="1" y="1160"/>
                    <a:pt x="330" y="1505"/>
                    <a:pt x="737" y="1505"/>
                  </a:cubicBezTo>
                  <a:cubicBezTo>
                    <a:pt x="1161" y="1505"/>
                    <a:pt x="1490" y="1160"/>
                    <a:pt x="1490" y="752"/>
                  </a:cubicBezTo>
                  <a:cubicBezTo>
                    <a:pt x="1490" y="345"/>
                    <a:pt x="1161" y="0"/>
                    <a:pt x="737"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8"/>
            <p:cNvSpPr/>
            <p:nvPr/>
          </p:nvSpPr>
          <p:spPr>
            <a:xfrm>
              <a:off x="3494800" y="2416950"/>
              <a:ext cx="54100" cy="54100"/>
            </a:xfrm>
            <a:custGeom>
              <a:rect b="b" l="l" r="r" t="t"/>
              <a:pathLst>
                <a:path extrusionOk="0" h="2164" w="2164">
                  <a:moveTo>
                    <a:pt x="1082" y="0"/>
                  </a:moveTo>
                  <a:cubicBezTo>
                    <a:pt x="487" y="0"/>
                    <a:pt x="1" y="471"/>
                    <a:pt x="1" y="1082"/>
                  </a:cubicBezTo>
                  <a:cubicBezTo>
                    <a:pt x="1" y="1677"/>
                    <a:pt x="487" y="2163"/>
                    <a:pt x="1082" y="2163"/>
                  </a:cubicBezTo>
                  <a:cubicBezTo>
                    <a:pt x="1678" y="2163"/>
                    <a:pt x="2164" y="1677"/>
                    <a:pt x="2164" y="1082"/>
                  </a:cubicBezTo>
                  <a:cubicBezTo>
                    <a:pt x="2164" y="471"/>
                    <a:pt x="1678" y="0"/>
                    <a:pt x="1082"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8"/>
            <p:cNvSpPr/>
            <p:nvPr/>
          </p:nvSpPr>
          <p:spPr>
            <a:xfrm>
              <a:off x="3323950" y="2722200"/>
              <a:ext cx="83100" cy="83100"/>
            </a:xfrm>
            <a:custGeom>
              <a:rect b="b" l="l" r="r" t="t"/>
              <a:pathLst>
                <a:path extrusionOk="0" h="3324" w="3324">
                  <a:moveTo>
                    <a:pt x="1662" y="1"/>
                  </a:moveTo>
                  <a:cubicBezTo>
                    <a:pt x="753" y="1"/>
                    <a:pt x="1" y="753"/>
                    <a:pt x="1" y="1662"/>
                  </a:cubicBezTo>
                  <a:cubicBezTo>
                    <a:pt x="1" y="2571"/>
                    <a:pt x="753" y="3324"/>
                    <a:pt x="1662" y="3324"/>
                  </a:cubicBezTo>
                  <a:cubicBezTo>
                    <a:pt x="2571" y="3324"/>
                    <a:pt x="3324" y="2571"/>
                    <a:pt x="3324" y="1662"/>
                  </a:cubicBezTo>
                  <a:cubicBezTo>
                    <a:pt x="3324" y="753"/>
                    <a:pt x="2571" y="1"/>
                    <a:pt x="1662"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8"/>
            <p:cNvSpPr/>
            <p:nvPr/>
          </p:nvSpPr>
          <p:spPr>
            <a:xfrm>
              <a:off x="3314150" y="2294300"/>
              <a:ext cx="312350" cy="554900"/>
            </a:xfrm>
            <a:custGeom>
              <a:rect b="b" l="l" r="r" t="t"/>
              <a:pathLst>
                <a:path extrusionOk="0" h="22196" w="12494">
                  <a:moveTo>
                    <a:pt x="1412" y="0"/>
                  </a:moveTo>
                  <a:cubicBezTo>
                    <a:pt x="926" y="0"/>
                    <a:pt x="456" y="47"/>
                    <a:pt x="1" y="94"/>
                  </a:cubicBezTo>
                  <a:cubicBezTo>
                    <a:pt x="5456" y="800"/>
                    <a:pt x="9688" y="5455"/>
                    <a:pt x="9688" y="11098"/>
                  </a:cubicBezTo>
                  <a:cubicBezTo>
                    <a:pt x="9688" y="16756"/>
                    <a:pt x="5456" y="21411"/>
                    <a:pt x="1" y="22101"/>
                  </a:cubicBezTo>
                  <a:cubicBezTo>
                    <a:pt x="456" y="22164"/>
                    <a:pt x="926" y="22195"/>
                    <a:pt x="1412" y="22195"/>
                  </a:cubicBezTo>
                  <a:cubicBezTo>
                    <a:pt x="7540" y="22195"/>
                    <a:pt x="12493" y="17226"/>
                    <a:pt x="12493" y="11098"/>
                  </a:cubicBezTo>
                  <a:cubicBezTo>
                    <a:pt x="12493" y="4969"/>
                    <a:pt x="7540" y="0"/>
                    <a:pt x="1412" y="0"/>
                  </a:cubicBezTo>
                  <a:close/>
                </a:path>
              </a:pathLst>
            </a:custGeom>
            <a:solidFill>
              <a:srgbClr val="999999">
                <a:alpha val="58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68"/>
          <p:cNvGrpSpPr/>
          <p:nvPr/>
        </p:nvGrpSpPr>
        <p:grpSpPr>
          <a:xfrm>
            <a:off x="5276338" y="1969100"/>
            <a:ext cx="554900" cy="554900"/>
            <a:chOff x="3695050" y="2294300"/>
            <a:chExt cx="554900" cy="554900"/>
          </a:xfrm>
        </p:grpSpPr>
        <p:grpSp>
          <p:nvGrpSpPr>
            <p:cNvPr id="2065" name="Google Shape;2065;p68"/>
            <p:cNvGrpSpPr/>
            <p:nvPr/>
          </p:nvGrpSpPr>
          <p:grpSpPr>
            <a:xfrm>
              <a:off x="3695050" y="2294300"/>
              <a:ext cx="554900" cy="554900"/>
              <a:chOff x="3695050" y="2294300"/>
              <a:chExt cx="554900" cy="554900"/>
            </a:xfrm>
          </p:grpSpPr>
          <p:sp>
            <p:nvSpPr>
              <p:cNvPr id="2066" name="Google Shape;2066;p68"/>
              <p:cNvSpPr/>
              <p:nvPr/>
            </p:nvSpPr>
            <p:spPr>
              <a:xfrm>
                <a:off x="3695050" y="2294300"/>
                <a:ext cx="554900" cy="554900"/>
              </a:xfrm>
              <a:custGeom>
                <a:rect b="b" l="l" r="r" t="t"/>
                <a:pathLst>
                  <a:path extrusionOk="0" h="22196" w="22196">
                    <a:moveTo>
                      <a:pt x="11098" y="0"/>
                    </a:moveTo>
                    <a:cubicBezTo>
                      <a:pt x="4969" y="0"/>
                      <a:pt x="0" y="4969"/>
                      <a:pt x="0" y="11098"/>
                    </a:cubicBezTo>
                    <a:cubicBezTo>
                      <a:pt x="0" y="17226"/>
                      <a:pt x="4969" y="22195"/>
                      <a:pt x="11098" y="22195"/>
                    </a:cubicBezTo>
                    <a:cubicBezTo>
                      <a:pt x="17226" y="22195"/>
                      <a:pt x="22195" y="17226"/>
                      <a:pt x="22195" y="11098"/>
                    </a:cubicBezTo>
                    <a:cubicBezTo>
                      <a:pt x="22195" y="4969"/>
                      <a:pt x="17226" y="0"/>
                      <a:pt x="11098"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8"/>
              <p:cNvSpPr/>
              <p:nvPr/>
            </p:nvSpPr>
            <p:spPr>
              <a:xfrm>
                <a:off x="3727975" y="2502375"/>
                <a:ext cx="139525" cy="139125"/>
              </a:xfrm>
              <a:custGeom>
                <a:rect b="b" l="l" r="r" t="t"/>
                <a:pathLst>
                  <a:path extrusionOk="0" h="5565" w="5581">
                    <a:moveTo>
                      <a:pt x="2790" y="0"/>
                    </a:moveTo>
                    <a:cubicBezTo>
                      <a:pt x="1254" y="0"/>
                      <a:pt x="0" y="1239"/>
                      <a:pt x="0" y="2775"/>
                    </a:cubicBezTo>
                    <a:cubicBezTo>
                      <a:pt x="0" y="4311"/>
                      <a:pt x="1254" y="5565"/>
                      <a:pt x="2790" y="5565"/>
                    </a:cubicBezTo>
                    <a:cubicBezTo>
                      <a:pt x="4326" y="5565"/>
                      <a:pt x="5580" y="4311"/>
                      <a:pt x="5580" y="2775"/>
                    </a:cubicBezTo>
                    <a:cubicBezTo>
                      <a:pt x="5580" y="1239"/>
                      <a:pt x="4326" y="0"/>
                      <a:pt x="2790"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8"/>
              <p:cNvSpPr/>
              <p:nvPr/>
            </p:nvSpPr>
            <p:spPr>
              <a:xfrm>
                <a:off x="3901950" y="2614050"/>
                <a:ext cx="54875" cy="54875"/>
              </a:xfrm>
              <a:custGeom>
                <a:rect b="b" l="l" r="r" t="t"/>
                <a:pathLst>
                  <a:path extrusionOk="0" h="2195" w="2195">
                    <a:moveTo>
                      <a:pt x="1098" y="1"/>
                    </a:moveTo>
                    <a:cubicBezTo>
                      <a:pt x="502" y="1"/>
                      <a:pt x="0" y="486"/>
                      <a:pt x="0" y="1098"/>
                    </a:cubicBezTo>
                    <a:cubicBezTo>
                      <a:pt x="0" y="1693"/>
                      <a:pt x="502" y="2195"/>
                      <a:pt x="1098" y="2195"/>
                    </a:cubicBezTo>
                    <a:cubicBezTo>
                      <a:pt x="1709" y="2195"/>
                      <a:pt x="2195" y="1693"/>
                      <a:pt x="2195" y="1098"/>
                    </a:cubicBezTo>
                    <a:cubicBezTo>
                      <a:pt x="2195" y="486"/>
                      <a:pt x="1709" y="1"/>
                      <a:pt x="1098"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8"/>
              <p:cNvSpPr/>
              <p:nvPr/>
            </p:nvSpPr>
            <p:spPr>
              <a:xfrm>
                <a:off x="3944275" y="2440075"/>
                <a:ext cx="88975" cy="89350"/>
              </a:xfrm>
              <a:custGeom>
                <a:rect b="b" l="l" r="r" t="t"/>
                <a:pathLst>
                  <a:path extrusionOk="0" h="3574" w="3559">
                    <a:moveTo>
                      <a:pt x="1771" y="0"/>
                    </a:moveTo>
                    <a:cubicBezTo>
                      <a:pt x="800" y="0"/>
                      <a:pt x="0" y="800"/>
                      <a:pt x="0" y="1787"/>
                    </a:cubicBezTo>
                    <a:cubicBezTo>
                      <a:pt x="0" y="2774"/>
                      <a:pt x="800" y="3574"/>
                      <a:pt x="1771" y="3574"/>
                    </a:cubicBezTo>
                    <a:cubicBezTo>
                      <a:pt x="2759" y="3574"/>
                      <a:pt x="3558" y="2774"/>
                      <a:pt x="3558" y="1787"/>
                    </a:cubicBezTo>
                    <a:cubicBezTo>
                      <a:pt x="3558" y="800"/>
                      <a:pt x="2759" y="0"/>
                      <a:pt x="1771"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8"/>
              <p:cNvSpPr/>
              <p:nvPr/>
            </p:nvSpPr>
            <p:spPr>
              <a:xfrm>
                <a:off x="4073575" y="2550175"/>
                <a:ext cx="125025" cy="125425"/>
              </a:xfrm>
              <a:custGeom>
                <a:rect b="b" l="l" r="r" t="t"/>
                <a:pathLst>
                  <a:path extrusionOk="0" h="5017" w="5001">
                    <a:moveTo>
                      <a:pt x="2509" y="1"/>
                    </a:moveTo>
                    <a:cubicBezTo>
                      <a:pt x="1114" y="1"/>
                      <a:pt x="1" y="1129"/>
                      <a:pt x="1" y="2509"/>
                    </a:cubicBezTo>
                    <a:cubicBezTo>
                      <a:pt x="1" y="3888"/>
                      <a:pt x="1114" y="5016"/>
                      <a:pt x="2509" y="5016"/>
                    </a:cubicBezTo>
                    <a:cubicBezTo>
                      <a:pt x="3888" y="5016"/>
                      <a:pt x="5001" y="3888"/>
                      <a:pt x="5001" y="2509"/>
                    </a:cubicBezTo>
                    <a:cubicBezTo>
                      <a:pt x="5001" y="1129"/>
                      <a:pt x="3888" y="1"/>
                      <a:pt x="2509"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8"/>
              <p:cNvSpPr/>
              <p:nvPr/>
            </p:nvSpPr>
            <p:spPr>
              <a:xfrm>
                <a:off x="3919575" y="2336625"/>
                <a:ext cx="37250" cy="37625"/>
              </a:xfrm>
              <a:custGeom>
                <a:rect b="b" l="l" r="r" t="t"/>
                <a:pathLst>
                  <a:path extrusionOk="0" h="1505" w="1490">
                    <a:moveTo>
                      <a:pt x="753" y="0"/>
                    </a:moveTo>
                    <a:cubicBezTo>
                      <a:pt x="330" y="0"/>
                      <a:pt x="1" y="345"/>
                      <a:pt x="1" y="752"/>
                    </a:cubicBezTo>
                    <a:cubicBezTo>
                      <a:pt x="1" y="1160"/>
                      <a:pt x="330" y="1505"/>
                      <a:pt x="753" y="1505"/>
                    </a:cubicBezTo>
                    <a:cubicBezTo>
                      <a:pt x="1161" y="1505"/>
                      <a:pt x="1490" y="1160"/>
                      <a:pt x="1490" y="752"/>
                    </a:cubicBezTo>
                    <a:cubicBezTo>
                      <a:pt x="1490" y="345"/>
                      <a:pt x="1161" y="0"/>
                      <a:pt x="753"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8"/>
              <p:cNvSpPr/>
              <p:nvPr/>
            </p:nvSpPr>
            <p:spPr>
              <a:xfrm>
                <a:off x="4117850" y="2416950"/>
                <a:ext cx="54125" cy="54100"/>
              </a:xfrm>
              <a:custGeom>
                <a:rect b="b" l="l" r="r" t="t"/>
                <a:pathLst>
                  <a:path extrusionOk="0" h="2164" w="2165">
                    <a:moveTo>
                      <a:pt x="1083" y="0"/>
                    </a:moveTo>
                    <a:cubicBezTo>
                      <a:pt x="487" y="0"/>
                      <a:pt x="1" y="471"/>
                      <a:pt x="1" y="1082"/>
                    </a:cubicBezTo>
                    <a:cubicBezTo>
                      <a:pt x="1" y="1677"/>
                      <a:pt x="487" y="2163"/>
                      <a:pt x="1083" y="2163"/>
                    </a:cubicBezTo>
                    <a:cubicBezTo>
                      <a:pt x="1694" y="2163"/>
                      <a:pt x="2164" y="1677"/>
                      <a:pt x="2164" y="1082"/>
                    </a:cubicBezTo>
                    <a:cubicBezTo>
                      <a:pt x="2164" y="471"/>
                      <a:pt x="1694" y="0"/>
                      <a:pt x="1083"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8"/>
              <p:cNvSpPr/>
              <p:nvPr/>
            </p:nvSpPr>
            <p:spPr>
              <a:xfrm>
                <a:off x="3947400" y="2722200"/>
                <a:ext cx="82700" cy="83100"/>
              </a:xfrm>
              <a:custGeom>
                <a:rect b="b" l="l" r="r" t="t"/>
                <a:pathLst>
                  <a:path extrusionOk="0" h="3324" w="3308">
                    <a:moveTo>
                      <a:pt x="1646" y="1"/>
                    </a:moveTo>
                    <a:cubicBezTo>
                      <a:pt x="737" y="1"/>
                      <a:pt x="1" y="753"/>
                      <a:pt x="1" y="1662"/>
                    </a:cubicBezTo>
                    <a:cubicBezTo>
                      <a:pt x="1" y="2571"/>
                      <a:pt x="737" y="3324"/>
                      <a:pt x="1646" y="3324"/>
                    </a:cubicBezTo>
                    <a:cubicBezTo>
                      <a:pt x="2571" y="3324"/>
                      <a:pt x="3308" y="2571"/>
                      <a:pt x="3308" y="1662"/>
                    </a:cubicBezTo>
                    <a:cubicBezTo>
                      <a:pt x="3308" y="753"/>
                      <a:pt x="2571" y="1"/>
                      <a:pt x="1646"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4" name="Google Shape;2074;p68"/>
            <p:cNvSpPr/>
            <p:nvPr/>
          </p:nvSpPr>
          <p:spPr>
            <a:xfrm>
              <a:off x="3972475" y="2294300"/>
              <a:ext cx="277475" cy="554900"/>
            </a:xfrm>
            <a:custGeom>
              <a:rect b="b" l="l" r="r" t="t"/>
              <a:pathLst>
                <a:path extrusionOk="0" h="22196" w="11099">
                  <a:moveTo>
                    <a:pt x="1" y="0"/>
                  </a:moveTo>
                  <a:lnTo>
                    <a:pt x="1" y="22195"/>
                  </a:lnTo>
                  <a:cubicBezTo>
                    <a:pt x="6129" y="22195"/>
                    <a:pt x="11098" y="17226"/>
                    <a:pt x="11098" y="11098"/>
                  </a:cubicBezTo>
                  <a:cubicBezTo>
                    <a:pt x="11098" y="4969"/>
                    <a:pt x="6129" y="0"/>
                    <a:pt x="1" y="0"/>
                  </a:cubicBezTo>
                  <a:close/>
                </a:path>
              </a:pathLst>
            </a:custGeom>
            <a:solidFill>
              <a:srgbClr val="999999">
                <a:alpha val="58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 name="Google Shape;2075;p68"/>
          <p:cNvGrpSpPr/>
          <p:nvPr/>
        </p:nvGrpSpPr>
        <p:grpSpPr>
          <a:xfrm>
            <a:off x="7229375" y="1969100"/>
            <a:ext cx="554500" cy="554900"/>
            <a:chOff x="4318500" y="2294300"/>
            <a:chExt cx="554500" cy="554900"/>
          </a:xfrm>
        </p:grpSpPr>
        <p:grpSp>
          <p:nvGrpSpPr>
            <p:cNvPr id="2076" name="Google Shape;2076;p68"/>
            <p:cNvGrpSpPr/>
            <p:nvPr/>
          </p:nvGrpSpPr>
          <p:grpSpPr>
            <a:xfrm>
              <a:off x="4318500" y="2294300"/>
              <a:ext cx="554500" cy="554900"/>
              <a:chOff x="4318500" y="2294300"/>
              <a:chExt cx="554500" cy="554900"/>
            </a:xfrm>
          </p:grpSpPr>
          <p:sp>
            <p:nvSpPr>
              <p:cNvPr id="2077" name="Google Shape;2077;p68"/>
              <p:cNvSpPr/>
              <p:nvPr/>
            </p:nvSpPr>
            <p:spPr>
              <a:xfrm>
                <a:off x="4318500" y="2294300"/>
                <a:ext cx="554500" cy="554900"/>
              </a:xfrm>
              <a:custGeom>
                <a:rect b="b" l="l" r="r" t="t"/>
                <a:pathLst>
                  <a:path extrusionOk="0" h="22196" w="22180">
                    <a:moveTo>
                      <a:pt x="11082" y="0"/>
                    </a:moveTo>
                    <a:cubicBezTo>
                      <a:pt x="4969" y="0"/>
                      <a:pt x="0" y="4969"/>
                      <a:pt x="0" y="11098"/>
                    </a:cubicBezTo>
                    <a:cubicBezTo>
                      <a:pt x="0" y="17226"/>
                      <a:pt x="4969" y="22195"/>
                      <a:pt x="11082" y="22195"/>
                    </a:cubicBezTo>
                    <a:cubicBezTo>
                      <a:pt x="17211" y="22195"/>
                      <a:pt x="22179" y="17226"/>
                      <a:pt x="22179" y="11098"/>
                    </a:cubicBezTo>
                    <a:cubicBezTo>
                      <a:pt x="22179" y="4969"/>
                      <a:pt x="17211" y="0"/>
                      <a:pt x="11082"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8"/>
              <p:cNvSpPr/>
              <p:nvPr/>
            </p:nvSpPr>
            <p:spPr>
              <a:xfrm>
                <a:off x="4351400" y="2502375"/>
                <a:ext cx="139150" cy="139125"/>
              </a:xfrm>
              <a:custGeom>
                <a:rect b="b" l="l" r="r" t="t"/>
                <a:pathLst>
                  <a:path extrusionOk="0" h="5565" w="5566">
                    <a:moveTo>
                      <a:pt x="2775" y="0"/>
                    </a:moveTo>
                    <a:cubicBezTo>
                      <a:pt x="1239" y="0"/>
                      <a:pt x="1" y="1239"/>
                      <a:pt x="1" y="2775"/>
                    </a:cubicBezTo>
                    <a:cubicBezTo>
                      <a:pt x="1" y="4311"/>
                      <a:pt x="1239" y="5565"/>
                      <a:pt x="2775" y="5565"/>
                    </a:cubicBezTo>
                    <a:cubicBezTo>
                      <a:pt x="4311" y="5565"/>
                      <a:pt x="5565" y="4311"/>
                      <a:pt x="5565" y="2775"/>
                    </a:cubicBezTo>
                    <a:cubicBezTo>
                      <a:pt x="5565" y="1239"/>
                      <a:pt x="4311" y="0"/>
                      <a:pt x="2775"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8"/>
              <p:cNvSpPr/>
              <p:nvPr/>
            </p:nvSpPr>
            <p:spPr>
              <a:xfrm>
                <a:off x="4525400" y="2614050"/>
                <a:ext cx="54875" cy="54875"/>
              </a:xfrm>
              <a:custGeom>
                <a:rect b="b" l="l" r="r" t="t"/>
                <a:pathLst>
                  <a:path extrusionOk="0" h="2195" w="2195">
                    <a:moveTo>
                      <a:pt x="1097" y="1"/>
                    </a:moveTo>
                    <a:cubicBezTo>
                      <a:pt x="486" y="1"/>
                      <a:pt x="0" y="486"/>
                      <a:pt x="0" y="1098"/>
                    </a:cubicBezTo>
                    <a:cubicBezTo>
                      <a:pt x="0" y="1693"/>
                      <a:pt x="486" y="2195"/>
                      <a:pt x="1097" y="2195"/>
                    </a:cubicBezTo>
                    <a:cubicBezTo>
                      <a:pt x="1693" y="2195"/>
                      <a:pt x="2195" y="1693"/>
                      <a:pt x="2195" y="1098"/>
                    </a:cubicBezTo>
                    <a:cubicBezTo>
                      <a:pt x="2195" y="486"/>
                      <a:pt x="1693" y="1"/>
                      <a:pt x="1097"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8"/>
              <p:cNvSpPr/>
              <p:nvPr/>
            </p:nvSpPr>
            <p:spPr>
              <a:xfrm>
                <a:off x="4567325" y="2440075"/>
                <a:ext cx="89375" cy="89350"/>
              </a:xfrm>
              <a:custGeom>
                <a:rect b="b" l="l" r="r" t="t"/>
                <a:pathLst>
                  <a:path extrusionOk="0" h="3574" w="3575">
                    <a:moveTo>
                      <a:pt x="1787" y="0"/>
                    </a:moveTo>
                    <a:cubicBezTo>
                      <a:pt x="800" y="0"/>
                      <a:pt x="0" y="800"/>
                      <a:pt x="0" y="1787"/>
                    </a:cubicBezTo>
                    <a:cubicBezTo>
                      <a:pt x="0" y="2774"/>
                      <a:pt x="800" y="3574"/>
                      <a:pt x="1787" y="3574"/>
                    </a:cubicBezTo>
                    <a:cubicBezTo>
                      <a:pt x="2775" y="3574"/>
                      <a:pt x="3574" y="2774"/>
                      <a:pt x="3574" y="1787"/>
                    </a:cubicBezTo>
                    <a:cubicBezTo>
                      <a:pt x="3574" y="800"/>
                      <a:pt x="2775" y="0"/>
                      <a:pt x="1787"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8"/>
              <p:cNvSpPr/>
              <p:nvPr/>
            </p:nvSpPr>
            <p:spPr>
              <a:xfrm>
                <a:off x="4696625" y="2550175"/>
                <a:ext cx="125425" cy="125425"/>
              </a:xfrm>
              <a:custGeom>
                <a:rect b="b" l="l" r="r" t="t"/>
                <a:pathLst>
                  <a:path extrusionOk="0" h="5017" w="5017">
                    <a:moveTo>
                      <a:pt x="2509" y="1"/>
                    </a:moveTo>
                    <a:cubicBezTo>
                      <a:pt x="1130" y="1"/>
                      <a:pt x="1" y="1129"/>
                      <a:pt x="1" y="2509"/>
                    </a:cubicBezTo>
                    <a:cubicBezTo>
                      <a:pt x="1" y="3888"/>
                      <a:pt x="1130" y="5016"/>
                      <a:pt x="2509" y="5016"/>
                    </a:cubicBezTo>
                    <a:cubicBezTo>
                      <a:pt x="3888" y="5016"/>
                      <a:pt x="5017" y="3888"/>
                      <a:pt x="5017" y="2509"/>
                    </a:cubicBezTo>
                    <a:cubicBezTo>
                      <a:pt x="5017" y="1129"/>
                      <a:pt x="3888" y="1"/>
                      <a:pt x="2509"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8"/>
              <p:cNvSpPr/>
              <p:nvPr/>
            </p:nvSpPr>
            <p:spPr>
              <a:xfrm>
                <a:off x="4542625" y="2336625"/>
                <a:ext cx="37650" cy="37625"/>
              </a:xfrm>
              <a:custGeom>
                <a:rect b="b" l="l" r="r" t="t"/>
                <a:pathLst>
                  <a:path extrusionOk="0" h="1505" w="1506">
                    <a:moveTo>
                      <a:pt x="753" y="0"/>
                    </a:moveTo>
                    <a:cubicBezTo>
                      <a:pt x="346" y="0"/>
                      <a:pt x="1" y="345"/>
                      <a:pt x="1" y="752"/>
                    </a:cubicBezTo>
                    <a:cubicBezTo>
                      <a:pt x="1" y="1160"/>
                      <a:pt x="346" y="1505"/>
                      <a:pt x="753" y="1505"/>
                    </a:cubicBezTo>
                    <a:cubicBezTo>
                      <a:pt x="1161" y="1505"/>
                      <a:pt x="1506" y="1160"/>
                      <a:pt x="1506" y="752"/>
                    </a:cubicBezTo>
                    <a:cubicBezTo>
                      <a:pt x="1506" y="345"/>
                      <a:pt x="1161" y="0"/>
                      <a:pt x="753"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8"/>
              <p:cNvSpPr/>
              <p:nvPr/>
            </p:nvSpPr>
            <p:spPr>
              <a:xfrm>
                <a:off x="4741300" y="2416950"/>
                <a:ext cx="54100" cy="54100"/>
              </a:xfrm>
              <a:custGeom>
                <a:rect b="b" l="l" r="r" t="t"/>
                <a:pathLst>
                  <a:path extrusionOk="0" h="2164" w="2164">
                    <a:moveTo>
                      <a:pt x="1082" y="0"/>
                    </a:moveTo>
                    <a:cubicBezTo>
                      <a:pt x="487" y="0"/>
                      <a:pt x="1" y="471"/>
                      <a:pt x="1" y="1082"/>
                    </a:cubicBezTo>
                    <a:cubicBezTo>
                      <a:pt x="1" y="1677"/>
                      <a:pt x="487" y="2163"/>
                      <a:pt x="1082" y="2163"/>
                    </a:cubicBezTo>
                    <a:cubicBezTo>
                      <a:pt x="1678" y="2163"/>
                      <a:pt x="2164" y="1677"/>
                      <a:pt x="2164" y="1082"/>
                    </a:cubicBezTo>
                    <a:cubicBezTo>
                      <a:pt x="2164" y="471"/>
                      <a:pt x="1678" y="0"/>
                      <a:pt x="1082"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8"/>
              <p:cNvSpPr/>
              <p:nvPr/>
            </p:nvSpPr>
            <p:spPr>
              <a:xfrm>
                <a:off x="4570450" y="2722200"/>
                <a:ext cx="82725" cy="83100"/>
              </a:xfrm>
              <a:custGeom>
                <a:rect b="b" l="l" r="r" t="t"/>
                <a:pathLst>
                  <a:path extrusionOk="0" h="3324" w="3309">
                    <a:moveTo>
                      <a:pt x="1662" y="1"/>
                    </a:moveTo>
                    <a:cubicBezTo>
                      <a:pt x="738" y="1"/>
                      <a:pt x="1" y="753"/>
                      <a:pt x="1" y="1662"/>
                    </a:cubicBezTo>
                    <a:cubicBezTo>
                      <a:pt x="1" y="2571"/>
                      <a:pt x="738" y="3324"/>
                      <a:pt x="1662" y="3324"/>
                    </a:cubicBezTo>
                    <a:cubicBezTo>
                      <a:pt x="2571" y="3324"/>
                      <a:pt x="3308" y="2571"/>
                      <a:pt x="3308" y="1662"/>
                    </a:cubicBezTo>
                    <a:cubicBezTo>
                      <a:pt x="3308" y="753"/>
                      <a:pt x="2571" y="1"/>
                      <a:pt x="1662"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8"/>
              <p:cNvSpPr/>
              <p:nvPr/>
            </p:nvSpPr>
            <p:spPr>
              <a:xfrm>
                <a:off x="4621800" y="2295850"/>
                <a:ext cx="11775" cy="1200"/>
              </a:xfrm>
              <a:custGeom>
                <a:rect b="b" l="l" r="r" t="t"/>
                <a:pathLst>
                  <a:path extrusionOk="0" h="48" w="471">
                    <a:moveTo>
                      <a:pt x="470" y="48"/>
                    </a:moveTo>
                    <a:cubicBezTo>
                      <a:pt x="314" y="32"/>
                      <a:pt x="157" y="17"/>
                      <a:pt x="0" y="1"/>
                    </a:cubicBezTo>
                    <a:cubicBezTo>
                      <a:pt x="157" y="17"/>
                      <a:pt x="314" y="32"/>
                      <a:pt x="470" y="48"/>
                    </a:cubicBezTo>
                    <a:close/>
                  </a:path>
                </a:pathLst>
              </a:custGeom>
              <a:solidFill>
                <a:srgbClr val="F451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8"/>
              <p:cNvSpPr/>
              <p:nvPr/>
            </p:nvSpPr>
            <p:spPr>
              <a:xfrm>
                <a:off x="4608850" y="2294675"/>
                <a:ext cx="9450" cy="825"/>
              </a:xfrm>
              <a:custGeom>
                <a:rect b="b" l="l" r="r" t="t"/>
                <a:pathLst>
                  <a:path extrusionOk="0" h="33" w="378">
                    <a:moveTo>
                      <a:pt x="377" y="32"/>
                    </a:moveTo>
                    <a:cubicBezTo>
                      <a:pt x="252" y="17"/>
                      <a:pt x="126" y="17"/>
                      <a:pt x="1" y="1"/>
                    </a:cubicBezTo>
                    <a:cubicBezTo>
                      <a:pt x="126" y="17"/>
                      <a:pt x="252" y="17"/>
                      <a:pt x="377" y="32"/>
                    </a:cubicBezTo>
                    <a:close/>
                  </a:path>
                </a:pathLst>
              </a:custGeom>
              <a:solidFill>
                <a:srgbClr val="F451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7" name="Google Shape;2087;p68"/>
            <p:cNvSpPr/>
            <p:nvPr/>
          </p:nvSpPr>
          <p:spPr>
            <a:xfrm>
              <a:off x="4419600" y="2297050"/>
              <a:ext cx="453400" cy="549400"/>
            </a:xfrm>
            <a:custGeom>
              <a:rect b="b" l="l" r="r" t="t"/>
              <a:pathLst>
                <a:path extrusionOk="0" h="21976" w="18136">
                  <a:moveTo>
                    <a:pt x="8574" y="0"/>
                  </a:moveTo>
                  <a:lnTo>
                    <a:pt x="8574" y="0"/>
                  </a:lnTo>
                  <a:cubicBezTo>
                    <a:pt x="8698" y="23"/>
                    <a:pt x="8814" y="37"/>
                    <a:pt x="8927" y="55"/>
                  </a:cubicBezTo>
                  <a:lnTo>
                    <a:pt x="8927" y="55"/>
                  </a:lnTo>
                  <a:cubicBezTo>
                    <a:pt x="8810" y="35"/>
                    <a:pt x="8692" y="16"/>
                    <a:pt x="8574" y="0"/>
                  </a:cubicBezTo>
                  <a:close/>
                  <a:moveTo>
                    <a:pt x="8927" y="55"/>
                  </a:moveTo>
                  <a:cubicBezTo>
                    <a:pt x="8971" y="63"/>
                    <a:pt x="9015" y="70"/>
                    <a:pt x="9059" y="78"/>
                  </a:cubicBezTo>
                  <a:lnTo>
                    <a:pt x="9059" y="78"/>
                  </a:lnTo>
                  <a:cubicBezTo>
                    <a:pt x="9060" y="78"/>
                    <a:pt x="9060" y="78"/>
                    <a:pt x="9060" y="78"/>
                  </a:cubicBezTo>
                  <a:cubicBezTo>
                    <a:pt x="9016" y="70"/>
                    <a:pt x="8972" y="62"/>
                    <a:pt x="8927" y="55"/>
                  </a:cubicBezTo>
                  <a:close/>
                  <a:moveTo>
                    <a:pt x="9059" y="78"/>
                  </a:moveTo>
                  <a:cubicBezTo>
                    <a:pt x="3903" y="1035"/>
                    <a:pt x="0" y="5549"/>
                    <a:pt x="0" y="10988"/>
                  </a:cubicBezTo>
                  <a:cubicBezTo>
                    <a:pt x="0" y="16426"/>
                    <a:pt x="3903" y="20941"/>
                    <a:pt x="9059" y="21897"/>
                  </a:cubicBezTo>
                  <a:lnTo>
                    <a:pt x="9059" y="21897"/>
                  </a:lnTo>
                  <a:cubicBezTo>
                    <a:pt x="14228" y="20943"/>
                    <a:pt x="18135" y="16430"/>
                    <a:pt x="18135" y="10988"/>
                  </a:cubicBezTo>
                  <a:cubicBezTo>
                    <a:pt x="18135" y="5545"/>
                    <a:pt x="14228" y="1032"/>
                    <a:pt x="9059" y="78"/>
                  </a:cubicBezTo>
                  <a:close/>
                  <a:moveTo>
                    <a:pt x="9059" y="21897"/>
                  </a:moveTo>
                  <a:lnTo>
                    <a:pt x="9059" y="21897"/>
                  </a:lnTo>
                  <a:cubicBezTo>
                    <a:pt x="8899" y="21927"/>
                    <a:pt x="8737" y="21953"/>
                    <a:pt x="8574" y="21975"/>
                  </a:cubicBezTo>
                  <a:cubicBezTo>
                    <a:pt x="8746" y="21960"/>
                    <a:pt x="8903" y="21928"/>
                    <a:pt x="9060" y="21897"/>
                  </a:cubicBezTo>
                  <a:cubicBezTo>
                    <a:pt x="9060" y="21897"/>
                    <a:pt x="9060" y="21897"/>
                    <a:pt x="9059" y="21897"/>
                  </a:cubicBezTo>
                  <a:close/>
                </a:path>
              </a:pathLst>
            </a:custGeom>
            <a:solidFill>
              <a:srgbClr val="999999">
                <a:alpha val="58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8" name="Google Shape;2088;p68"/>
          <p:cNvSpPr txBox="1"/>
          <p:nvPr/>
        </p:nvSpPr>
        <p:spPr>
          <a:xfrm>
            <a:off x="7012350" y="2757900"/>
            <a:ext cx="999300" cy="342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n" sz="2400">
                <a:solidFill>
                  <a:srgbClr val="FFFFFF"/>
                </a:solidFill>
                <a:latin typeface="Cuprum"/>
                <a:ea typeface="Cuprum"/>
                <a:cs typeface="Cuprum"/>
                <a:sym typeface="Cuprum"/>
              </a:rPr>
              <a:t>27%</a:t>
            </a:r>
            <a:endParaRPr b="1" sz="2400">
              <a:solidFill>
                <a:srgbClr val="FFFFFF"/>
              </a:solidFill>
              <a:latin typeface="Cuprum"/>
              <a:ea typeface="Cuprum"/>
              <a:cs typeface="Cuprum"/>
              <a:sym typeface="Cuprum"/>
            </a:endParaRPr>
          </a:p>
        </p:txBody>
      </p:sp>
      <p:sp>
        <p:nvSpPr>
          <p:cNvPr id="2089" name="Google Shape;2089;p68"/>
          <p:cNvSpPr txBox="1"/>
          <p:nvPr/>
        </p:nvSpPr>
        <p:spPr>
          <a:xfrm>
            <a:off x="6703350" y="3180400"/>
            <a:ext cx="1617300" cy="708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dk1"/>
                </a:solidFill>
                <a:latin typeface="Karla"/>
                <a:ea typeface="Karla"/>
                <a:cs typeface="Karla"/>
                <a:sym typeface="Karla"/>
              </a:rPr>
              <a:t>Of the universe is dark energy.</a:t>
            </a:r>
            <a:endParaRPr sz="1600">
              <a:solidFill>
                <a:schemeClr val="dk1"/>
              </a:solidFill>
              <a:latin typeface="Karla"/>
              <a:ea typeface="Karla"/>
              <a:cs typeface="Karla"/>
              <a:sym typeface="Karla"/>
            </a:endParaRPr>
          </a:p>
        </p:txBody>
      </p:sp>
      <p:sp>
        <p:nvSpPr>
          <p:cNvPr id="2090" name="Google Shape;2090;p68"/>
          <p:cNvSpPr txBox="1"/>
          <p:nvPr/>
        </p:nvSpPr>
        <p:spPr>
          <a:xfrm>
            <a:off x="5048775" y="2757900"/>
            <a:ext cx="999300" cy="342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n" sz="2500">
                <a:solidFill>
                  <a:srgbClr val="FFFFFF"/>
                </a:solidFill>
                <a:latin typeface="Cuprum"/>
                <a:ea typeface="Cuprum"/>
                <a:cs typeface="Cuprum"/>
                <a:sym typeface="Cuprum"/>
              </a:rPr>
              <a:t>68</a:t>
            </a:r>
            <a:r>
              <a:rPr b="1" lang="en" sz="2500">
                <a:solidFill>
                  <a:srgbClr val="FFFFFF"/>
                </a:solidFill>
                <a:latin typeface="Cuprum"/>
                <a:ea typeface="Cuprum"/>
                <a:cs typeface="Cuprum"/>
                <a:sym typeface="Cuprum"/>
              </a:rPr>
              <a:t>%</a:t>
            </a:r>
            <a:endParaRPr b="1" sz="2500">
              <a:solidFill>
                <a:srgbClr val="FFFFFF"/>
              </a:solidFill>
              <a:latin typeface="Cuprum"/>
              <a:ea typeface="Cuprum"/>
              <a:cs typeface="Cuprum"/>
              <a:sym typeface="Cuprum"/>
            </a:endParaRPr>
          </a:p>
        </p:txBody>
      </p:sp>
      <p:sp>
        <p:nvSpPr>
          <p:cNvPr id="2091" name="Google Shape;2091;p68"/>
          <p:cNvSpPr txBox="1"/>
          <p:nvPr/>
        </p:nvSpPr>
        <p:spPr>
          <a:xfrm>
            <a:off x="4739775" y="3180400"/>
            <a:ext cx="1617300" cy="708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dk1"/>
                </a:solidFill>
                <a:latin typeface="Karla"/>
                <a:ea typeface="Karla"/>
                <a:cs typeface="Karla"/>
                <a:sym typeface="Karla"/>
              </a:rPr>
              <a:t>Of the universe is dark energy.</a:t>
            </a:r>
            <a:endParaRPr sz="1600">
              <a:solidFill>
                <a:schemeClr val="dk1"/>
              </a:solidFill>
              <a:latin typeface="Karla"/>
              <a:ea typeface="Karla"/>
              <a:cs typeface="Karla"/>
              <a:sym typeface="Karla"/>
            </a:endParaRPr>
          </a:p>
        </p:txBody>
      </p:sp>
      <p:sp>
        <p:nvSpPr>
          <p:cNvPr id="2092" name="Google Shape;2092;p68"/>
          <p:cNvSpPr txBox="1"/>
          <p:nvPr/>
        </p:nvSpPr>
        <p:spPr>
          <a:xfrm>
            <a:off x="3095925" y="2757900"/>
            <a:ext cx="999300" cy="342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n" sz="2500">
                <a:solidFill>
                  <a:srgbClr val="FFFFFF"/>
                </a:solidFill>
                <a:latin typeface="Cuprum"/>
                <a:ea typeface="Cuprum"/>
                <a:cs typeface="Cuprum"/>
                <a:sym typeface="Cuprum"/>
              </a:rPr>
              <a:t>95%</a:t>
            </a:r>
            <a:endParaRPr b="1" sz="2500">
              <a:solidFill>
                <a:srgbClr val="FFFFFF"/>
              </a:solidFill>
              <a:latin typeface="Cuprum"/>
              <a:ea typeface="Cuprum"/>
              <a:cs typeface="Cuprum"/>
              <a:sym typeface="Cuprum"/>
            </a:endParaRPr>
          </a:p>
        </p:txBody>
      </p:sp>
      <p:sp>
        <p:nvSpPr>
          <p:cNvPr id="2093" name="Google Shape;2093;p68"/>
          <p:cNvSpPr txBox="1"/>
          <p:nvPr/>
        </p:nvSpPr>
        <p:spPr>
          <a:xfrm>
            <a:off x="2786925" y="3180400"/>
            <a:ext cx="1617300" cy="708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dk1"/>
                </a:solidFill>
                <a:latin typeface="Karla"/>
                <a:ea typeface="Karla"/>
                <a:cs typeface="Karla"/>
                <a:sym typeface="Karla"/>
              </a:rPr>
              <a:t>o</a:t>
            </a:r>
            <a:r>
              <a:rPr lang="en" sz="1600">
                <a:solidFill>
                  <a:schemeClr val="dk1"/>
                </a:solidFill>
                <a:latin typeface="Karla"/>
                <a:ea typeface="Karla"/>
                <a:cs typeface="Karla"/>
                <a:sym typeface="Karla"/>
              </a:rPr>
              <a:t>f the universe is invisible, taken up by dark energy/matter.</a:t>
            </a:r>
            <a:endParaRPr sz="1600">
              <a:solidFill>
                <a:schemeClr val="dk1"/>
              </a:solidFill>
              <a:latin typeface="Karla"/>
              <a:ea typeface="Karla"/>
              <a:cs typeface="Karla"/>
              <a:sym typeface="Karla"/>
            </a:endParaRPr>
          </a:p>
        </p:txBody>
      </p:sp>
      <p:sp>
        <p:nvSpPr>
          <p:cNvPr id="2094" name="Google Shape;2094;p68"/>
          <p:cNvSpPr/>
          <p:nvPr/>
        </p:nvSpPr>
        <p:spPr>
          <a:xfrm>
            <a:off x="720000" y="1629900"/>
            <a:ext cx="1824000" cy="2598000"/>
          </a:xfrm>
          <a:prstGeom prst="roundRect">
            <a:avLst>
              <a:gd fmla="val 16667" name="adj"/>
            </a:avLst>
          </a:prstGeom>
          <a:solidFill>
            <a:srgbClr val="9F2A56">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5" name="Google Shape;2095;p68"/>
          <p:cNvGrpSpPr/>
          <p:nvPr/>
        </p:nvGrpSpPr>
        <p:grpSpPr>
          <a:xfrm>
            <a:off x="1354750" y="1969100"/>
            <a:ext cx="554500" cy="554900"/>
            <a:chOff x="2448950" y="2294300"/>
            <a:chExt cx="554500" cy="554900"/>
          </a:xfrm>
        </p:grpSpPr>
        <p:sp>
          <p:nvSpPr>
            <p:cNvPr id="2096" name="Google Shape;2096;p68"/>
            <p:cNvSpPr/>
            <p:nvPr/>
          </p:nvSpPr>
          <p:spPr>
            <a:xfrm>
              <a:off x="2448950" y="2294300"/>
              <a:ext cx="554500" cy="554900"/>
            </a:xfrm>
            <a:custGeom>
              <a:rect b="b" l="l" r="r" t="t"/>
              <a:pathLst>
                <a:path extrusionOk="0" h="22196" w="22180">
                  <a:moveTo>
                    <a:pt x="11098" y="0"/>
                  </a:moveTo>
                  <a:cubicBezTo>
                    <a:pt x="4969" y="0"/>
                    <a:pt x="0" y="4969"/>
                    <a:pt x="0" y="11098"/>
                  </a:cubicBezTo>
                  <a:cubicBezTo>
                    <a:pt x="0" y="17226"/>
                    <a:pt x="4969" y="22195"/>
                    <a:pt x="11098" y="22195"/>
                  </a:cubicBezTo>
                  <a:cubicBezTo>
                    <a:pt x="17226" y="22195"/>
                    <a:pt x="22179" y="17226"/>
                    <a:pt x="22179" y="11098"/>
                  </a:cubicBezTo>
                  <a:cubicBezTo>
                    <a:pt x="22179" y="4969"/>
                    <a:pt x="17226" y="0"/>
                    <a:pt x="11098"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8"/>
            <p:cNvSpPr/>
            <p:nvPr/>
          </p:nvSpPr>
          <p:spPr>
            <a:xfrm>
              <a:off x="2481825" y="2502375"/>
              <a:ext cx="139150" cy="139125"/>
            </a:xfrm>
            <a:custGeom>
              <a:rect b="b" l="l" r="r" t="t"/>
              <a:pathLst>
                <a:path extrusionOk="0" h="5565" w="5566">
                  <a:moveTo>
                    <a:pt x="2791" y="0"/>
                  </a:moveTo>
                  <a:cubicBezTo>
                    <a:pt x="1239" y="0"/>
                    <a:pt x="1" y="1239"/>
                    <a:pt x="1" y="2775"/>
                  </a:cubicBezTo>
                  <a:cubicBezTo>
                    <a:pt x="1" y="4311"/>
                    <a:pt x="1239" y="5565"/>
                    <a:pt x="2791" y="5565"/>
                  </a:cubicBezTo>
                  <a:cubicBezTo>
                    <a:pt x="4327" y="5565"/>
                    <a:pt x="5565" y="4311"/>
                    <a:pt x="5565" y="2775"/>
                  </a:cubicBezTo>
                  <a:cubicBezTo>
                    <a:pt x="5565" y="1239"/>
                    <a:pt x="4327" y="0"/>
                    <a:pt x="2791"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8"/>
            <p:cNvSpPr/>
            <p:nvPr/>
          </p:nvSpPr>
          <p:spPr>
            <a:xfrm>
              <a:off x="2655825" y="2614050"/>
              <a:ext cx="54875" cy="54875"/>
            </a:xfrm>
            <a:custGeom>
              <a:rect b="b" l="l" r="r" t="t"/>
              <a:pathLst>
                <a:path extrusionOk="0" h="2195" w="2195">
                  <a:moveTo>
                    <a:pt x="1097" y="1"/>
                  </a:moveTo>
                  <a:cubicBezTo>
                    <a:pt x="486" y="1"/>
                    <a:pt x="0" y="486"/>
                    <a:pt x="0" y="1098"/>
                  </a:cubicBezTo>
                  <a:cubicBezTo>
                    <a:pt x="0" y="1693"/>
                    <a:pt x="486" y="2195"/>
                    <a:pt x="1097" y="2195"/>
                  </a:cubicBezTo>
                  <a:cubicBezTo>
                    <a:pt x="1709" y="2195"/>
                    <a:pt x="2195" y="1693"/>
                    <a:pt x="2195" y="1098"/>
                  </a:cubicBezTo>
                  <a:cubicBezTo>
                    <a:pt x="2195" y="486"/>
                    <a:pt x="1709" y="1"/>
                    <a:pt x="1097"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8"/>
            <p:cNvSpPr/>
            <p:nvPr/>
          </p:nvSpPr>
          <p:spPr>
            <a:xfrm>
              <a:off x="2697750" y="2440075"/>
              <a:ext cx="89375" cy="89350"/>
            </a:xfrm>
            <a:custGeom>
              <a:rect b="b" l="l" r="r" t="t"/>
              <a:pathLst>
                <a:path extrusionOk="0" h="3574" w="3575">
                  <a:moveTo>
                    <a:pt x="1787" y="0"/>
                  </a:moveTo>
                  <a:cubicBezTo>
                    <a:pt x="800" y="0"/>
                    <a:pt x="0" y="800"/>
                    <a:pt x="0" y="1787"/>
                  </a:cubicBezTo>
                  <a:cubicBezTo>
                    <a:pt x="0" y="2774"/>
                    <a:pt x="800" y="3574"/>
                    <a:pt x="1787" y="3574"/>
                  </a:cubicBezTo>
                  <a:cubicBezTo>
                    <a:pt x="2775" y="3574"/>
                    <a:pt x="3574" y="2774"/>
                    <a:pt x="3574" y="1787"/>
                  </a:cubicBezTo>
                  <a:cubicBezTo>
                    <a:pt x="3574" y="800"/>
                    <a:pt x="2775" y="0"/>
                    <a:pt x="1787"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8"/>
            <p:cNvSpPr/>
            <p:nvPr/>
          </p:nvSpPr>
          <p:spPr>
            <a:xfrm>
              <a:off x="2827050" y="2550175"/>
              <a:ext cx="125425" cy="125425"/>
            </a:xfrm>
            <a:custGeom>
              <a:rect b="b" l="l" r="r" t="t"/>
              <a:pathLst>
                <a:path extrusionOk="0" h="5017" w="5017">
                  <a:moveTo>
                    <a:pt x="2509" y="1"/>
                  </a:moveTo>
                  <a:cubicBezTo>
                    <a:pt x="1129" y="1"/>
                    <a:pt x="1" y="1129"/>
                    <a:pt x="1" y="2509"/>
                  </a:cubicBezTo>
                  <a:cubicBezTo>
                    <a:pt x="1" y="3888"/>
                    <a:pt x="1129" y="5016"/>
                    <a:pt x="2509" y="5016"/>
                  </a:cubicBezTo>
                  <a:cubicBezTo>
                    <a:pt x="3888" y="5016"/>
                    <a:pt x="5017" y="3888"/>
                    <a:pt x="5017" y="2509"/>
                  </a:cubicBezTo>
                  <a:cubicBezTo>
                    <a:pt x="5017" y="1129"/>
                    <a:pt x="3888" y="1"/>
                    <a:pt x="2509"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8"/>
            <p:cNvSpPr/>
            <p:nvPr/>
          </p:nvSpPr>
          <p:spPr>
            <a:xfrm>
              <a:off x="2673450" y="2336625"/>
              <a:ext cx="37250" cy="37625"/>
            </a:xfrm>
            <a:custGeom>
              <a:rect b="b" l="l" r="r" t="t"/>
              <a:pathLst>
                <a:path extrusionOk="0" h="1505" w="1490">
                  <a:moveTo>
                    <a:pt x="737" y="0"/>
                  </a:moveTo>
                  <a:cubicBezTo>
                    <a:pt x="330" y="0"/>
                    <a:pt x="1" y="345"/>
                    <a:pt x="1" y="752"/>
                  </a:cubicBezTo>
                  <a:cubicBezTo>
                    <a:pt x="1" y="1160"/>
                    <a:pt x="330" y="1505"/>
                    <a:pt x="737" y="1505"/>
                  </a:cubicBezTo>
                  <a:cubicBezTo>
                    <a:pt x="1161" y="1505"/>
                    <a:pt x="1490" y="1160"/>
                    <a:pt x="1490" y="752"/>
                  </a:cubicBezTo>
                  <a:cubicBezTo>
                    <a:pt x="1490" y="345"/>
                    <a:pt x="1161" y="0"/>
                    <a:pt x="737"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8"/>
            <p:cNvSpPr/>
            <p:nvPr/>
          </p:nvSpPr>
          <p:spPr>
            <a:xfrm>
              <a:off x="2871725" y="2416950"/>
              <a:ext cx="54100" cy="54100"/>
            </a:xfrm>
            <a:custGeom>
              <a:rect b="b" l="l" r="r" t="t"/>
              <a:pathLst>
                <a:path extrusionOk="0" h="2164" w="2164">
                  <a:moveTo>
                    <a:pt x="1082" y="0"/>
                  </a:moveTo>
                  <a:cubicBezTo>
                    <a:pt x="487" y="0"/>
                    <a:pt x="1" y="471"/>
                    <a:pt x="1" y="1082"/>
                  </a:cubicBezTo>
                  <a:cubicBezTo>
                    <a:pt x="1" y="1677"/>
                    <a:pt x="487" y="2163"/>
                    <a:pt x="1082" y="2163"/>
                  </a:cubicBezTo>
                  <a:cubicBezTo>
                    <a:pt x="1678" y="2163"/>
                    <a:pt x="2164" y="1677"/>
                    <a:pt x="2164" y="1082"/>
                  </a:cubicBezTo>
                  <a:cubicBezTo>
                    <a:pt x="2164" y="471"/>
                    <a:pt x="1678" y="0"/>
                    <a:pt x="1082"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8"/>
            <p:cNvSpPr/>
            <p:nvPr/>
          </p:nvSpPr>
          <p:spPr>
            <a:xfrm>
              <a:off x="2700875" y="2722200"/>
              <a:ext cx="83100" cy="83100"/>
            </a:xfrm>
            <a:custGeom>
              <a:rect b="b" l="l" r="r" t="t"/>
              <a:pathLst>
                <a:path extrusionOk="0" h="3324" w="3324">
                  <a:moveTo>
                    <a:pt x="1662" y="1"/>
                  </a:moveTo>
                  <a:cubicBezTo>
                    <a:pt x="753" y="1"/>
                    <a:pt x="1" y="753"/>
                    <a:pt x="1" y="1662"/>
                  </a:cubicBezTo>
                  <a:cubicBezTo>
                    <a:pt x="1" y="2571"/>
                    <a:pt x="753" y="3324"/>
                    <a:pt x="1662" y="3324"/>
                  </a:cubicBezTo>
                  <a:cubicBezTo>
                    <a:pt x="2571" y="3324"/>
                    <a:pt x="3324" y="2571"/>
                    <a:pt x="3324" y="1662"/>
                  </a:cubicBezTo>
                  <a:cubicBezTo>
                    <a:pt x="3324" y="753"/>
                    <a:pt x="2571" y="1"/>
                    <a:pt x="1662"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4" name="Google Shape;2104;p68"/>
          <p:cNvSpPr txBox="1"/>
          <p:nvPr/>
        </p:nvSpPr>
        <p:spPr>
          <a:xfrm>
            <a:off x="1132350" y="2757900"/>
            <a:ext cx="999300" cy="342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n" sz="2500">
                <a:solidFill>
                  <a:srgbClr val="FFFFFF"/>
                </a:solidFill>
                <a:latin typeface="Cuprum"/>
                <a:ea typeface="Cuprum"/>
                <a:cs typeface="Cuprum"/>
                <a:sym typeface="Cuprum"/>
              </a:rPr>
              <a:t>99.86%</a:t>
            </a:r>
            <a:endParaRPr b="1" sz="2500">
              <a:solidFill>
                <a:srgbClr val="FFFFFF"/>
              </a:solidFill>
              <a:latin typeface="Cuprum"/>
              <a:ea typeface="Cuprum"/>
              <a:cs typeface="Cuprum"/>
              <a:sym typeface="Cuprum"/>
            </a:endParaRPr>
          </a:p>
        </p:txBody>
      </p:sp>
      <p:sp>
        <p:nvSpPr>
          <p:cNvPr id="2105" name="Google Shape;2105;p68"/>
          <p:cNvSpPr txBox="1"/>
          <p:nvPr/>
        </p:nvSpPr>
        <p:spPr>
          <a:xfrm>
            <a:off x="823350" y="3180400"/>
            <a:ext cx="1617300" cy="708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600">
                <a:solidFill>
                  <a:schemeClr val="dk1"/>
                </a:solidFill>
                <a:latin typeface="Karla"/>
                <a:ea typeface="Karla"/>
                <a:cs typeface="Karla"/>
                <a:sym typeface="Karla"/>
              </a:rPr>
              <a:t>o</a:t>
            </a:r>
            <a:r>
              <a:rPr lang="en" sz="1600">
                <a:solidFill>
                  <a:schemeClr val="dk1"/>
                </a:solidFill>
                <a:latin typeface="Karla"/>
                <a:ea typeface="Karla"/>
                <a:cs typeface="Karla"/>
                <a:sym typeface="Karla"/>
              </a:rPr>
              <a:t>f the solar system’s mass is the Sun.</a:t>
            </a:r>
            <a:endParaRPr sz="1600">
              <a:solidFill>
                <a:schemeClr val="dk1"/>
              </a:solidFill>
              <a:latin typeface="Karla"/>
              <a:ea typeface="Karla"/>
              <a:cs typeface="Karla"/>
              <a:sym typeface="Karl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9" name="Shape 2109"/>
        <p:cNvGrpSpPr/>
        <p:nvPr/>
      </p:nvGrpSpPr>
      <p:grpSpPr>
        <a:xfrm>
          <a:off x="0" y="0"/>
          <a:ext cx="0" cy="0"/>
          <a:chOff x="0" y="0"/>
          <a:chExt cx="0" cy="0"/>
        </a:xfrm>
      </p:grpSpPr>
      <p:sp>
        <p:nvSpPr>
          <p:cNvPr id="2110" name="Google Shape;2110;p69"/>
          <p:cNvSpPr txBox="1"/>
          <p:nvPr>
            <p:ph type="title"/>
          </p:nvPr>
        </p:nvSpPr>
        <p:spPr>
          <a:xfrm>
            <a:off x="1738200" y="1789200"/>
            <a:ext cx="5667300" cy="111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0.0035%</a:t>
            </a:r>
            <a:endParaRPr/>
          </a:p>
        </p:txBody>
      </p:sp>
      <p:sp>
        <p:nvSpPr>
          <p:cNvPr id="2111" name="Google Shape;2111;p69"/>
          <p:cNvSpPr txBox="1"/>
          <p:nvPr>
            <p:ph idx="1" type="subTitle"/>
          </p:nvPr>
        </p:nvSpPr>
        <p:spPr>
          <a:xfrm>
            <a:off x="1738350" y="2907300"/>
            <a:ext cx="5667300" cy="447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Of the </a:t>
            </a:r>
            <a:r>
              <a:rPr lang="en"/>
              <a:t>Electromagnetic</a:t>
            </a:r>
            <a:r>
              <a:rPr lang="en"/>
              <a:t> Spectrum (all light) is visible to us humans.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5" name="Shape 2115"/>
        <p:cNvGrpSpPr/>
        <p:nvPr/>
      </p:nvGrpSpPr>
      <p:grpSpPr>
        <a:xfrm>
          <a:off x="0" y="0"/>
          <a:ext cx="0" cy="0"/>
          <a:chOff x="0" y="0"/>
          <a:chExt cx="0" cy="0"/>
        </a:xfrm>
      </p:grpSpPr>
      <p:sp>
        <p:nvSpPr>
          <p:cNvPr id="2116" name="Google Shape;2116;p70"/>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The Electromagnetic Spectrum (</a:t>
            </a:r>
            <a:r>
              <a:rPr lang="en" sz="1200"/>
              <a:t>and </a:t>
            </a:r>
            <a:r>
              <a:rPr lang="en" sz="1200"/>
              <a:t>philosophical</a:t>
            </a:r>
            <a:r>
              <a:rPr lang="en" sz="1200"/>
              <a:t> thinking</a:t>
            </a:r>
            <a:r>
              <a:rPr lang="en"/>
              <a:t>)</a:t>
            </a:r>
            <a:endParaRPr/>
          </a:p>
        </p:txBody>
      </p:sp>
      <p:sp>
        <p:nvSpPr>
          <p:cNvPr id="2117" name="Google Shape;2117;p70"/>
          <p:cNvSpPr txBox="1"/>
          <p:nvPr>
            <p:ph idx="1" type="body"/>
          </p:nvPr>
        </p:nvSpPr>
        <p:spPr>
          <a:xfrm>
            <a:off x="720000" y="1268500"/>
            <a:ext cx="7704000" cy="3335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400"/>
              <a:t>When light is emitted, they come in different wavelengths, or frequencies, which </a:t>
            </a:r>
            <a:r>
              <a:rPr lang="en" sz="1400"/>
              <a:t>then</a:t>
            </a:r>
            <a:r>
              <a:rPr lang="en" sz="1400"/>
              <a:t> becomes reflected light. Reflected light becomes color, like red and blue.  All of these frequencies, wavelengths, light, and colors are part of the Electromagnetic Spectrum, which is all light. B</a:t>
            </a:r>
            <a:r>
              <a:rPr lang="en" sz="1400"/>
              <a:t>ut, we can’t see much of the spectrum. In fact only 0.0035% of all light is visible by humans. So yes, even in a pitch black room, the room is flooded with light we just don’t understand.</a:t>
            </a:r>
            <a:endParaRPr sz="1400"/>
          </a:p>
          <a:p>
            <a:pPr indent="0" lvl="0" marL="0" rtl="0" algn="l">
              <a:spcBef>
                <a:spcPts val="1600"/>
              </a:spcBef>
              <a:spcAft>
                <a:spcPts val="1600"/>
              </a:spcAft>
              <a:buNone/>
            </a:pPr>
            <a:r>
              <a:rPr lang="en" sz="1400"/>
              <a:t>Humans have a certain way of thinking. Our brains are wired a certain way that we can’t comprehend other things. In fact, many civilizations would have already tried to communicate with us and we just couldn’t understand it. As Stuart GIbbs said, it would be like ants trying to understand what a rocket ship is. Concepts like music, art, and literature might be new and completely understandable to other creatures, but they might also have concepts we can’t. We also have limited senses and the senses we do have are limited. Whatever humans know right now will change. Some things are brains just can’t push into our system and understand, so our society evolved in a certain way around the things we “know”.</a:t>
            </a:r>
            <a:endParaRPr sz="1400"/>
          </a:p>
        </p:txBody>
      </p:sp>
      <p:cxnSp>
        <p:nvCxnSpPr>
          <p:cNvPr id="2118" name="Google Shape;2118;p70"/>
          <p:cNvCxnSpPr/>
          <p:nvPr/>
        </p:nvCxnSpPr>
        <p:spPr>
          <a:xfrm rot="10800000">
            <a:off x="6966500" y="4378375"/>
            <a:ext cx="634800" cy="358200"/>
          </a:xfrm>
          <a:prstGeom prst="straightConnector1">
            <a:avLst/>
          </a:prstGeom>
          <a:noFill/>
          <a:ln cap="flat" cmpd="sng" w="28575">
            <a:solidFill>
              <a:schemeClr val="dk2"/>
            </a:solidFill>
            <a:prstDash val="solid"/>
            <a:round/>
            <a:headEnd len="med" w="med" type="none"/>
            <a:tailEnd len="med" w="med" type="triangle"/>
          </a:ln>
        </p:spPr>
      </p:cxnSp>
      <p:sp>
        <p:nvSpPr>
          <p:cNvPr id="2119" name="Google Shape;2119;p70"/>
          <p:cNvSpPr txBox="1"/>
          <p:nvPr/>
        </p:nvSpPr>
        <p:spPr>
          <a:xfrm>
            <a:off x="7910575" y="4801675"/>
            <a:ext cx="123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Karla"/>
                <a:ea typeface="Karla"/>
                <a:cs typeface="Karla"/>
                <a:sym typeface="Karla"/>
              </a:rPr>
              <a:t>Not a </a:t>
            </a:r>
            <a:r>
              <a:rPr lang="en">
                <a:solidFill>
                  <a:schemeClr val="dk1"/>
                </a:solidFill>
                <a:latin typeface="Karla"/>
                <a:ea typeface="Karla"/>
                <a:cs typeface="Karla"/>
                <a:sym typeface="Karla"/>
              </a:rPr>
              <a:t>theory</a:t>
            </a:r>
            <a:r>
              <a:rPr lang="en">
                <a:solidFill>
                  <a:schemeClr val="dk1"/>
                </a:solidFill>
                <a:latin typeface="Karla"/>
                <a:ea typeface="Karla"/>
                <a:cs typeface="Karla"/>
                <a:sym typeface="Karla"/>
              </a:rPr>
              <a:t>.</a:t>
            </a:r>
            <a:endParaRPr>
              <a:solidFill>
                <a:schemeClr val="dk1"/>
              </a:solidFill>
              <a:latin typeface="Karla"/>
              <a:ea typeface="Karla"/>
              <a:cs typeface="Karla"/>
              <a:sym typeface="Karla"/>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3" name="Shape 2123"/>
        <p:cNvGrpSpPr/>
        <p:nvPr/>
      </p:nvGrpSpPr>
      <p:grpSpPr>
        <a:xfrm>
          <a:off x="0" y="0"/>
          <a:ext cx="0" cy="0"/>
          <a:chOff x="0" y="0"/>
          <a:chExt cx="0" cy="0"/>
        </a:xfrm>
      </p:grpSpPr>
      <p:sp>
        <p:nvSpPr>
          <p:cNvPr id="2124" name="Google Shape;2124;p71"/>
          <p:cNvSpPr txBox="1"/>
          <p:nvPr>
            <p:ph idx="1" type="body"/>
          </p:nvPr>
        </p:nvSpPr>
        <p:spPr>
          <a:xfrm>
            <a:off x="720000" y="1274675"/>
            <a:ext cx="3745800" cy="3222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sz="1800"/>
              <a:t>ASTE</a:t>
            </a:r>
            <a:r>
              <a:rPr lang="en" sz="1800"/>
              <a:t>ROIDS</a:t>
            </a:r>
            <a:endParaRPr sz="1800"/>
          </a:p>
          <a:p>
            <a:pPr indent="0" lvl="0" marL="0" rtl="0" algn="l">
              <a:spcBef>
                <a:spcPts val="100"/>
              </a:spcBef>
              <a:spcAft>
                <a:spcPts val="100"/>
              </a:spcAft>
              <a:buNone/>
            </a:pPr>
            <a:r>
              <a:rPr lang="en" sz="1600"/>
              <a:t>	</a:t>
            </a:r>
            <a:r>
              <a:rPr lang="en" sz="1500"/>
              <a:t>NASA’s short description is,”Asteroids are small, rocky planets that orbit the Sun.”. Hanging around the asteroid belt,  between Mars and Jupiter, they come in all shapes and sizes. Usually rocky and shaped like weird things, they’re made of different kinds of rocks, but also metals like iron and nickel. When our solar system formed and dust came in the center/formed into planets, there were some leftovers, forming into asteroids. By studying these, we can understand more about the formation of our world.</a:t>
            </a:r>
            <a:endParaRPr sz="1500"/>
          </a:p>
        </p:txBody>
      </p:sp>
      <p:sp>
        <p:nvSpPr>
          <p:cNvPr id="2125" name="Google Shape;2125;p71"/>
          <p:cNvSpPr txBox="1"/>
          <p:nvPr>
            <p:ph idx="2" type="body"/>
          </p:nvPr>
        </p:nvSpPr>
        <p:spPr>
          <a:xfrm>
            <a:off x="4678200" y="1274550"/>
            <a:ext cx="3745800" cy="3222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sz="1800"/>
              <a:t>METEORS</a:t>
            </a:r>
            <a:endParaRPr sz="1800"/>
          </a:p>
          <a:p>
            <a:pPr indent="0" lvl="0" marL="0" rtl="0" algn="l">
              <a:spcBef>
                <a:spcPts val="100"/>
              </a:spcBef>
              <a:spcAft>
                <a:spcPts val="100"/>
              </a:spcAft>
              <a:buNone/>
            </a:pPr>
            <a:r>
              <a:rPr lang="en"/>
              <a:t>	</a:t>
            </a:r>
            <a:r>
              <a:rPr lang="en" sz="1500"/>
              <a:t>According to National Geographic, meteors are light streaks in the sky caused by </a:t>
            </a:r>
            <a:r>
              <a:rPr lang="en" sz="1500"/>
              <a:t>meteoroids, which are lumps of iron and rock, orbiting the sun, and most likely fragments of rock caused by asteroid explosions and comet debris. When meteoroids fall into Earth’s atmosphere, it burns up, due to the high friction and gases appear to create a halo, or a streak of light, and are now called meteors. Meteors usually burn up before they hit the ground, but the few ones that do are called meteorites. Meteor showers are a breath-raking phenomenon globally.</a:t>
            </a:r>
            <a:endParaRPr sz="1500"/>
          </a:p>
        </p:txBody>
      </p:sp>
      <p:sp>
        <p:nvSpPr>
          <p:cNvPr id="2126" name="Google Shape;2126;p71"/>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ASTEROIDS VS. </a:t>
            </a:r>
            <a:r>
              <a:rPr lang="en"/>
              <a:t>METEORS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3" name="Shape 1453"/>
        <p:cNvGrpSpPr/>
        <p:nvPr/>
      </p:nvGrpSpPr>
      <p:grpSpPr>
        <a:xfrm>
          <a:off x="0" y="0"/>
          <a:ext cx="0" cy="0"/>
          <a:chOff x="0" y="0"/>
          <a:chExt cx="0" cy="0"/>
        </a:xfrm>
      </p:grpSpPr>
      <p:sp>
        <p:nvSpPr>
          <p:cNvPr id="1454" name="Google Shape;1454;p36"/>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TABLE OF CONTENTS</a:t>
            </a:r>
            <a:endParaRPr/>
          </a:p>
        </p:txBody>
      </p:sp>
      <p:sp>
        <p:nvSpPr>
          <p:cNvPr id="1455" name="Google Shape;1455;p36"/>
          <p:cNvSpPr txBox="1"/>
          <p:nvPr>
            <p:ph idx="1" type="subTitle"/>
          </p:nvPr>
        </p:nvSpPr>
        <p:spPr>
          <a:xfrm>
            <a:off x="1867611" y="2231250"/>
            <a:ext cx="2295600" cy="681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Our home is full of star nurseries, black holes, and more!</a:t>
            </a:r>
            <a:endParaRPr/>
          </a:p>
        </p:txBody>
      </p:sp>
      <p:sp>
        <p:nvSpPr>
          <p:cNvPr id="1456" name="Google Shape;1456;p36"/>
          <p:cNvSpPr txBox="1"/>
          <p:nvPr>
            <p:ph idx="2" type="title"/>
          </p:nvPr>
        </p:nvSpPr>
        <p:spPr>
          <a:xfrm>
            <a:off x="1867611" y="1865550"/>
            <a:ext cx="2295600" cy="342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Our UNIVERSE</a:t>
            </a:r>
            <a:endParaRPr/>
          </a:p>
        </p:txBody>
      </p:sp>
      <p:sp>
        <p:nvSpPr>
          <p:cNvPr id="1457" name="Google Shape;1457;p36"/>
          <p:cNvSpPr txBox="1"/>
          <p:nvPr>
            <p:ph idx="3" type="subTitle"/>
          </p:nvPr>
        </p:nvSpPr>
        <p:spPr>
          <a:xfrm>
            <a:off x="5544486" y="2363988"/>
            <a:ext cx="2295600" cy="681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Both intelligent and bacterial life beyond us… exists?</a:t>
            </a:r>
            <a:endParaRPr/>
          </a:p>
          <a:p>
            <a:pPr indent="0" lvl="0" marL="0" rtl="0" algn="l">
              <a:spcBef>
                <a:spcPts val="0"/>
              </a:spcBef>
              <a:spcAft>
                <a:spcPts val="0"/>
              </a:spcAft>
              <a:buNone/>
            </a:pPr>
            <a:r>
              <a:t/>
            </a:r>
            <a:endParaRPr/>
          </a:p>
        </p:txBody>
      </p:sp>
      <p:sp>
        <p:nvSpPr>
          <p:cNvPr id="1458" name="Google Shape;1458;p36"/>
          <p:cNvSpPr txBox="1"/>
          <p:nvPr>
            <p:ph idx="4" type="title"/>
          </p:nvPr>
        </p:nvSpPr>
        <p:spPr>
          <a:xfrm>
            <a:off x="5544486" y="1865550"/>
            <a:ext cx="2295600" cy="342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Search for Life</a:t>
            </a:r>
            <a:endParaRPr/>
          </a:p>
        </p:txBody>
      </p:sp>
      <p:sp>
        <p:nvSpPr>
          <p:cNvPr id="1459" name="Google Shape;1459;p36"/>
          <p:cNvSpPr txBox="1"/>
          <p:nvPr>
            <p:ph idx="5" type="subTitle"/>
          </p:nvPr>
        </p:nvSpPr>
        <p:spPr>
          <a:xfrm>
            <a:off x="1867611" y="3645275"/>
            <a:ext cx="2295600" cy="681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These 2 organizations and places collaborate globally.</a:t>
            </a:r>
            <a:endParaRPr/>
          </a:p>
          <a:p>
            <a:pPr indent="0" lvl="0" marL="0" rtl="0" algn="l">
              <a:spcBef>
                <a:spcPts val="0"/>
              </a:spcBef>
              <a:spcAft>
                <a:spcPts val="0"/>
              </a:spcAft>
              <a:buNone/>
            </a:pPr>
            <a:r>
              <a:t/>
            </a:r>
            <a:endParaRPr/>
          </a:p>
        </p:txBody>
      </p:sp>
      <p:sp>
        <p:nvSpPr>
          <p:cNvPr id="1460" name="Google Shape;1460;p36"/>
          <p:cNvSpPr txBox="1"/>
          <p:nvPr>
            <p:ph idx="6" type="title"/>
          </p:nvPr>
        </p:nvSpPr>
        <p:spPr>
          <a:xfrm>
            <a:off x="1867462" y="3201425"/>
            <a:ext cx="2295600" cy="342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NASA &amp; ISS</a:t>
            </a:r>
            <a:endParaRPr/>
          </a:p>
        </p:txBody>
      </p:sp>
      <p:sp>
        <p:nvSpPr>
          <p:cNvPr id="1461" name="Google Shape;1461;p36"/>
          <p:cNvSpPr txBox="1"/>
          <p:nvPr>
            <p:ph idx="7" type="subTitle"/>
          </p:nvPr>
        </p:nvSpPr>
        <p:spPr>
          <a:xfrm>
            <a:off x="5544486" y="3645275"/>
            <a:ext cx="2295600" cy="681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Humans don’t know lots of the universe, let alone the </a:t>
            </a:r>
            <a:r>
              <a:rPr lang="en"/>
              <a:t>multiverse</a:t>
            </a:r>
            <a:r>
              <a:rPr lang="en"/>
              <a:t>….</a:t>
            </a:r>
            <a:endParaRPr/>
          </a:p>
        </p:txBody>
      </p:sp>
      <p:sp>
        <p:nvSpPr>
          <p:cNvPr id="1462" name="Google Shape;1462;p36"/>
          <p:cNvSpPr txBox="1"/>
          <p:nvPr>
            <p:ph idx="8" type="title"/>
          </p:nvPr>
        </p:nvSpPr>
        <p:spPr>
          <a:xfrm>
            <a:off x="5544486" y="3201425"/>
            <a:ext cx="2295600" cy="342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Theories of Space</a:t>
            </a:r>
            <a:endParaRPr/>
          </a:p>
        </p:txBody>
      </p:sp>
      <p:sp>
        <p:nvSpPr>
          <p:cNvPr id="1463" name="Google Shape;1463;p36"/>
          <p:cNvSpPr txBox="1"/>
          <p:nvPr>
            <p:ph idx="9" type="title"/>
          </p:nvPr>
        </p:nvSpPr>
        <p:spPr>
          <a:xfrm>
            <a:off x="1303913" y="1865550"/>
            <a:ext cx="4146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
        <p:nvSpPr>
          <p:cNvPr id="1464" name="Google Shape;1464;p36"/>
          <p:cNvSpPr txBox="1"/>
          <p:nvPr>
            <p:ph idx="13" type="title"/>
          </p:nvPr>
        </p:nvSpPr>
        <p:spPr>
          <a:xfrm>
            <a:off x="1303913" y="3201425"/>
            <a:ext cx="4146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03</a:t>
            </a:r>
            <a:endParaRPr/>
          </a:p>
        </p:txBody>
      </p:sp>
      <p:sp>
        <p:nvSpPr>
          <p:cNvPr id="1465" name="Google Shape;1465;p36"/>
          <p:cNvSpPr txBox="1"/>
          <p:nvPr>
            <p:ph idx="14" type="title"/>
          </p:nvPr>
        </p:nvSpPr>
        <p:spPr>
          <a:xfrm>
            <a:off x="4980788" y="1865550"/>
            <a:ext cx="4146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02</a:t>
            </a:r>
            <a:endParaRPr/>
          </a:p>
        </p:txBody>
      </p:sp>
      <p:sp>
        <p:nvSpPr>
          <p:cNvPr id="1466" name="Google Shape;1466;p36"/>
          <p:cNvSpPr txBox="1"/>
          <p:nvPr>
            <p:ph idx="15" type="title"/>
          </p:nvPr>
        </p:nvSpPr>
        <p:spPr>
          <a:xfrm>
            <a:off x="4980788" y="3201425"/>
            <a:ext cx="4146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0" name="Shape 2130"/>
        <p:cNvGrpSpPr/>
        <p:nvPr/>
      </p:nvGrpSpPr>
      <p:grpSpPr>
        <a:xfrm>
          <a:off x="0" y="0"/>
          <a:ext cx="0" cy="0"/>
          <a:chOff x="0" y="0"/>
          <a:chExt cx="0" cy="0"/>
        </a:xfrm>
      </p:grpSpPr>
      <p:sp>
        <p:nvSpPr>
          <p:cNvPr id="2131" name="Google Shape;2131;p72"/>
          <p:cNvSpPr txBox="1"/>
          <p:nvPr>
            <p:ph type="title"/>
          </p:nvPr>
        </p:nvSpPr>
        <p:spPr>
          <a:xfrm>
            <a:off x="1135200" y="431350"/>
            <a:ext cx="68736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Asteroids, Meteors, </a:t>
            </a:r>
            <a:r>
              <a:rPr i="1" lang="en"/>
              <a:t>and</a:t>
            </a:r>
            <a:r>
              <a:rPr lang="en"/>
              <a:t> Comets!</a:t>
            </a:r>
            <a:endParaRPr/>
          </a:p>
        </p:txBody>
      </p:sp>
      <p:sp>
        <p:nvSpPr>
          <p:cNvPr id="2132" name="Google Shape;2132;p72"/>
          <p:cNvSpPr txBox="1"/>
          <p:nvPr>
            <p:ph idx="1" type="subTitle"/>
          </p:nvPr>
        </p:nvSpPr>
        <p:spPr>
          <a:xfrm>
            <a:off x="720000" y="3533788"/>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Are dirty balls of frozen gases and rock, and form a “tail”.</a:t>
            </a:r>
            <a:endParaRPr/>
          </a:p>
        </p:txBody>
      </p:sp>
      <p:sp>
        <p:nvSpPr>
          <p:cNvPr id="2133" name="Google Shape;2133;p72"/>
          <p:cNvSpPr txBox="1"/>
          <p:nvPr>
            <p:ph idx="2" type="title"/>
          </p:nvPr>
        </p:nvSpPr>
        <p:spPr>
          <a:xfrm>
            <a:off x="720000" y="3117163"/>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Comets</a:t>
            </a:r>
            <a:endParaRPr/>
          </a:p>
        </p:txBody>
      </p:sp>
      <p:sp>
        <p:nvSpPr>
          <p:cNvPr id="2134" name="Google Shape;2134;p72"/>
          <p:cNvSpPr txBox="1"/>
          <p:nvPr>
            <p:ph idx="3" type="subTitle"/>
          </p:nvPr>
        </p:nvSpPr>
        <p:spPr>
          <a:xfrm>
            <a:off x="3472649" y="3536050"/>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Looks like an asteroid, but it grew brighter near the sun; a comet.</a:t>
            </a:r>
            <a:endParaRPr/>
          </a:p>
        </p:txBody>
      </p:sp>
      <p:sp>
        <p:nvSpPr>
          <p:cNvPr id="2135" name="Google Shape;2135;p72"/>
          <p:cNvSpPr txBox="1"/>
          <p:nvPr>
            <p:ph idx="4" type="title"/>
          </p:nvPr>
        </p:nvSpPr>
        <p:spPr>
          <a:xfrm>
            <a:off x="3472650" y="3119425"/>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Chiron</a:t>
            </a:r>
            <a:endParaRPr/>
          </a:p>
        </p:txBody>
      </p:sp>
      <p:sp>
        <p:nvSpPr>
          <p:cNvPr id="2136" name="Google Shape;2136;p72"/>
          <p:cNvSpPr txBox="1"/>
          <p:nvPr>
            <p:ph idx="5" type="subTitle"/>
          </p:nvPr>
        </p:nvSpPr>
        <p:spPr>
          <a:xfrm>
            <a:off x="6225299" y="3536050"/>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Have water; the </a:t>
            </a:r>
            <a:r>
              <a:rPr b="1" lang="en"/>
              <a:t>theory</a:t>
            </a:r>
            <a:r>
              <a:rPr lang="en"/>
              <a:t> is that Earth got water from an asteroid.</a:t>
            </a:r>
            <a:endParaRPr/>
          </a:p>
        </p:txBody>
      </p:sp>
      <p:sp>
        <p:nvSpPr>
          <p:cNvPr id="2137" name="Google Shape;2137;p72"/>
          <p:cNvSpPr txBox="1"/>
          <p:nvPr>
            <p:ph idx="6" type="title"/>
          </p:nvPr>
        </p:nvSpPr>
        <p:spPr>
          <a:xfrm>
            <a:off x="6225300" y="3119425"/>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Asteroids</a:t>
            </a:r>
            <a:endParaRPr/>
          </a:p>
        </p:txBody>
      </p:sp>
      <p:grpSp>
        <p:nvGrpSpPr>
          <p:cNvPr id="2138" name="Google Shape;2138;p72"/>
          <p:cNvGrpSpPr/>
          <p:nvPr/>
        </p:nvGrpSpPr>
        <p:grpSpPr>
          <a:xfrm>
            <a:off x="1300184" y="2143381"/>
            <a:ext cx="899630" cy="856738"/>
            <a:chOff x="2852472" y="2515806"/>
            <a:chExt cx="899630" cy="856738"/>
          </a:xfrm>
        </p:grpSpPr>
        <p:sp>
          <p:nvSpPr>
            <p:cNvPr id="2139" name="Google Shape;2139;p72"/>
            <p:cNvSpPr/>
            <p:nvPr/>
          </p:nvSpPr>
          <p:spPr>
            <a:xfrm>
              <a:off x="2852472" y="2515806"/>
              <a:ext cx="899630" cy="856738"/>
            </a:xfrm>
            <a:custGeom>
              <a:rect b="b" l="l" r="r" t="t"/>
              <a:pathLst>
                <a:path extrusionOk="0" h="43661" w="45841">
                  <a:moveTo>
                    <a:pt x="22908" y="1"/>
                  </a:moveTo>
                  <a:cubicBezTo>
                    <a:pt x="35564" y="1"/>
                    <a:pt x="45840" y="9775"/>
                    <a:pt x="45840" y="21830"/>
                  </a:cubicBezTo>
                  <a:cubicBezTo>
                    <a:pt x="45840" y="33886"/>
                    <a:pt x="35564" y="43660"/>
                    <a:pt x="22908" y="43660"/>
                  </a:cubicBezTo>
                  <a:cubicBezTo>
                    <a:pt x="10251" y="43660"/>
                    <a:pt x="0" y="33886"/>
                    <a:pt x="0" y="21830"/>
                  </a:cubicBezTo>
                  <a:cubicBezTo>
                    <a:pt x="0" y="9775"/>
                    <a:pt x="10251" y="1"/>
                    <a:pt x="22908" y="1"/>
                  </a:cubicBezTo>
                  <a:close/>
                </a:path>
              </a:pathLst>
            </a:custGeom>
            <a:solidFill>
              <a:srgbClr val="0094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2"/>
            <p:cNvSpPr/>
            <p:nvPr/>
          </p:nvSpPr>
          <p:spPr>
            <a:xfrm>
              <a:off x="2852472" y="2600889"/>
              <a:ext cx="761411" cy="365430"/>
            </a:xfrm>
            <a:custGeom>
              <a:rect b="b" l="l" r="r" t="t"/>
              <a:pathLst>
                <a:path extrusionOk="0" h="18623" w="38798">
                  <a:moveTo>
                    <a:pt x="36642" y="1"/>
                  </a:moveTo>
                  <a:lnTo>
                    <a:pt x="36617" y="26"/>
                  </a:lnTo>
                  <a:lnTo>
                    <a:pt x="36567" y="101"/>
                  </a:lnTo>
                  <a:lnTo>
                    <a:pt x="36517" y="151"/>
                  </a:lnTo>
                  <a:lnTo>
                    <a:pt x="36467" y="226"/>
                  </a:lnTo>
                  <a:lnTo>
                    <a:pt x="36417" y="276"/>
                  </a:lnTo>
                  <a:lnTo>
                    <a:pt x="36366" y="351"/>
                  </a:lnTo>
                  <a:lnTo>
                    <a:pt x="36316" y="402"/>
                  </a:lnTo>
                  <a:lnTo>
                    <a:pt x="36266" y="477"/>
                  </a:lnTo>
                  <a:lnTo>
                    <a:pt x="36216" y="527"/>
                  </a:lnTo>
                  <a:lnTo>
                    <a:pt x="36166" y="602"/>
                  </a:lnTo>
                  <a:lnTo>
                    <a:pt x="36116" y="652"/>
                  </a:lnTo>
                  <a:lnTo>
                    <a:pt x="36066" y="727"/>
                  </a:lnTo>
                  <a:lnTo>
                    <a:pt x="36016" y="777"/>
                  </a:lnTo>
                  <a:lnTo>
                    <a:pt x="35965" y="853"/>
                  </a:lnTo>
                  <a:lnTo>
                    <a:pt x="35890" y="903"/>
                  </a:lnTo>
                  <a:lnTo>
                    <a:pt x="35840" y="953"/>
                  </a:lnTo>
                  <a:lnTo>
                    <a:pt x="35790" y="1028"/>
                  </a:lnTo>
                  <a:lnTo>
                    <a:pt x="35740" y="1078"/>
                  </a:lnTo>
                  <a:lnTo>
                    <a:pt x="35665" y="1153"/>
                  </a:lnTo>
                  <a:lnTo>
                    <a:pt x="35615" y="1204"/>
                  </a:lnTo>
                  <a:lnTo>
                    <a:pt x="35564" y="1254"/>
                  </a:lnTo>
                  <a:lnTo>
                    <a:pt x="35489" y="1329"/>
                  </a:lnTo>
                  <a:lnTo>
                    <a:pt x="35464" y="1354"/>
                  </a:lnTo>
                  <a:lnTo>
                    <a:pt x="35439" y="1379"/>
                  </a:lnTo>
                  <a:lnTo>
                    <a:pt x="35389" y="1429"/>
                  </a:lnTo>
                  <a:lnTo>
                    <a:pt x="35314" y="1504"/>
                  </a:lnTo>
                  <a:lnTo>
                    <a:pt x="35264" y="1554"/>
                  </a:lnTo>
                  <a:lnTo>
                    <a:pt x="35188" y="1605"/>
                  </a:lnTo>
                  <a:lnTo>
                    <a:pt x="35138" y="1655"/>
                  </a:lnTo>
                  <a:lnTo>
                    <a:pt x="35063" y="1705"/>
                  </a:lnTo>
                  <a:lnTo>
                    <a:pt x="35013" y="1755"/>
                  </a:lnTo>
                  <a:lnTo>
                    <a:pt x="34938" y="1830"/>
                  </a:lnTo>
                  <a:lnTo>
                    <a:pt x="34863" y="1880"/>
                  </a:lnTo>
                  <a:lnTo>
                    <a:pt x="34813" y="1930"/>
                  </a:lnTo>
                  <a:lnTo>
                    <a:pt x="34737" y="1980"/>
                  </a:lnTo>
                  <a:lnTo>
                    <a:pt x="34687" y="2031"/>
                  </a:lnTo>
                  <a:lnTo>
                    <a:pt x="34612" y="2081"/>
                  </a:lnTo>
                  <a:lnTo>
                    <a:pt x="34562" y="2131"/>
                  </a:lnTo>
                  <a:lnTo>
                    <a:pt x="34487" y="2181"/>
                  </a:lnTo>
                  <a:lnTo>
                    <a:pt x="34361" y="2306"/>
                  </a:lnTo>
                  <a:lnTo>
                    <a:pt x="34211" y="2407"/>
                  </a:lnTo>
                  <a:lnTo>
                    <a:pt x="34086" y="2507"/>
                  </a:lnTo>
                  <a:lnTo>
                    <a:pt x="33960" y="2607"/>
                  </a:lnTo>
                  <a:lnTo>
                    <a:pt x="33835" y="2682"/>
                  </a:lnTo>
                  <a:lnTo>
                    <a:pt x="33685" y="2782"/>
                  </a:lnTo>
                  <a:lnTo>
                    <a:pt x="33559" y="2883"/>
                  </a:lnTo>
                  <a:lnTo>
                    <a:pt x="33434" y="2983"/>
                  </a:lnTo>
                  <a:lnTo>
                    <a:pt x="33309" y="3083"/>
                  </a:lnTo>
                  <a:lnTo>
                    <a:pt x="33183" y="3158"/>
                  </a:lnTo>
                  <a:lnTo>
                    <a:pt x="33033" y="3259"/>
                  </a:lnTo>
                  <a:lnTo>
                    <a:pt x="32908" y="3359"/>
                  </a:lnTo>
                  <a:lnTo>
                    <a:pt x="32782" y="3434"/>
                  </a:lnTo>
                  <a:lnTo>
                    <a:pt x="32657" y="3534"/>
                  </a:lnTo>
                  <a:lnTo>
                    <a:pt x="32532" y="3610"/>
                  </a:lnTo>
                  <a:lnTo>
                    <a:pt x="32281" y="3785"/>
                  </a:lnTo>
                  <a:lnTo>
                    <a:pt x="32056" y="3935"/>
                  </a:lnTo>
                  <a:lnTo>
                    <a:pt x="31955" y="4011"/>
                  </a:lnTo>
                  <a:lnTo>
                    <a:pt x="31830" y="4111"/>
                  </a:lnTo>
                  <a:lnTo>
                    <a:pt x="31630" y="4286"/>
                  </a:lnTo>
                  <a:lnTo>
                    <a:pt x="31429" y="4462"/>
                  </a:lnTo>
                  <a:lnTo>
                    <a:pt x="31329" y="4537"/>
                  </a:lnTo>
                  <a:lnTo>
                    <a:pt x="31229" y="4637"/>
                  </a:lnTo>
                  <a:lnTo>
                    <a:pt x="31078" y="4762"/>
                  </a:lnTo>
                  <a:lnTo>
                    <a:pt x="30903" y="4913"/>
                  </a:lnTo>
                  <a:lnTo>
                    <a:pt x="30752" y="5038"/>
                  </a:lnTo>
                  <a:lnTo>
                    <a:pt x="30577" y="5189"/>
                  </a:lnTo>
                  <a:lnTo>
                    <a:pt x="30427" y="5314"/>
                  </a:lnTo>
                  <a:lnTo>
                    <a:pt x="30276" y="5464"/>
                  </a:lnTo>
                  <a:lnTo>
                    <a:pt x="30101" y="5590"/>
                  </a:lnTo>
                  <a:lnTo>
                    <a:pt x="30101" y="5615"/>
                  </a:lnTo>
                  <a:lnTo>
                    <a:pt x="29925" y="5715"/>
                  </a:lnTo>
                  <a:lnTo>
                    <a:pt x="29750" y="5840"/>
                  </a:lnTo>
                  <a:lnTo>
                    <a:pt x="29574" y="5965"/>
                  </a:lnTo>
                  <a:lnTo>
                    <a:pt x="29399" y="6091"/>
                  </a:lnTo>
                  <a:lnTo>
                    <a:pt x="29224" y="6216"/>
                  </a:lnTo>
                  <a:lnTo>
                    <a:pt x="29048" y="6316"/>
                  </a:lnTo>
                  <a:lnTo>
                    <a:pt x="28873" y="6442"/>
                  </a:lnTo>
                  <a:lnTo>
                    <a:pt x="28697" y="6567"/>
                  </a:lnTo>
                  <a:lnTo>
                    <a:pt x="28522" y="6667"/>
                  </a:lnTo>
                  <a:lnTo>
                    <a:pt x="28371" y="6767"/>
                  </a:lnTo>
                  <a:lnTo>
                    <a:pt x="28321" y="6793"/>
                  </a:lnTo>
                  <a:lnTo>
                    <a:pt x="28146" y="6893"/>
                  </a:lnTo>
                  <a:lnTo>
                    <a:pt x="27970" y="6993"/>
                  </a:lnTo>
                  <a:lnTo>
                    <a:pt x="27770" y="7118"/>
                  </a:lnTo>
                  <a:lnTo>
                    <a:pt x="27594" y="7219"/>
                  </a:lnTo>
                  <a:lnTo>
                    <a:pt x="27394" y="7319"/>
                  </a:lnTo>
                  <a:lnTo>
                    <a:pt x="27218" y="7419"/>
                  </a:lnTo>
                  <a:lnTo>
                    <a:pt x="27018" y="7519"/>
                  </a:lnTo>
                  <a:lnTo>
                    <a:pt x="26843" y="7620"/>
                  </a:lnTo>
                  <a:lnTo>
                    <a:pt x="26642" y="7720"/>
                  </a:lnTo>
                  <a:lnTo>
                    <a:pt x="26467" y="7820"/>
                  </a:lnTo>
                  <a:lnTo>
                    <a:pt x="26266" y="7920"/>
                  </a:lnTo>
                  <a:lnTo>
                    <a:pt x="26066" y="8021"/>
                  </a:lnTo>
                  <a:lnTo>
                    <a:pt x="25890" y="8121"/>
                  </a:lnTo>
                  <a:lnTo>
                    <a:pt x="25690" y="8221"/>
                  </a:lnTo>
                  <a:lnTo>
                    <a:pt x="25514" y="8321"/>
                  </a:lnTo>
                  <a:lnTo>
                    <a:pt x="25314" y="8422"/>
                  </a:lnTo>
                  <a:lnTo>
                    <a:pt x="25113" y="8522"/>
                  </a:lnTo>
                  <a:lnTo>
                    <a:pt x="24938" y="8597"/>
                  </a:lnTo>
                  <a:lnTo>
                    <a:pt x="24737" y="8697"/>
                  </a:lnTo>
                  <a:lnTo>
                    <a:pt x="24537" y="8798"/>
                  </a:lnTo>
                  <a:lnTo>
                    <a:pt x="24361" y="8898"/>
                  </a:lnTo>
                  <a:lnTo>
                    <a:pt x="24161" y="8973"/>
                  </a:lnTo>
                  <a:lnTo>
                    <a:pt x="23960" y="9073"/>
                  </a:lnTo>
                  <a:lnTo>
                    <a:pt x="23760" y="9173"/>
                  </a:lnTo>
                  <a:lnTo>
                    <a:pt x="23584" y="9249"/>
                  </a:lnTo>
                  <a:lnTo>
                    <a:pt x="23384" y="9349"/>
                  </a:lnTo>
                  <a:lnTo>
                    <a:pt x="23183" y="9449"/>
                  </a:lnTo>
                  <a:lnTo>
                    <a:pt x="22983" y="9524"/>
                  </a:lnTo>
                  <a:lnTo>
                    <a:pt x="22807" y="9625"/>
                  </a:lnTo>
                  <a:lnTo>
                    <a:pt x="22607" y="9700"/>
                  </a:lnTo>
                  <a:lnTo>
                    <a:pt x="22406" y="9800"/>
                  </a:lnTo>
                  <a:lnTo>
                    <a:pt x="22206" y="9875"/>
                  </a:lnTo>
                  <a:lnTo>
                    <a:pt x="22005" y="9976"/>
                  </a:lnTo>
                  <a:lnTo>
                    <a:pt x="21805" y="10051"/>
                  </a:lnTo>
                  <a:lnTo>
                    <a:pt x="21705" y="10101"/>
                  </a:lnTo>
                  <a:lnTo>
                    <a:pt x="21629" y="10151"/>
                  </a:lnTo>
                  <a:lnTo>
                    <a:pt x="21429" y="10226"/>
                  </a:lnTo>
                  <a:lnTo>
                    <a:pt x="21228" y="10326"/>
                  </a:lnTo>
                  <a:lnTo>
                    <a:pt x="21053" y="10427"/>
                  </a:lnTo>
                  <a:lnTo>
                    <a:pt x="20853" y="10527"/>
                  </a:lnTo>
                  <a:lnTo>
                    <a:pt x="20652" y="10602"/>
                  </a:lnTo>
                  <a:lnTo>
                    <a:pt x="20452" y="10702"/>
                  </a:lnTo>
                  <a:lnTo>
                    <a:pt x="20276" y="10803"/>
                  </a:lnTo>
                  <a:lnTo>
                    <a:pt x="20076" y="10903"/>
                  </a:lnTo>
                  <a:lnTo>
                    <a:pt x="19875" y="10978"/>
                  </a:lnTo>
                  <a:lnTo>
                    <a:pt x="19675" y="11078"/>
                  </a:lnTo>
                  <a:lnTo>
                    <a:pt x="19474" y="11153"/>
                  </a:lnTo>
                  <a:lnTo>
                    <a:pt x="19299" y="11254"/>
                  </a:lnTo>
                  <a:lnTo>
                    <a:pt x="19098" y="11354"/>
                  </a:lnTo>
                  <a:lnTo>
                    <a:pt x="18898" y="11429"/>
                  </a:lnTo>
                  <a:lnTo>
                    <a:pt x="18697" y="11529"/>
                  </a:lnTo>
                  <a:lnTo>
                    <a:pt x="18497" y="11605"/>
                  </a:lnTo>
                  <a:lnTo>
                    <a:pt x="18296" y="11680"/>
                  </a:lnTo>
                  <a:lnTo>
                    <a:pt x="18121" y="11780"/>
                  </a:lnTo>
                  <a:lnTo>
                    <a:pt x="17920" y="11855"/>
                  </a:lnTo>
                  <a:lnTo>
                    <a:pt x="17720" y="11955"/>
                  </a:lnTo>
                  <a:lnTo>
                    <a:pt x="17519" y="12031"/>
                  </a:lnTo>
                  <a:lnTo>
                    <a:pt x="17319" y="12106"/>
                  </a:lnTo>
                  <a:lnTo>
                    <a:pt x="17118" y="12206"/>
                  </a:lnTo>
                  <a:lnTo>
                    <a:pt x="16918" y="12281"/>
                  </a:lnTo>
                  <a:lnTo>
                    <a:pt x="16717" y="12356"/>
                  </a:lnTo>
                  <a:lnTo>
                    <a:pt x="16567" y="12432"/>
                  </a:lnTo>
                  <a:lnTo>
                    <a:pt x="16517" y="12432"/>
                  </a:lnTo>
                  <a:lnTo>
                    <a:pt x="16316" y="12507"/>
                  </a:lnTo>
                  <a:lnTo>
                    <a:pt x="16116" y="12582"/>
                  </a:lnTo>
                  <a:lnTo>
                    <a:pt x="15915" y="12657"/>
                  </a:lnTo>
                  <a:lnTo>
                    <a:pt x="15690" y="12732"/>
                  </a:lnTo>
                  <a:lnTo>
                    <a:pt x="15489" y="12783"/>
                  </a:lnTo>
                  <a:lnTo>
                    <a:pt x="15289" y="12858"/>
                  </a:lnTo>
                  <a:lnTo>
                    <a:pt x="15088" y="12933"/>
                  </a:lnTo>
                  <a:lnTo>
                    <a:pt x="14888" y="12983"/>
                  </a:lnTo>
                  <a:lnTo>
                    <a:pt x="14687" y="13058"/>
                  </a:lnTo>
                  <a:lnTo>
                    <a:pt x="14462" y="13133"/>
                  </a:lnTo>
                  <a:lnTo>
                    <a:pt x="14261" y="13184"/>
                  </a:lnTo>
                  <a:lnTo>
                    <a:pt x="14061" y="13259"/>
                  </a:lnTo>
                  <a:lnTo>
                    <a:pt x="13860" y="13309"/>
                  </a:lnTo>
                  <a:lnTo>
                    <a:pt x="13660" y="13384"/>
                  </a:lnTo>
                  <a:lnTo>
                    <a:pt x="13434" y="13434"/>
                  </a:lnTo>
                  <a:lnTo>
                    <a:pt x="13233" y="13484"/>
                  </a:lnTo>
                  <a:lnTo>
                    <a:pt x="13033" y="13559"/>
                  </a:lnTo>
                  <a:lnTo>
                    <a:pt x="12832" y="13610"/>
                  </a:lnTo>
                  <a:lnTo>
                    <a:pt x="12607" y="13660"/>
                  </a:lnTo>
                  <a:lnTo>
                    <a:pt x="12406" y="13735"/>
                  </a:lnTo>
                  <a:lnTo>
                    <a:pt x="12206" y="13785"/>
                  </a:lnTo>
                  <a:lnTo>
                    <a:pt x="12005" y="13835"/>
                  </a:lnTo>
                  <a:lnTo>
                    <a:pt x="11780" y="13885"/>
                  </a:lnTo>
                  <a:lnTo>
                    <a:pt x="11579" y="13960"/>
                  </a:lnTo>
                  <a:lnTo>
                    <a:pt x="11379" y="14011"/>
                  </a:lnTo>
                  <a:lnTo>
                    <a:pt x="11178" y="14061"/>
                  </a:lnTo>
                  <a:lnTo>
                    <a:pt x="10953" y="14111"/>
                  </a:lnTo>
                  <a:lnTo>
                    <a:pt x="10752" y="14161"/>
                  </a:lnTo>
                  <a:lnTo>
                    <a:pt x="10552" y="14211"/>
                  </a:lnTo>
                  <a:lnTo>
                    <a:pt x="10527" y="14211"/>
                  </a:lnTo>
                  <a:lnTo>
                    <a:pt x="10326" y="14261"/>
                  </a:lnTo>
                  <a:lnTo>
                    <a:pt x="10126" y="14336"/>
                  </a:lnTo>
                  <a:lnTo>
                    <a:pt x="9925" y="14387"/>
                  </a:lnTo>
                  <a:lnTo>
                    <a:pt x="9725" y="14437"/>
                  </a:lnTo>
                  <a:lnTo>
                    <a:pt x="9499" y="14487"/>
                  </a:lnTo>
                  <a:lnTo>
                    <a:pt x="9299" y="14562"/>
                  </a:lnTo>
                  <a:lnTo>
                    <a:pt x="9098" y="14612"/>
                  </a:lnTo>
                  <a:lnTo>
                    <a:pt x="8898" y="14662"/>
                  </a:lnTo>
                  <a:lnTo>
                    <a:pt x="8672" y="14712"/>
                  </a:lnTo>
                  <a:lnTo>
                    <a:pt x="8472" y="14762"/>
                  </a:lnTo>
                  <a:lnTo>
                    <a:pt x="8271" y="14813"/>
                  </a:lnTo>
                  <a:lnTo>
                    <a:pt x="8071" y="14863"/>
                  </a:lnTo>
                  <a:lnTo>
                    <a:pt x="7845" y="14913"/>
                  </a:lnTo>
                  <a:lnTo>
                    <a:pt x="7644" y="14963"/>
                  </a:lnTo>
                  <a:lnTo>
                    <a:pt x="7444" y="15013"/>
                  </a:lnTo>
                  <a:lnTo>
                    <a:pt x="7218" y="15063"/>
                  </a:lnTo>
                  <a:lnTo>
                    <a:pt x="7018" y="15113"/>
                  </a:lnTo>
                  <a:lnTo>
                    <a:pt x="6817" y="15138"/>
                  </a:lnTo>
                  <a:lnTo>
                    <a:pt x="6617" y="15189"/>
                  </a:lnTo>
                  <a:lnTo>
                    <a:pt x="6391" y="15239"/>
                  </a:lnTo>
                  <a:lnTo>
                    <a:pt x="6266" y="15264"/>
                  </a:lnTo>
                  <a:lnTo>
                    <a:pt x="6191" y="15289"/>
                  </a:lnTo>
                  <a:lnTo>
                    <a:pt x="6065" y="15314"/>
                  </a:lnTo>
                  <a:lnTo>
                    <a:pt x="5940" y="15339"/>
                  </a:lnTo>
                  <a:lnTo>
                    <a:pt x="5815" y="15364"/>
                  </a:lnTo>
                  <a:lnTo>
                    <a:pt x="5664" y="15389"/>
                  </a:lnTo>
                  <a:lnTo>
                    <a:pt x="5539" y="15414"/>
                  </a:lnTo>
                  <a:lnTo>
                    <a:pt x="5414" y="15439"/>
                  </a:lnTo>
                  <a:lnTo>
                    <a:pt x="5289" y="15464"/>
                  </a:lnTo>
                  <a:lnTo>
                    <a:pt x="5163" y="15489"/>
                  </a:lnTo>
                  <a:lnTo>
                    <a:pt x="5013" y="15514"/>
                  </a:lnTo>
                  <a:lnTo>
                    <a:pt x="4888" y="15539"/>
                  </a:lnTo>
                  <a:lnTo>
                    <a:pt x="4762" y="15565"/>
                  </a:lnTo>
                  <a:lnTo>
                    <a:pt x="4612" y="15590"/>
                  </a:lnTo>
                  <a:lnTo>
                    <a:pt x="4361" y="15640"/>
                  </a:lnTo>
                  <a:lnTo>
                    <a:pt x="4086" y="15665"/>
                  </a:lnTo>
                  <a:lnTo>
                    <a:pt x="3810" y="15715"/>
                  </a:lnTo>
                  <a:lnTo>
                    <a:pt x="3534" y="15765"/>
                  </a:lnTo>
                  <a:lnTo>
                    <a:pt x="3258" y="15815"/>
                  </a:lnTo>
                  <a:lnTo>
                    <a:pt x="2983" y="15865"/>
                  </a:lnTo>
                  <a:lnTo>
                    <a:pt x="2732" y="15890"/>
                  </a:lnTo>
                  <a:lnTo>
                    <a:pt x="2456" y="15940"/>
                  </a:lnTo>
                  <a:lnTo>
                    <a:pt x="2331" y="15966"/>
                  </a:lnTo>
                  <a:lnTo>
                    <a:pt x="2181" y="15991"/>
                  </a:lnTo>
                  <a:lnTo>
                    <a:pt x="2055" y="16016"/>
                  </a:lnTo>
                  <a:lnTo>
                    <a:pt x="1905" y="16041"/>
                  </a:lnTo>
                  <a:lnTo>
                    <a:pt x="1780" y="16066"/>
                  </a:lnTo>
                  <a:lnTo>
                    <a:pt x="1654" y="16091"/>
                  </a:lnTo>
                  <a:lnTo>
                    <a:pt x="1529" y="16116"/>
                  </a:lnTo>
                  <a:lnTo>
                    <a:pt x="1379" y="16141"/>
                  </a:lnTo>
                  <a:lnTo>
                    <a:pt x="1253" y="16166"/>
                  </a:lnTo>
                  <a:lnTo>
                    <a:pt x="1128" y="16191"/>
                  </a:lnTo>
                  <a:lnTo>
                    <a:pt x="1003" y="16241"/>
                  </a:lnTo>
                  <a:lnTo>
                    <a:pt x="877" y="16266"/>
                  </a:lnTo>
                  <a:lnTo>
                    <a:pt x="727" y="16291"/>
                  </a:lnTo>
                  <a:lnTo>
                    <a:pt x="602" y="16316"/>
                  </a:lnTo>
                  <a:lnTo>
                    <a:pt x="476" y="16341"/>
                  </a:lnTo>
                  <a:lnTo>
                    <a:pt x="351" y="16392"/>
                  </a:lnTo>
                  <a:lnTo>
                    <a:pt x="226" y="16417"/>
                  </a:lnTo>
                  <a:lnTo>
                    <a:pt x="101" y="16442"/>
                  </a:lnTo>
                  <a:lnTo>
                    <a:pt x="25" y="16467"/>
                  </a:lnTo>
                  <a:cubicBezTo>
                    <a:pt x="0" y="16818"/>
                    <a:pt x="0" y="17143"/>
                    <a:pt x="0" y="17494"/>
                  </a:cubicBezTo>
                  <a:cubicBezTo>
                    <a:pt x="0" y="17870"/>
                    <a:pt x="0" y="18246"/>
                    <a:pt x="25" y="18622"/>
                  </a:cubicBezTo>
                  <a:lnTo>
                    <a:pt x="1153" y="18622"/>
                  </a:lnTo>
                  <a:lnTo>
                    <a:pt x="1253" y="18597"/>
                  </a:lnTo>
                  <a:lnTo>
                    <a:pt x="1479" y="18597"/>
                  </a:lnTo>
                  <a:lnTo>
                    <a:pt x="1579" y="18572"/>
                  </a:lnTo>
                  <a:lnTo>
                    <a:pt x="1805" y="18572"/>
                  </a:lnTo>
                  <a:lnTo>
                    <a:pt x="1905" y="18547"/>
                  </a:lnTo>
                  <a:lnTo>
                    <a:pt x="2030" y="18547"/>
                  </a:lnTo>
                  <a:lnTo>
                    <a:pt x="2131" y="18522"/>
                  </a:lnTo>
                  <a:lnTo>
                    <a:pt x="2231" y="18522"/>
                  </a:lnTo>
                  <a:lnTo>
                    <a:pt x="2356" y="18497"/>
                  </a:lnTo>
                  <a:lnTo>
                    <a:pt x="2456" y="18472"/>
                  </a:lnTo>
                  <a:lnTo>
                    <a:pt x="2582" y="18472"/>
                  </a:lnTo>
                  <a:lnTo>
                    <a:pt x="2682" y="18447"/>
                  </a:lnTo>
                  <a:lnTo>
                    <a:pt x="2807" y="18422"/>
                  </a:lnTo>
                  <a:lnTo>
                    <a:pt x="2908" y="18422"/>
                  </a:lnTo>
                  <a:lnTo>
                    <a:pt x="3033" y="18397"/>
                  </a:lnTo>
                  <a:lnTo>
                    <a:pt x="3133" y="18372"/>
                  </a:lnTo>
                  <a:lnTo>
                    <a:pt x="3258" y="18346"/>
                  </a:lnTo>
                  <a:lnTo>
                    <a:pt x="3359" y="18321"/>
                  </a:lnTo>
                  <a:lnTo>
                    <a:pt x="3484" y="18296"/>
                  </a:lnTo>
                  <a:lnTo>
                    <a:pt x="3609" y="18296"/>
                  </a:lnTo>
                  <a:lnTo>
                    <a:pt x="3710" y="18271"/>
                  </a:lnTo>
                  <a:lnTo>
                    <a:pt x="3835" y="18246"/>
                  </a:lnTo>
                  <a:lnTo>
                    <a:pt x="3935" y="18221"/>
                  </a:lnTo>
                  <a:lnTo>
                    <a:pt x="4060" y="18196"/>
                  </a:lnTo>
                  <a:lnTo>
                    <a:pt x="4161" y="18171"/>
                  </a:lnTo>
                  <a:lnTo>
                    <a:pt x="4286" y="18146"/>
                  </a:lnTo>
                  <a:lnTo>
                    <a:pt x="4411" y="18121"/>
                  </a:lnTo>
                  <a:lnTo>
                    <a:pt x="4512" y="18096"/>
                  </a:lnTo>
                  <a:lnTo>
                    <a:pt x="4637" y="18071"/>
                  </a:lnTo>
                  <a:lnTo>
                    <a:pt x="4862" y="18021"/>
                  </a:lnTo>
                  <a:lnTo>
                    <a:pt x="5088" y="17945"/>
                  </a:lnTo>
                  <a:lnTo>
                    <a:pt x="5113" y="17945"/>
                  </a:lnTo>
                  <a:lnTo>
                    <a:pt x="5339" y="17920"/>
                  </a:lnTo>
                  <a:lnTo>
                    <a:pt x="5564" y="17870"/>
                  </a:lnTo>
                  <a:lnTo>
                    <a:pt x="5790" y="17820"/>
                  </a:lnTo>
                  <a:lnTo>
                    <a:pt x="6040" y="17795"/>
                  </a:lnTo>
                  <a:lnTo>
                    <a:pt x="6266" y="17745"/>
                  </a:lnTo>
                  <a:lnTo>
                    <a:pt x="6492" y="17695"/>
                  </a:lnTo>
                  <a:lnTo>
                    <a:pt x="6717" y="17645"/>
                  </a:lnTo>
                  <a:lnTo>
                    <a:pt x="6943" y="17595"/>
                  </a:lnTo>
                  <a:lnTo>
                    <a:pt x="7168" y="17570"/>
                  </a:lnTo>
                  <a:lnTo>
                    <a:pt x="7419" y="17519"/>
                  </a:lnTo>
                  <a:lnTo>
                    <a:pt x="7644" y="17469"/>
                  </a:lnTo>
                  <a:lnTo>
                    <a:pt x="7870" y="17419"/>
                  </a:lnTo>
                  <a:lnTo>
                    <a:pt x="8096" y="17369"/>
                  </a:lnTo>
                  <a:lnTo>
                    <a:pt x="8321" y="17319"/>
                  </a:lnTo>
                  <a:lnTo>
                    <a:pt x="8547" y="17269"/>
                  </a:lnTo>
                  <a:lnTo>
                    <a:pt x="8797" y="17219"/>
                  </a:lnTo>
                  <a:lnTo>
                    <a:pt x="9023" y="17169"/>
                  </a:lnTo>
                  <a:lnTo>
                    <a:pt x="9248" y="17118"/>
                  </a:lnTo>
                  <a:lnTo>
                    <a:pt x="9474" y="17068"/>
                  </a:lnTo>
                  <a:lnTo>
                    <a:pt x="9700" y="17018"/>
                  </a:lnTo>
                  <a:lnTo>
                    <a:pt x="9925" y="16968"/>
                  </a:lnTo>
                  <a:lnTo>
                    <a:pt x="10151" y="16893"/>
                  </a:lnTo>
                  <a:lnTo>
                    <a:pt x="10401" y="16843"/>
                  </a:lnTo>
                  <a:lnTo>
                    <a:pt x="10627" y="16793"/>
                  </a:lnTo>
                  <a:lnTo>
                    <a:pt x="10852" y="16742"/>
                  </a:lnTo>
                  <a:lnTo>
                    <a:pt x="11078" y="16667"/>
                  </a:lnTo>
                  <a:lnTo>
                    <a:pt x="11304" y="16617"/>
                  </a:lnTo>
                  <a:lnTo>
                    <a:pt x="11529" y="16567"/>
                  </a:lnTo>
                  <a:lnTo>
                    <a:pt x="11755" y="16517"/>
                  </a:lnTo>
                  <a:lnTo>
                    <a:pt x="11980" y="16442"/>
                  </a:lnTo>
                  <a:lnTo>
                    <a:pt x="12206" y="16392"/>
                  </a:lnTo>
                  <a:lnTo>
                    <a:pt x="12431" y="16316"/>
                  </a:lnTo>
                  <a:lnTo>
                    <a:pt x="12682" y="16266"/>
                  </a:lnTo>
                  <a:lnTo>
                    <a:pt x="12908" y="16191"/>
                  </a:lnTo>
                  <a:lnTo>
                    <a:pt x="13133" y="16141"/>
                  </a:lnTo>
                  <a:lnTo>
                    <a:pt x="13359" y="16066"/>
                  </a:lnTo>
                  <a:lnTo>
                    <a:pt x="13584" y="16016"/>
                  </a:lnTo>
                  <a:lnTo>
                    <a:pt x="13810" y="15940"/>
                  </a:lnTo>
                  <a:lnTo>
                    <a:pt x="14035" y="15890"/>
                  </a:lnTo>
                  <a:lnTo>
                    <a:pt x="14261" y="15815"/>
                  </a:lnTo>
                  <a:lnTo>
                    <a:pt x="14487" y="15740"/>
                  </a:lnTo>
                  <a:lnTo>
                    <a:pt x="14712" y="15690"/>
                  </a:lnTo>
                  <a:lnTo>
                    <a:pt x="14938" y="15615"/>
                  </a:lnTo>
                  <a:lnTo>
                    <a:pt x="15163" y="15539"/>
                  </a:lnTo>
                  <a:lnTo>
                    <a:pt x="15389" y="15489"/>
                  </a:lnTo>
                  <a:lnTo>
                    <a:pt x="15614" y="15414"/>
                  </a:lnTo>
                  <a:lnTo>
                    <a:pt x="15840" y="15339"/>
                  </a:lnTo>
                  <a:lnTo>
                    <a:pt x="16066" y="15264"/>
                  </a:lnTo>
                  <a:lnTo>
                    <a:pt x="16291" y="15189"/>
                  </a:lnTo>
                  <a:lnTo>
                    <a:pt x="16517" y="15113"/>
                  </a:lnTo>
                  <a:lnTo>
                    <a:pt x="16742" y="15038"/>
                  </a:lnTo>
                  <a:lnTo>
                    <a:pt x="16943" y="14988"/>
                  </a:lnTo>
                  <a:lnTo>
                    <a:pt x="17168" y="14913"/>
                  </a:lnTo>
                  <a:lnTo>
                    <a:pt x="17394" y="14838"/>
                  </a:lnTo>
                  <a:lnTo>
                    <a:pt x="17619" y="14762"/>
                  </a:lnTo>
                  <a:lnTo>
                    <a:pt x="17845" y="14687"/>
                  </a:lnTo>
                  <a:lnTo>
                    <a:pt x="18071" y="14587"/>
                  </a:lnTo>
                  <a:lnTo>
                    <a:pt x="18296" y="14512"/>
                  </a:lnTo>
                  <a:lnTo>
                    <a:pt x="18522" y="14437"/>
                  </a:lnTo>
                  <a:lnTo>
                    <a:pt x="18747" y="14361"/>
                  </a:lnTo>
                  <a:lnTo>
                    <a:pt x="18948" y="14286"/>
                  </a:lnTo>
                  <a:lnTo>
                    <a:pt x="19173" y="14211"/>
                  </a:lnTo>
                  <a:lnTo>
                    <a:pt x="19249" y="14161"/>
                  </a:lnTo>
                  <a:lnTo>
                    <a:pt x="19399" y="14111"/>
                  </a:lnTo>
                  <a:lnTo>
                    <a:pt x="19574" y="14036"/>
                  </a:lnTo>
                  <a:lnTo>
                    <a:pt x="19725" y="13960"/>
                  </a:lnTo>
                  <a:lnTo>
                    <a:pt x="19900" y="13885"/>
                  </a:lnTo>
                  <a:lnTo>
                    <a:pt x="20051" y="13810"/>
                  </a:lnTo>
                  <a:lnTo>
                    <a:pt x="20226" y="13735"/>
                  </a:lnTo>
                  <a:lnTo>
                    <a:pt x="20376" y="13660"/>
                  </a:lnTo>
                  <a:lnTo>
                    <a:pt x="20527" y="13610"/>
                  </a:lnTo>
                  <a:lnTo>
                    <a:pt x="20702" y="13534"/>
                  </a:lnTo>
                  <a:lnTo>
                    <a:pt x="20853" y="13459"/>
                  </a:lnTo>
                  <a:lnTo>
                    <a:pt x="21028" y="13384"/>
                  </a:lnTo>
                  <a:lnTo>
                    <a:pt x="21178" y="13309"/>
                  </a:lnTo>
                  <a:lnTo>
                    <a:pt x="21329" y="13234"/>
                  </a:lnTo>
                  <a:lnTo>
                    <a:pt x="21504" y="13158"/>
                  </a:lnTo>
                  <a:lnTo>
                    <a:pt x="21655" y="13083"/>
                  </a:lnTo>
                  <a:lnTo>
                    <a:pt x="21830" y="13008"/>
                  </a:lnTo>
                  <a:lnTo>
                    <a:pt x="21980" y="12933"/>
                  </a:lnTo>
                  <a:lnTo>
                    <a:pt x="22131" y="12858"/>
                  </a:lnTo>
                  <a:lnTo>
                    <a:pt x="22306" y="12783"/>
                  </a:lnTo>
                  <a:lnTo>
                    <a:pt x="22457" y="12707"/>
                  </a:lnTo>
                  <a:lnTo>
                    <a:pt x="22607" y="12632"/>
                  </a:lnTo>
                  <a:lnTo>
                    <a:pt x="22782" y="12557"/>
                  </a:lnTo>
                  <a:lnTo>
                    <a:pt x="22933" y="12482"/>
                  </a:lnTo>
                  <a:lnTo>
                    <a:pt x="23083" y="12382"/>
                  </a:lnTo>
                  <a:lnTo>
                    <a:pt x="23259" y="12306"/>
                  </a:lnTo>
                  <a:lnTo>
                    <a:pt x="23409" y="12231"/>
                  </a:lnTo>
                  <a:lnTo>
                    <a:pt x="23559" y="12156"/>
                  </a:lnTo>
                  <a:lnTo>
                    <a:pt x="23735" y="12081"/>
                  </a:lnTo>
                  <a:lnTo>
                    <a:pt x="23885" y="12006"/>
                  </a:lnTo>
                  <a:lnTo>
                    <a:pt x="24036" y="11930"/>
                  </a:lnTo>
                  <a:lnTo>
                    <a:pt x="24186" y="11830"/>
                  </a:lnTo>
                  <a:lnTo>
                    <a:pt x="24361" y="11755"/>
                  </a:lnTo>
                  <a:lnTo>
                    <a:pt x="24512" y="11680"/>
                  </a:lnTo>
                  <a:lnTo>
                    <a:pt x="24662" y="11605"/>
                  </a:lnTo>
                  <a:lnTo>
                    <a:pt x="24838" y="11504"/>
                  </a:lnTo>
                  <a:lnTo>
                    <a:pt x="24988" y="11429"/>
                  </a:lnTo>
                  <a:lnTo>
                    <a:pt x="25138" y="11354"/>
                  </a:lnTo>
                  <a:lnTo>
                    <a:pt x="25289" y="11279"/>
                  </a:lnTo>
                  <a:lnTo>
                    <a:pt x="25464" y="11179"/>
                  </a:lnTo>
                  <a:lnTo>
                    <a:pt x="25614" y="11103"/>
                  </a:lnTo>
                  <a:lnTo>
                    <a:pt x="25765" y="11028"/>
                  </a:lnTo>
                  <a:lnTo>
                    <a:pt x="25915" y="10928"/>
                  </a:lnTo>
                  <a:lnTo>
                    <a:pt x="26091" y="10853"/>
                  </a:lnTo>
                  <a:lnTo>
                    <a:pt x="26241" y="10778"/>
                  </a:lnTo>
                  <a:lnTo>
                    <a:pt x="26391" y="10677"/>
                  </a:lnTo>
                  <a:lnTo>
                    <a:pt x="26542" y="10602"/>
                  </a:lnTo>
                  <a:lnTo>
                    <a:pt x="26692" y="10527"/>
                  </a:lnTo>
                  <a:lnTo>
                    <a:pt x="26868" y="10427"/>
                  </a:lnTo>
                  <a:lnTo>
                    <a:pt x="26918" y="10402"/>
                  </a:lnTo>
                  <a:lnTo>
                    <a:pt x="27018" y="10351"/>
                  </a:lnTo>
                  <a:lnTo>
                    <a:pt x="27168" y="10251"/>
                  </a:lnTo>
                  <a:lnTo>
                    <a:pt x="27319" y="10176"/>
                  </a:lnTo>
                  <a:lnTo>
                    <a:pt x="27469" y="10076"/>
                  </a:lnTo>
                  <a:lnTo>
                    <a:pt x="27645" y="10001"/>
                  </a:lnTo>
                  <a:lnTo>
                    <a:pt x="27795" y="9900"/>
                  </a:lnTo>
                  <a:lnTo>
                    <a:pt x="27945" y="9825"/>
                  </a:lnTo>
                  <a:lnTo>
                    <a:pt x="28171" y="9700"/>
                  </a:lnTo>
                  <a:lnTo>
                    <a:pt x="28396" y="9575"/>
                  </a:lnTo>
                  <a:lnTo>
                    <a:pt x="28622" y="9449"/>
                  </a:lnTo>
                  <a:lnTo>
                    <a:pt x="28848" y="9324"/>
                  </a:lnTo>
                  <a:lnTo>
                    <a:pt x="29073" y="9173"/>
                  </a:lnTo>
                  <a:lnTo>
                    <a:pt x="29274" y="9048"/>
                  </a:lnTo>
                  <a:lnTo>
                    <a:pt x="29499" y="8923"/>
                  </a:lnTo>
                  <a:lnTo>
                    <a:pt x="29725" y="8798"/>
                  </a:lnTo>
                  <a:lnTo>
                    <a:pt x="29950" y="8647"/>
                  </a:lnTo>
                  <a:lnTo>
                    <a:pt x="30176" y="8522"/>
                  </a:lnTo>
                  <a:lnTo>
                    <a:pt x="30376" y="8397"/>
                  </a:lnTo>
                  <a:lnTo>
                    <a:pt x="30602" y="8246"/>
                  </a:lnTo>
                  <a:lnTo>
                    <a:pt x="30828" y="8121"/>
                  </a:lnTo>
                  <a:lnTo>
                    <a:pt x="31028" y="7970"/>
                  </a:lnTo>
                  <a:lnTo>
                    <a:pt x="31254" y="7845"/>
                  </a:lnTo>
                  <a:lnTo>
                    <a:pt x="31479" y="7695"/>
                  </a:lnTo>
                  <a:lnTo>
                    <a:pt x="31680" y="7569"/>
                  </a:lnTo>
                  <a:lnTo>
                    <a:pt x="31780" y="7494"/>
                  </a:lnTo>
                  <a:lnTo>
                    <a:pt x="31905" y="7419"/>
                  </a:lnTo>
                  <a:lnTo>
                    <a:pt x="32005" y="7344"/>
                  </a:lnTo>
                  <a:lnTo>
                    <a:pt x="32106" y="7294"/>
                  </a:lnTo>
                  <a:lnTo>
                    <a:pt x="32206" y="7219"/>
                  </a:lnTo>
                  <a:lnTo>
                    <a:pt x="32331" y="7143"/>
                  </a:lnTo>
                  <a:lnTo>
                    <a:pt x="32432" y="7068"/>
                  </a:lnTo>
                  <a:lnTo>
                    <a:pt x="32532" y="6993"/>
                  </a:lnTo>
                  <a:lnTo>
                    <a:pt x="32632" y="6918"/>
                  </a:lnTo>
                  <a:lnTo>
                    <a:pt x="32757" y="6843"/>
                  </a:lnTo>
                  <a:lnTo>
                    <a:pt x="32858" y="6793"/>
                  </a:lnTo>
                  <a:lnTo>
                    <a:pt x="32958" y="6717"/>
                  </a:lnTo>
                  <a:lnTo>
                    <a:pt x="33058" y="6642"/>
                  </a:lnTo>
                  <a:lnTo>
                    <a:pt x="33158" y="6567"/>
                  </a:lnTo>
                  <a:lnTo>
                    <a:pt x="33259" y="6492"/>
                  </a:lnTo>
                  <a:lnTo>
                    <a:pt x="33359" y="6417"/>
                  </a:lnTo>
                  <a:lnTo>
                    <a:pt x="33484" y="6341"/>
                  </a:lnTo>
                  <a:lnTo>
                    <a:pt x="33584" y="6266"/>
                  </a:lnTo>
                  <a:lnTo>
                    <a:pt x="33685" y="6191"/>
                  </a:lnTo>
                  <a:lnTo>
                    <a:pt x="33785" y="6116"/>
                  </a:lnTo>
                  <a:lnTo>
                    <a:pt x="33885" y="6041"/>
                  </a:lnTo>
                  <a:lnTo>
                    <a:pt x="33985" y="5965"/>
                  </a:lnTo>
                  <a:lnTo>
                    <a:pt x="34086" y="5890"/>
                  </a:lnTo>
                  <a:lnTo>
                    <a:pt x="34186" y="5815"/>
                  </a:lnTo>
                  <a:lnTo>
                    <a:pt x="34286" y="5740"/>
                  </a:lnTo>
                  <a:lnTo>
                    <a:pt x="34386" y="5665"/>
                  </a:lnTo>
                  <a:lnTo>
                    <a:pt x="34512" y="5590"/>
                  </a:lnTo>
                  <a:lnTo>
                    <a:pt x="34612" y="5514"/>
                  </a:lnTo>
                  <a:lnTo>
                    <a:pt x="34712" y="5439"/>
                  </a:lnTo>
                  <a:lnTo>
                    <a:pt x="34813" y="5364"/>
                  </a:lnTo>
                  <a:lnTo>
                    <a:pt x="34913" y="5289"/>
                  </a:lnTo>
                  <a:lnTo>
                    <a:pt x="35013" y="5189"/>
                  </a:lnTo>
                  <a:lnTo>
                    <a:pt x="35113" y="5113"/>
                  </a:lnTo>
                  <a:lnTo>
                    <a:pt x="35214" y="5038"/>
                  </a:lnTo>
                  <a:lnTo>
                    <a:pt x="35314" y="4963"/>
                  </a:lnTo>
                  <a:lnTo>
                    <a:pt x="35414" y="4888"/>
                  </a:lnTo>
                  <a:lnTo>
                    <a:pt x="35514" y="4813"/>
                  </a:lnTo>
                  <a:lnTo>
                    <a:pt x="35564" y="4762"/>
                  </a:lnTo>
                  <a:lnTo>
                    <a:pt x="35589" y="4737"/>
                  </a:lnTo>
                  <a:lnTo>
                    <a:pt x="35690" y="4637"/>
                  </a:lnTo>
                  <a:lnTo>
                    <a:pt x="35790" y="4562"/>
                  </a:lnTo>
                  <a:lnTo>
                    <a:pt x="35890" y="4487"/>
                  </a:lnTo>
                  <a:lnTo>
                    <a:pt x="35990" y="4412"/>
                  </a:lnTo>
                  <a:lnTo>
                    <a:pt x="36091" y="4336"/>
                  </a:lnTo>
                  <a:lnTo>
                    <a:pt x="36191" y="4236"/>
                  </a:lnTo>
                  <a:lnTo>
                    <a:pt x="36291" y="4161"/>
                  </a:lnTo>
                  <a:lnTo>
                    <a:pt x="36391" y="4086"/>
                  </a:lnTo>
                  <a:lnTo>
                    <a:pt x="36467" y="3985"/>
                  </a:lnTo>
                  <a:lnTo>
                    <a:pt x="36567" y="3910"/>
                  </a:lnTo>
                  <a:lnTo>
                    <a:pt x="36667" y="3835"/>
                  </a:lnTo>
                  <a:lnTo>
                    <a:pt x="36767" y="3760"/>
                  </a:lnTo>
                  <a:lnTo>
                    <a:pt x="36868" y="3660"/>
                  </a:lnTo>
                  <a:lnTo>
                    <a:pt x="36943" y="3584"/>
                  </a:lnTo>
                  <a:lnTo>
                    <a:pt x="37043" y="3484"/>
                  </a:lnTo>
                  <a:lnTo>
                    <a:pt x="37143" y="3409"/>
                  </a:lnTo>
                  <a:lnTo>
                    <a:pt x="37244" y="3334"/>
                  </a:lnTo>
                  <a:lnTo>
                    <a:pt x="37319" y="3234"/>
                  </a:lnTo>
                  <a:lnTo>
                    <a:pt x="37419" y="3158"/>
                  </a:lnTo>
                  <a:lnTo>
                    <a:pt x="37519" y="3058"/>
                  </a:lnTo>
                  <a:lnTo>
                    <a:pt x="37594" y="2983"/>
                  </a:lnTo>
                  <a:lnTo>
                    <a:pt x="37670" y="2908"/>
                  </a:lnTo>
                  <a:lnTo>
                    <a:pt x="37695" y="2883"/>
                  </a:lnTo>
                  <a:lnTo>
                    <a:pt x="37795" y="2808"/>
                  </a:lnTo>
                  <a:lnTo>
                    <a:pt x="37870" y="2707"/>
                  </a:lnTo>
                  <a:lnTo>
                    <a:pt x="37970" y="2632"/>
                  </a:lnTo>
                  <a:lnTo>
                    <a:pt x="38071" y="2532"/>
                  </a:lnTo>
                  <a:lnTo>
                    <a:pt x="38146" y="2457"/>
                  </a:lnTo>
                  <a:lnTo>
                    <a:pt x="38246" y="2356"/>
                  </a:lnTo>
                  <a:lnTo>
                    <a:pt x="38321" y="2256"/>
                  </a:lnTo>
                  <a:lnTo>
                    <a:pt x="38422" y="2181"/>
                  </a:lnTo>
                  <a:lnTo>
                    <a:pt x="38522" y="2081"/>
                  </a:lnTo>
                  <a:lnTo>
                    <a:pt x="38597" y="2006"/>
                  </a:lnTo>
                  <a:lnTo>
                    <a:pt x="38697" y="1905"/>
                  </a:lnTo>
                  <a:lnTo>
                    <a:pt x="38772" y="1805"/>
                  </a:lnTo>
                  <a:lnTo>
                    <a:pt x="38798" y="1780"/>
                  </a:lnTo>
                  <a:cubicBezTo>
                    <a:pt x="38121" y="1153"/>
                    <a:pt x="37394" y="552"/>
                    <a:pt x="36642" y="1"/>
                  </a:cubicBez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2"/>
            <p:cNvSpPr/>
            <p:nvPr/>
          </p:nvSpPr>
          <p:spPr>
            <a:xfrm>
              <a:off x="2856887" y="2572848"/>
              <a:ext cx="703870" cy="312312"/>
            </a:xfrm>
            <a:custGeom>
              <a:rect b="b" l="l" r="r" t="t"/>
              <a:pathLst>
                <a:path extrusionOk="0" h="15916" w="35866">
                  <a:moveTo>
                    <a:pt x="34111" y="1"/>
                  </a:moveTo>
                  <a:lnTo>
                    <a:pt x="34086" y="26"/>
                  </a:lnTo>
                  <a:lnTo>
                    <a:pt x="33986" y="101"/>
                  </a:lnTo>
                  <a:lnTo>
                    <a:pt x="33886" y="151"/>
                  </a:lnTo>
                  <a:lnTo>
                    <a:pt x="33786" y="226"/>
                  </a:lnTo>
                  <a:lnTo>
                    <a:pt x="33685" y="302"/>
                  </a:lnTo>
                  <a:lnTo>
                    <a:pt x="33585" y="377"/>
                  </a:lnTo>
                  <a:lnTo>
                    <a:pt x="33460" y="452"/>
                  </a:lnTo>
                  <a:lnTo>
                    <a:pt x="33359" y="527"/>
                  </a:lnTo>
                  <a:lnTo>
                    <a:pt x="33259" y="602"/>
                  </a:lnTo>
                  <a:lnTo>
                    <a:pt x="33159" y="678"/>
                  </a:lnTo>
                  <a:lnTo>
                    <a:pt x="33059" y="753"/>
                  </a:lnTo>
                  <a:lnTo>
                    <a:pt x="32958" y="828"/>
                  </a:lnTo>
                  <a:lnTo>
                    <a:pt x="32858" y="928"/>
                  </a:lnTo>
                  <a:lnTo>
                    <a:pt x="32758" y="1003"/>
                  </a:lnTo>
                  <a:lnTo>
                    <a:pt x="32658" y="1079"/>
                  </a:lnTo>
                  <a:lnTo>
                    <a:pt x="32557" y="1154"/>
                  </a:lnTo>
                  <a:lnTo>
                    <a:pt x="32457" y="1229"/>
                  </a:lnTo>
                  <a:lnTo>
                    <a:pt x="32357" y="1304"/>
                  </a:lnTo>
                  <a:lnTo>
                    <a:pt x="32156" y="1480"/>
                  </a:lnTo>
                  <a:lnTo>
                    <a:pt x="31956" y="1655"/>
                  </a:lnTo>
                  <a:lnTo>
                    <a:pt x="31755" y="1805"/>
                  </a:lnTo>
                  <a:lnTo>
                    <a:pt x="31655" y="1881"/>
                  </a:lnTo>
                  <a:lnTo>
                    <a:pt x="31655" y="1931"/>
                  </a:lnTo>
                  <a:lnTo>
                    <a:pt x="31505" y="2056"/>
                  </a:lnTo>
                  <a:lnTo>
                    <a:pt x="31354" y="2181"/>
                  </a:lnTo>
                  <a:lnTo>
                    <a:pt x="31204" y="2307"/>
                  </a:lnTo>
                  <a:lnTo>
                    <a:pt x="31054" y="2407"/>
                  </a:lnTo>
                  <a:lnTo>
                    <a:pt x="30903" y="2532"/>
                  </a:lnTo>
                  <a:lnTo>
                    <a:pt x="30753" y="2658"/>
                  </a:lnTo>
                  <a:lnTo>
                    <a:pt x="30603" y="2783"/>
                  </a:lnTo>
                  <a:lnTo>
                    <a:pt x="30452" y="2908"/>
                  </a:lnTo>
                  <a:lnTo>
                    <a:pt x="30277" y="3034"/>
                  </a:lnTo>
                  <a:lnTo>
                    <a:pt x="30126" y="3134"/>
                  </a:lnTo>
                  <a:lnTo>
                    <a:pt x="29976" y="3259"/>
                  </a:lnTo>
                  <a:lnTo>
                    <a:pt x="29826" y="3384"/>
                  </a:lnTo>
                  <a:lnTo>
                    <a:pt x="29675" y="3510"/>
                  </a:lnTo>
                  <a:lnTo>
                    <a:pt x="29650" y="3510"/>
                  </a:lnTo>
                  <a:lnTo>
                    <a:pt x="29500" y="3610"/>
                  </a:lnTo>
                  <a:lnTo>
                    <a:pt x="29349" y="3735"/>
                  </a:lnTo>
                  <a:lnTo>
                    <a:pt x="29199" y="3861"/>
                  </a:lnTo>
                  <a:lnTo>
                    <a:pt x="29049" y="3961"/>
                  </a:lnTo>
                  <a:lnTo>
                    <a:pt x="28873" y="4086"/>
                  </a:lnTo>
                  <a:lnTo>
                    <a:pt x="28723" y="4211"/>
                  </a:lnTo>
                  <a:lnTo>
                    <a:pt x="28572" y="4312"/>
                  </a:lnTo>
                  <a:lnTo>
                    <a:pt x="28397" y="4437"/>
                  </a:lnTo>
                  <a:lnTo>
                    <a:pt x="28247" y="4537"/>
                  </a:lnTo>
                  <a:lnTo>
                    <a:pt x="28096" y="4663"/>
                  </a:lnTo>
                  <a:lnTo>
                    <a:pt x="28021" y="4713"/>
                  </a:lnTo>
                  <a:lnTo>
                    <a:pt x="27921" y="4763"/>
                  </a:lnTo>
                  <a:lnTo>
                    <a:pt x="27770" y="4888"/>
                  </a:lnTo>
                  <a:lnTo>
                    <a:pt x="27595" y="4988"/>
                  </a:lnTo>
                  <a:lnTo>
                    <a:pt x="27445" y="5114"/>
                  </a:lnTo>
                  <a:lnTo>
                    <a:pt x="27269" y="5214"/>
                  </a:lnTo>
                  <a:lnTo>
                    <a:pt x="27119" y="5314"/>
                  </a:lnTo>
                  <a:lnTo>
                    <a:pt x="26943" y="5440"/>
                  </a:lnTo>
                  <a:lnTo>
                    <a:pt x="26793" y="5540"/>
                  </a:lnTo>
                  <a:lnTo>
                    <a:pt x="26618" y="5640"/>
                  </a:lnTo>
                  <a:lnTo>
                    <a:pt x="26442" y="5740"/>
                  </a:lnTo>
                  <a:lnTo>
                    <a:pt x="26292" y="5866"/>
                  </a:lnTo>
                  <a:lnTo>
                    <a:pt x="26116" y="5966"/>
                  </a:lnTo>
                  <a:lnTo>
                    <a:pt x="25941" y="6066"/>
                  </a:lnTo>
                  <a:lnTo>
                    <a:pt x="25765" y="6166"/>
                  </a:lnTo>
                  <a:lnTo>
                    <a:pt x="25615" y="6267"/>
                  </a:lnTo>
                  <a:lnTo>
                    <a:pt x="25440" y="6367"/>
                  </a:lnTo>
                  <a:lnTo>
                    <a:pt x="25264" y="6467"/>
                  </a:lnTo>
                  <a:lnTo>
                    <a:pt x="25089" y="6567"/>
                  </a:lnTo>
                  <a:lnTo>
                    <a:pt x="24913" y="6668"/>
                  </a:lnTo>
                  <a:lnTo>
                    <a:pt x="24763" y="6768"/>
                  </a:lnTo>
                  <a:lnTo>
                    <a:pt x="24587" y="6843"/>
                  </a:lnTo>
                  <a:lnTo>
                    <a:pt x="24412" y="6943"/>
                  </a:lnTo>
                  <a:lnTo>
                    <a:pt x="24237" y="7044"/>
                  </a:lnTo>
                  <a:lnTo>
                    <a:pt x="24061" y="7144"/>
                  </a:lnTo>
                  <a:lnTo>
                    <a:pt x="23886" y="7244"/>
                  </a:lnTo>
                  <a:lnTo>
                    <a:pt x="23710" y="7344"/>
                  </a:lnTo>
                  <a:lnTo>
                    <a:pt x="23535" y="7420"/>
                  </a:lnTo>
                  <a:lnTo>
                    <a:pt x="23359" y="7520"/>
                  </a:lnTo>
                  <a:lnTo>
                    <a:pt x="23184" y="7620"/>
                  </a:lnTo>
                  <a:lnTo>
                    <a:pt x="23009" y="7695"/>
                  </a:lnTo>
                  <a:lnTo>
                    <a:pt x="22833" y="7795"/>
                  </a:lnTo>
                  <a:lnTo>
                    <a:pt x="22658" y="7896"/>
                  </a:lnTo>
                  <a:lnTo>
                    <a:pt x="22482" y="7971"/>
                  </a:lnTo>
                  <a:lnTo>
                    <a:pt x="22307" y="8071"/>
                  </a:lnTo>
                  <a:lnTo>
                    <a:pt x="22131" y="8146"/>
                  </a:lnTo>
                  <a:lnTo>
                    <a:pt x="21956" y="8247"/>
                  </a:lnTo>
                  <a:lnTo>
                    <a:pt x="21780" y="8322"/>
                  </a:lnTo>
                  <a:lnTo>
                    <a:pt x="21605" y="8422"/>
                  </a:lnTo>
                  <a:lnTo>
                    <a:pt x="21430" y="8497"/>
                  </a:lnTo>
                  <a:lnTo>
                    <a:pt x="21254" y="8597"/>
                  </a:lnTo>
                  <a:lnTo>
                    <a:pt x="21054" y="8673"/>
                  </a:lnTo>
                  <a:lnTo>
                    <a:pt x="20878" y="8748"/>
                  </a:lnTo>
                  <a:lnTo>
                    <a:pt x="20703" y="8848"/>
                  </a:lnTo>
                  <a:lnTo>
                    <a:pt x="20527" y="8923"/>
                  </a:lnTo>
                  <a:lnTo>
                    <a:pt x="20352" y="8998"/>
                  </a:lnTo>
                  <a:lnTo>
                    <a:pt x="20176" y="9099"/>
                  </a:lnTo>
                  <a:lnTo>
                    <a:pt x="19976" y="9174"/>
                  </a:lnTo>
                  <a:lnTo>
                    <a:pt x="19800" y="9249"/>
                  </a:lnTo>
                  <a:lnTo>
                    <a:pt x="19625" y="9324"/>
                  </a:lnTo>
                  <a:lnTo>
                    <a:pt x="19425" y="9399"/>
                  </a:lnTo>
                  <a:lnTo>
                    <a:pt x="19249" y="9500"/>
                  </a:lnTo>
                  <a:lnTo>
                    <a:pt x="19074" y="9575"/>
                  </a:lnTo>
                  <a:lnTo>
                    <a:pt x="18898" y="9650"/>
                  </a:lnTo>
                  <a:lnTo>
                    <a:pt x="18698" y="9725"/>
                  </a:lnTo>
                  <a:lnTo>
                    <a:pt x="18522" y="9800"/>
                  </a:lnTo>
                  <a:lnTo>
                    <a:pt x="18347" y="9876"/>
                  </a:lnTo>
                  <a:lnTo>
                    <a:pt x="18146" y="9951"/>
                  </a:lnTo>
                  <a:lnTo>
                    <a:pt x="17971" y="10026"/>
                  </a:lnTo>
                  <a:lnTo>
                    <a:pt x="17770" y="10076"/>
                  </a:lnTo>
                  <a:lnTo>
                    <a:pt x="17595" y="10151"/>
                  </a:lnTo>
                  <a:lnTo>
                    <a:pt x="17420" y="10227"/>
                  </a:lnTo>
                  <a:lnTo>
                    <a:pt x="17219" y="10302"/>
                  </a:lnTo>
                  <a:lnTo>
                    <a:pt x="17094" y="10352"/>
                  </a:lnTo>
                  <a:lnTo>
                    <a:pt x="17044" y="10377"/>
                  </a:lnTo>
                  <a:lnTo>
                    <a:pt x="16843" y="10427"/>
                  </a:lnTo>
                  <a:lnTo>
                    <a:pt x="16668" y="10502"/>
                  </a:lnTo>
                  <a:lnTo>
                    <a:pt x="16467" y="10577"/>
                  </a:lnTo>
                  <a:lnTo>
                    <a:pt x="16292" y="10628"/>
                  </a:lnTo>
                  <a:lnTo>
                    <a:pt x="16091" y="10703"/>
                  </a:lnTo>
                  <a:lnTo>
                    <a:pt x="15916" y="10778"/>
                  </a:lnTo>
                  <a:lnTo>
                    <a:pt x="15715" y="10828"/>
                  </a:lnTo>
                  <a:lnTo>
                    <a:pt x="15540" y="10903"/>
                  </a:lnTo>
                  <a:lnTo>
                    <a:pt x="15339" y="10953"/>
                  </a:lnTo>
                  <a:lnTo>
                    <a:pt x="15164" y="11029"/>
                  </a:lnTo>
                  <a:lnTo>
                    <a:pt x="14963" y="11079"/>
                  </a:lnTo>
                  <a:lnTo>
                    <a:pt x="14788" y="11129"/>
                  </a:lnTo>
                  <a:lnTo>
                    <a:pt x="14587" y="11204"/>
                  </a:lnTo>
                  <a:lnTo>
                    <a:pt x="14412" y="11254"/>
                  </a:lnTo>
                  <a:lnTo>
                    <a:pt x="14211" y="11304"/>
                  </a:lnTo>
                  <a:lnTo>
                    <a:pt x="14011" y="11379"/>
                  </a:lnTo>
                  <a:lnTo>
                    <a:pt x="13836" y="11430"/>
                  </a:lnTo>
                  <a:lnTo>
                    <a:pt x="13635" y="11480"/>
                  </a:lnTo>
                  <a:lnTo>
                    <a:pt x="13435" y="11530"/>
                  </a:lnTo>
                  <a:lnTo>
                    <a:pt x="13259" y="11580"/>
                  </a:lnTo>
                  <a:lnTo>
                    <a:pt x="13059" y="11630"/>
                  </a:lnTo>
                  <a:lnTo>
                    <a:pt x="12858" y="11680"/>
                  </a:lnTo>
                  <a:lnTo>
                    <a:pt x="12683" y="11730"/>
                  </a:lnTo>
                  <a:lnTo>
                    <a:pt x="12482" y="11780"/>
                  </a:lnTo>
                  <a:lnTo>
                    <a:pt x="12282" y="11831"/>
                  </a:lnTo>
                  <a:lnTo>
                    <a:pt x="12106" y="11881"/>
                  </a:lnTo>
                  <a:lnTo>
                    <a:pt x="11906" y="11931"/>
                  </a:lnTo>
                  <a:lnTo>
                    <a:pt x="11705" y="11981"/>
                  </a:lnTo>
                  <a:lnTo>
                    <a:pt x="11530" y="12031"/>
                  </a:lnTo>
                  <a:lnTo>
                    <a:pt x="11329" y="12081"/>
                  </a:lnTo>
                  <a:lnTo>
                    <a:pt x="11129" y="12106"/>
                  </a:lnTo>
                  <a:lnTo>
                    <a:pt x="11129" y="12131"/>
                  </a:lnTo>
                  <a:lnTo>
                    <a:pt x="10928" y="12156"/>
                  </a:lnTo>
                  <a:lnTo>
                    <a:pt x="10728" y="12207"/>
                  </a:lnTo>
                  <a:lnTo>
                    <a:pt x="10552" y="12232"/>
                  </a:lnTo>
                  <a:lnTo>
                    <a:pt x="10352" y="12282"/>
                  </a:lnTo>
                  <a:lnTo>
                    <a:pt x="10151" y="12332"/>
                  </a:lnTo>
                  <a:lnTo>
                    <a:pt x="9951" y="12357"/>
                  </a:lnTo>
                  <a:lnTo>
                    <a:pt x="9750" y="12407"/>
                  </a:lnTo>
                  <a:lnTo>
                    <a:pt x="9575" y="12432"/>
                  </a:lnTo>
                  <a:lnTo>
                    <a:pt x="9374" y="12457"/>
                  </a:lnTo>
                  <a:lnTo>
                    <a:pt x="9174" y="12507"/>
                  </a:lnTo>
                  <a:lnTo>
                    <a:pt x="8973" y="12532"/>
                  </a:lnTo>
                  <a:lnTo>
                    <a:pt x="8698" y="12582"/>
                  </a:lnTo>
                  <a:lnTo>
                    <a:pt x="8422" y="12633"/>
                  </a:lnTo>
                  <a:lnTo>
                    <a:pt x="8146" y="12683"/>
                  </a:lnTo>
                  <a:lnTo>
                    <a:pt x="7996" y="12708"/>
                  </a:lnTo>
                  <a:lnTo>
                    <a:pt x="7846" y="12733"/>
                  </a:lnTo>
                  <a:lnTo>
                    <a:pt x="7695" y="12733"/>
                  </a:lnTo>
                  <a:lnTo>
                    <a:pt x="7520" y="12758"/>
                  </a:lnTo>
                  <a:lnTo>
                    <a:pt x="7369" y="12783"/>
                  </a:lnTo>
                  <a:lnTo>
                    <a:pt x="7219" y="12808"/>
                  </a:lnTo>
                  <a:lnTo>
                    <a:pt x="7069" y="12833"/>
                  </a:lnTo>
                  <a:lnTo>
                    <a:pt x="6893" y="12858"/>
                  </a:lnTo>
                  <a:lnTo>
                    <a:pt x="6743" y="12883"/>
                  </a:lnTo>
                  <a:lnTo>
                    <a:pt x="6592" y="12908"/>
                  </a:lnTo>
                  <a:lnTo>
                    <a:pt x="6417" y="12908"/>
                  </a:lnTo>
                  <a:lnTo>
                    <a:pt x="6342" y="12933"/>
                  </a:lnTo>
                  <a:lnTo>
                    <a:pt x="6091" y="12933"/>
                  </a:lnTo>
                  <a:lnTo>
                    <a:pt x="5916" y="12958"/>
                  </a:lnTo>
                  <a:lnTo>
                    <a:pt x="5765" y="12958"/>
                  </a:lnTo>
                  <a:lnTo>
                    <a:pt x="5590" y="12983"/>
                  </a:lnTo>
                  <a:lnTo>
                    <a:pt x="5089" y="12983"/>
                  </a:lnTo>
                  <a:lnTo>
                    <a:pt x="4988" y="13009"/>
                  </a:lnTo>
                  <a:lnTo>
                    <a:pt x="4312" y="13009"/>
                  </a:lnTo>
                  <a:lnTo>
                    <a:pt x="4236" y="12983"/>
                  </a:lnTo>
                  <a:lnTo>
                    <a:pt x="3886" y="12983"/>
                  </a:lnTo>
                  <a:lnTo>
                    <a:pt x="3785" y="12958"/>
                  </a:lnTo>
                  <a:lnTo>
                    <a:pt x="3535" y="12958"/>
                  </a:lnTo>
                  <a:lnTo>
                    <a:pt x="3460" y="12933"/>
                  </a:lnTo>
                  <a:lnTo>
                    <a:pt x="3284" y="12933"/>
                  </a:lnTo>
                  <a:lnTo>
                    <a:pt x="3184" y="12908"/>
                  </a:lnTo>
                  <a:lnTo>
                    <a:pt x="3008" y="12908"/>
                  </a:lnTo>
                  <a:lnTo>
                    <a:pt x="2933" y="12883"/>
                  </a:lnTo>
                  <a:lnTo>
                    <a:pt x="2858" y="12883"/>
                  </a:lnTo>
                  <a:lnTo>
                    <a:pt x="2758" y="12858"/>
                  </a:lnTo>
                  <a:lnTo>
                    <a:pt x="2683" y="12858"/>
                  </a:lnTo>
                  <a:lnTo>
                    <a:pt x="2582" y="12833"/>
                  </a:lnTo>
                  <a:lnTo>
                    <a:pt x="2507" y="12833"/>
                  </a:lnTo>
                  <a:lnTo>
                    <a:pt x="2432" y="12808"/>
                  </a:lnTo>
                  <a:lnTo>
                    <a:pt x="2332" y="12783"/>
                  </a:lnTo>
                  <a:lnTo>
                    <a:pt x="2257" y="12783"/>
                  </a:lnTo>
                  <a:lnTo>
                    <a:pt x="2206" y="12758"/>
                  </a:lnTo>
                  <a:lnTo>
                    <a:pt x="2156" y="12758"/>
                  </a:lnTo>
                  <a:lnTo>
                    <a:pt x="2081" y="12733"/>
                  </a:lnTo>
                  <a:lnTo>
                    <a:pt x="2006" y="12708"/>
                  </a:lnTo>
                  <a:lnTo>
                    <a:pt x="1906" y="12708"/>
                  </a:lnTo>
                  <a:lnTo>
                    <a:pt x="1830" y="12683"/>
                  </a:lnTo>
                  <a:lnTo>
                    <a:pt x="1755" y="12658"/>
                  </a:lnTo>
                  <a:lnTo>
                    <a:pt x="1655" y="12633"/>
                  </a:lnTo>
                  <a:lnTo>
                    <a:pt x="1580" y="12608"/>
                  </a:lnTo>
                  <a:lnTo>
                    <a:pt x="1505" y="12582"/>
                  </a:lnTo>
                  <a:lnTo>
                    <a:pt x="1404" y="12557"/>
                  </a:lnTo>
                  <a:lnTo>
                    <a:pt x="1329" y="12532"/>
                  </a:lnTo>
                  <a:lnTo>
                    <a:pt x="1254" y="12507"/>
                  </a:lnTo>
                  <a:lnTo>
                    <a:pt x="1179" y="12482"/>
                  </a:lnTo>
                  <a:lnTo>
                    <a:pt x="1079" y="12457"/>
                  </a:lnTo>
                  <a:lnTo>
                    <a:pt x="1003" y="12432"/>
                  </a:lnTo>
                  <a:lnTo>
                    <a:pt x="928" y="12382"/>
                  </a:lnTo>
                  <a:lnTo>
                    <a:pt x="853" y="12357"/>
                  </a:lnTo>
                  <a:lnTo>
                    <a:pt x="828" y="12357"/>
                  </a:lnTo>
                  <a:cubicBezTo>
                    <a:pt x="452" y="13510"/>
                    <a:pt x="176" y="14688"/>
                    <a:pt x="1" y="15916"/>
                  </a:cubicBezTo>
                  <a:lnTo>
                    <a:pt x="76" y="15891"/>
                  </a:lnTo>
                  <a:lnTo>
                    <a:pt x="201" y="15891"/>
                  </a:lnTo>
                  <a:lnTo>
                    <a:pt x="352" y="15866"/>
                  </a:lnTo>
                  <a:lnTo>
                    <a:pt x="477" y="15866"/>
                  </a:lnTo>
                  <a:lnTo>
                    <a:pt x="627" y="15841"/>
                  </a:lnTo>
                  <a:lnTo>
                    <a:pt x="778" y="15841"/>
                  </a:lnTo>
                  <a:lnTo>
                    <a:pt x="903" y="15816"/>
                  </a:lnTo>
                  <a:lnTo>
                    <a:pt x="1054" y="15816"/>
                  </a:lnTo>
                  <a:lnTo>
                    <a:pt x="1204" y="15790"/>
                  </a:lnTo>
                  <a:lnTo>
                    <a:pt x="1329" y="15790"/>
                  </a:lnTo>
                  <a:lnTo>
                    <a:pt x="1480" y="15765"/>
                  </a:lnTo>
                  <a:lnTo>
                    <a:pt x="1755" y="15765"/>
                  </a:lnTo>
                  <a:lnTo>
                    <a:pt x="1906" y="15740"/>
                  </a:lnTo>
                  <a:lnTo>
                    <a:pt x="2031" y="15740"/>
                  </a:lnTo>
                  <a:lnTo>
                    <a:pt x="2332" y="15715"/>
                  </a:lnTo>
                  <a:lnTo>
                    <a:pt x="2607" y="15715"/>
                  </a:lnTo>
                  <a:lnTo>
                    <a:pt x="2883" y="15690"/>
                  </a:lnTo>
                  <a:lnTo>
                    <a:pt x="3159" y="15690"/>
                  </a:lnTo>
                  <a:lnTo>
                    <a:pt x="3434" y="15665"/>
                  </a:lnTo>
                  <a:lnTo>
                    <a:pt x="3685" y="15665"/>
                  </a:lnTo>
                  <a:lnTo>
                    <a:pt x="3961" y="15640"/>
                  </a:lnTo>
                  <a:lnTo>
                    <a:pt x="4236" y="15615"/>
                  </a:lnTo>
                  <a:lnTo>
                    <a:pt x="4487" y="15615"/>
                  </a:lnTo>
                  <a:lnTo>
                    <a:pt x="4612" y="15590"/>
                  </a:lnTo>
                  <a:lnTo>
                    <a:pt x="4763" y="15590"/>
                  </a:lnTo>
                  <a:lnTo>
                    <a:pt x="4888" y="15565"/>
                  </a:lnTo>
                  <a:lnTo>
                    <a:pt x="5139" y="15565"/>
                  </a:lnTo>
                  <a:lnTo>
                    <a:pt x="5264" y="15540"/>
                  </a:lnTo>
                  <a:lnTo>
                    <a:pt x="5389" y="15540"/>
                  </a:lnTo>
                  <a:lnTo>
                    <a:pt x="5515" y="15515"/>
                  </a:lnTo>
                  <a:lnTo>
                    <a:pt x="5640" y="15515"/>
                  </a:lnTo>
                  <a:lnTo>
                    <a:pt x="5765" y="15490"/>
                  </a:lnTo>
                  <a:lnTo>
                    <a:pt x="5840" y="15490"/>
                  </a:lnTo>
                  <a:lnTo>
                    <a:pt x="5966" y="15465"/>
                  </a:lnTo>
                  <a:lnTo>
                    <a:pt x="6166" y="15440"/>
                  </a:lnTo>
                  <a:lnTo>
                    <a:pt x="6367" y="15415"/>
                  </a:lnTo>
                  <a:lnTo>
                    <a:pt x="6592" y="15389"/>
                  </a:lnTo>
                  <a:lnTo>
                    <a:pt x="6793" y="15339"/>
                  </a:lnTo>
                  <a:lnTo>
                    <a:pt x="6993" y="15314"/>
                  </a:lnTo>
                  <a:lnTo>
                    <a:pt x="7219" y="15289"/>
                  </a:lnTo>
                  <a:lnTo>
                    <a:pt x="7419" y="15264"/>
                  </a:lnTo>
                  <a:lnTo>
                    <a:pt x="7620" y="15214"/>
                  </a:lnTo>
                  <a:lnTo>
                    <a:pt x="7820" y="15189"/>
                  </a:lnTo>
                  <a:lnTo>
                    <a:pt x="8046" y="15164"/>
                  </a:lnTo>
                  <a:lnTo>
                    <a:pt x="8247" y="15114"/>
                  </a:lnTo>
                  <a:lnTo>
                    <a:pt x="8447" y="15089"/>
                  </a:lnTo>
                  <a:lnTo>
                    <a:pt x="8648" y="15039"/>
                  </a:lnTo>
                  <a:lnTo>
                    <a:pt x="8873" y="15014"/>
                  </a:lnTo>
                  <a:lnTo>
                    <a:pt x="9074" y="14963"/>
                  </a:lnTo>
                  <a:lnTo>
                    <a:pt x="9274" y="14938"/>
                  </a:lnTo>
                  <a:lnTo>
                    <a:pt x="9475" y="14888"/>
                  </a:lnTo>
                  <a:lnTo>
                    <a:pt x="9700" y="14838"/>
                  </a:lnTo>
                  <a:lnTo>
                    <a:pt x="9901" y="14813"/>
                  </a:lnTo>
                  <a:lnTo>
                    <a:pt x="10076" y="14763"/>
                  </a:lnTo>
                  <a:lnTo>
                    <a:pt x="10101" y="14763"/>
                  </a:lnTo>
                  <a:lnTo>
                    <a:pt x="10302" y="14713"/>
                  </a:lnTo>
                  <a:lnTo>
                    <a:pt x="10502" y="14663"/>
                  </a:lnTo>
                  <a:lnTo>
                    <a:pt x="10728" y="14613"/>
                  </a:lnTo>
                  <a:lnTo>
                    <a:pt x="10928" y="14562"/>
                  </a:lnTo>
                  <a:lnTo>
                    <a:pt x="11129" y="14487"/>
                  </a:lnTo>
                  <a:lnTo>
                    <a:pt x="11329" y="14437"/>
                  </a:lnTo>
                  <a:lnTo>
                    <a:pt x="11530" y="14387"/>
                  </a:lnTo>
                  <a:lnTo>
                    <a:pt x="11730" y="14337"/>
                  </a:lnTo>
                  <a:lnTo>
                    <a:pt x="11931" y="14287"/>
                  </a:lnTo>
                  <a:lnTo>
                    <a:pt x="12156" y="14212"/>
                  </a:lnTo>
                  <a:lnTo>
                    <a:pt x="12357" y="14161"/>
                  </a:lnTo>
                  <a:lnTo>
                    <a:pt x="12557" y="14111"/>
                  </a:lnTo>
                  <a:lnTo>
                    <a:pt x="12758" y="14036"/>
                  </a:lnTo>
                  <a:lnTo>
                    <a:pt x="12958" y="13986"/>
                  </a:lnTo>
                  <a:lnTo>
                    <a:pt x="13159" y="13911"/>
                  </a:lnTo>
                  <a:lnTo>
                    <a:pt x="13359" y="13861"/>
                  </a:lnTo>
                  <a:lnTo>
                    <a:pt x="13560" y="13785"/>
                  </a:lnTo>
                  <a:lnTo>
                    <a:pt x="13760" y="13735"/>
                  </a:lnTo>
                  <a:lnTo>
                    <a:pt x="13961" y="13660"/>
                  </a:lnTo>
                  <a:lnTo>
                    <a:pt x="14161" y="13610"/>
                  </a:lnTo>
                  <a:lnTo>
                    <a:pt x="14362" y="13535"/>
                  </a:lnTo>
                  <a:lnTo>
                    <a:pt x="14562" y="13485"/>
                  </a:lnTo>
                  <a:lnTo>
                    <a:pt x="14788" y="13410"/>
                  </a:lnTo>
                  <a:lnTo>
                    <a:pt x="14988" y="13334"/>
                  </a:lnTo>
                  <a:lnTo>
                    <a:pt x="15189" y="13259"/>
                  </a:lnTo>
                  <a:lnTo>
                    <a:pt x="15389" y="13209"/>
                  </a:lnTo>
                  <a:lnTo>
                    <a:pt x="15590" y="13134"/>
                  </a:lnTo>
                  <a:lnTo>
                    <a:pt x="15790" y="13059"/>
                  </a:lnTo>
                  <a:lnTo>
                    <a:pt x="15991" y="12983"/>
                  </a:lnTo>
                  <a:lnTo>
                    <a:pt x="16041" y="12958"/>
                  </a:lnTo>
                  <a:lnTo>
                    <a:pt x="16191" y="12933"/>
                  </a:lnTo>
                  <a:lnTo>
                    <a:pt x="16392" y="12858"/>
                  </a:lnTo>
                  <a:lnTo>
                    <a:pt x="16592" y="12808"/>
                  </a:lnTo>
                  <a:lnTo>
                    <a:pt x="16793" y="12733"/>
                  </a:lnTo>
                  <a:lnTo>
                    <a:pt x="16993" y="12658"/>
                  </a:lnTo>
                  <a:lnTo>
                    <a:pt x="17194" y="12608"/>
                  </a:lnTo>
                  <a:lnTo>
                    <a:pt x="17394" y="12532"/>
                  </a:lnTo>
                  <a:lnTo>
                    <a:pt x="17595" y="12457"/>
                  </a:lnTo>
                  <a:lnTo>
                    <a:pt x="17795" y="12407"/>
                  </a:lnTo>
                  <a:lnTo>
                    <a:pt x="17996" y="12332"/>
                  </a:lnTo>
                  <a:lnTo>
                    <a:pt x="18196" y="12257"/>
                  </a:lnTo>
                  <a:lnTo>
                    <a:pt x="18397" y="12181"/>
                  </a:lnTo>
                  <a:lnTo>
                    <a:pt x="18597" y="12106"/>
                  </a:lnTo>
                  <a:lnTo>
                    <a:pt x="18798" y="12031"/>
                  </a:lnTo>
                  <a:lnTo>
                    <a:pt x="18998" y="11956"/>
                  </a:lnTo>
                  <a:lnTo>
                    <a:pt x="19199" y="11881"/>
                  </a:lnTo>
                  <a:lnTo>
                    <a:pt x="19399" y="11806"/>
                  </a:lnTo>
                  <a:lnTo>
                    <a:pt x="19600" y="11730"/>
                  </a:lnTo>
                  <a:lnTo>
                    <a:pt x="19800" y="11655"/>
                  </a:lnTo>
                  <a:lnTo>
                    <a:pt x="20001" y="11580"/>
                  </a:lnTo>
                  <a:lnTo>
                    <a:pt x="20201" y="11505"/>
                  </a:lnTo>
                  <a:lnTo>
                    <a:pt x="20402" y="11430"/>
                  </a:lnTo>
                  <a:lnTo>
                    <a:pt x="20577" y="11354"/>
                  </a:lnTo>
                  <a:lnTo>
                    <a:pt x="20778" y="11279"/>
                  </a:lnTo>
                  <a:lnTo>
                    <a:pt x="20978" y="11179"/>
                  </a:lnTo>
                  <a:lnTo>
                    <a:pt x="21179" y="11104"/>
                  </a:lnTo>
                  <a:lnTo>
                    <a:pt x="21279" y="11054"/>
                  </a:lnTo>
                  <a:lnTo>
                    <a:pt x="21379" y="11004"/>
                  </a:lnTo>
                  <a:lnTo>
                    <a:pt x="21555" y="10928"/>
                  </a:lnTo>
                  <a:lnTo>
                    <a:pt x="21755" y="10828"/>
                  </a:lnTo>
                  <a:lnTo>
                    <a:pt x="21931" y="10728"/>
                  </a:lnTo>
                  <a:lnTo>
                    <a:pt x="22131" y="10628"/>
                  </a:lnTo>
                  <a:lnTo>
                    <a:pt x="22307" y="10527"/>
                  </a:lnTo>
                  <a:lnTo>
                    <a:pt x="22507" y="10427"/>
                  </a:lnTo>
                  <a:lnTo>
                    <a:pt x="22683" y="10327"/>
                  </a:lnTo>
                  <a:lnTo>
                    <a:pt x="22883" y="10227"/>
                  </a:lnTo>
                  <a:lnTo>
                    <a:pt x="23059" y="10126"/>
                  </a:lnTo>
                  <a:lnTo>
                    <a:pt x="23259" y="10026"/>
                  </a:lnTo>
                  <a:lnTo>
                    <a:pt x="23435" y="9926"/>
                  </a:lnTo>
                  <a:lnTo>
                    <a:pt x="23635" y="9826"/>
                  </a:lnTo>
                  <a:lnTo>
                    <a:pt x="23811" y="9725"/>
                  </a:lnTo>
                  <a:lnTo>
                    <a:pt x="23986" y="9600"/>
                  </a:lnTo>
                  <a:lnTo>
                    <a:pt x="24186" y="9500"/>
                  </a:lnTo>
                  <a:lnTo>
                    <a:pt x="24362" y="9399"/>
                  </a:lnTo>
                  <a:lnTo>
                    <a:pt x="24537" y="9299"/>
                  </a:lnTo>
                  <a:lnTo>
                    <a:pt x="24713" y="9174"/>
                  </a:lnTo>
                  <a:lnTo>
                    <a:pt x="24913" y="9074"/>
                  </a:lnTo>
                  <a:lnTo>
                    <a:pt x="25089" y="8973"/>
                  </a:lnTo>
                  <a:lnTo>
                    <a:pt x="25264" y="8848"/>
                  </a:lnTo>
                  <a:lnTo>
                    <a:pt x="25440" y="8748"/>
                  </a:lnTo>
                  <a:lnTo>
                    <a:pt x="25615" y="8623"/>
                  </a:lnTo>
                  <a:lnTo>
                    <a:pt x="25816" y="8522"/>
                  </a:lnTo>
                  <a:lnTo>
                    <a:pt x="25991" y="8397"/>
                  </a:lnTo>
                  <a:lnTo>
                    <a:pt x="26166" y="8297"/>
                  </a:lnTo>
                  <a:lnTo>
                    <a:pt x="26342" y="8171"/>
                  </a:lnTo>
                  <a:lnTo>
                    <a:pt x="26517" y="8071"/>
                  </a:lnTo>
                  <a:lnTo>
                    <a:pt x="26693" y="7946"/>
                  </a:lnTo>
                  <a:lnTo>
                    <a:pt x="26868" y="7821"/>
                  </a:lnTo>
                  <a:lnTo>
                    <a:pt x="27044" y="7720"/>
                  </a:lnTo>
                  <a:lnTo>
                    <a:pt x="27219" y="7595"/>
                  </a:lnTo>
                  <a:lnTo>
                    <a:pt x="27394" y="7470"/>
                  </a:lnTo>
                  <a:lnTo>
                    <a:pt x="27570" y="7369"/>
                  </a:lnTo>
                  <a:lnTo>
                    <a:pt x="27595" y="7344"/>
                  </a:lnTo>
                  <a:lnTo>
                    <a:pt x="27745" y="7244"/>
                  </a:lnTo>
                  <a:lnTo>
                    <a:pt x="27921" y="7144"/>
                  </a:lnTo>
                  <a:lnTo>
                    <a:pt x="28096" y="7019"/>
                  </a:lnTo>
                  <a:lnTo>
                    <a:pt x="28272" y="6918"/>
                  </a:lnTo>
                  <a:lnTo>
                    <a:pt x="28447" y="6793"/>
                  </a:lnTo>
                  <a:lnTo>
                    <a:pt x="28623" y="6693"/>
                  </a:lnTo>
                  <a:lnTo>
                    <a:pt x="28798" y="6567"/>
                  </a:lnTo>
                  <a:lnTo>
                    <a:pt x="28973" y="6467"/>
                  </a:lnTo>
                  <a:lnTo>
                    <a:pt x="29149" y="6342"/>
                  </a:lnTo>
                  <a:lnTo>
                    <a:pt x="29324" y="6217"/>
                  </a:lnTo>
                  <a:lnTo>
                    <a:pt x="29500" y="6116"/>
                  </a:lnTo>
                  <a:lnTo>
                    <a:pt x="29700" y="6016"/>
                  </a:lnTo>
                  <a:lnTo>
                    <a:pt x="29876" y="5916"/>
                  </a:lnTo>
                  <a:lnTo>
                    <a:pt x="30051" y="5816"/>
                  </a:lnTo>
                  <a:lnTo>
                    <a:pt x="30227" y="5715"/>
                  </a:lnTo>
                  <a:lnTo>
                    <a:pt x="30427" y="5615"/>
                  </a:lnTo>
                  <a:lnTo>
                    <a:pt x="30603" y="5490"/>
                  </a:lnTo>
                  <a:lnTo>
                    <a:pt x="30703" y="5440"/>
                  </a:lnTo>
                  <a:lnTo>
                    <a:pt x="30828" y="5364"/>
                  </a:lnTo>
                  <a:lnTo>
                    <a:pt x="31054" y="5239"/>
                  </a:lnTo>
                  <a:lnTo>
                    <a:pt x="31279" y="5089"/>
                  </a:lnTo>
                  <a:lnTo>
                    <a:pt x="31430" y="4988"/>
                  </a:lnTo>
                  <a:lnTo>
                    <a:pt x="31505" y="4938"/>
                  </a:lnTo>
                  <a:lnTo>
                    <a:pt x="31755" y="4763"/>
                  </a:lnTo>
                  <a:lnTo>
                    <a:pt x="31981" y="4587"/>
                  </a:lnTo>
                  <a:lnTo>
                    <a:pt x="32106" y="4487"/>
                  </a:lnTo>
                  <a:lnTo>
                    <a:pt x="32232" y="4412"/>
                  </a:lnTo>
                  <a:lnTo>
                    <a:pt x="32357" y="4312"/>
                  </a:lnTo>
                  <a:lnTo>
                    <a:pt x="32482" y="4211"/>
                  </a:lnTo>
                  <a:lnTo>
                    <a:pt x="32582" y="4111"/>
                  </a:lnTo>
                  <a:lnTo>
                    <a:pt x="32708" y="4036"/>
                  </a:lnTo>
                  <a:lnTo>
                    <a:pt x="32833" y="3936"/>
                  </a:lnTo>
                  <a:lnTo>
                    <a:pt x="32958" y="3836"/>
                  </a:lnTo>
                  <a:lnTo>
                    <a:pt x="33084" y="3735"/>
                  </a:lnTo>
                  <a:lnTo>
                    <a:pt x="33209" y="3635"/>
                  </a:lnTo>
                  <a:lnTo>
                    <a:pt x="33334" y="3535"/>
                  </a:lnTo>
                  <a:lnTo>
                    <a:pt x="33460" y="3435"/>
                  </a:lnTo>
                  <a:lnTo>
                    <a:pt x="33585" y="3309"/>
                  </a:lnTo>
                  <a:lnTo>
                    <a:pt x="33710" y="3209"/>
                  </a:lnTo>
                  <a:lnTo>
                    <a:pt x="33836" y="3109"/>
                  </a:lnTo>
                  <a:lnTo>
                    <a:pt x="33886" y="3059"/>
                  </a:lnTo>
                  <a:lnTo>
                    <a:pt x="33961" y="3008"/>
                  </a:lnTo>
                  <a:lnTo>
                    <a:pt x="34011" y="2958"/>
                  </a:lnTo>
                  <a:lnTo>
                    <a:pt x="34086" y="2883"/>
                  </a:lnTo>
                  <a:lnTo>
                    <a:pt x="34136" y="2833"/>
                  </a:lnTo>
                  <a:lnTo>
                    <a:pt x="34187" y="2783"/>
                  </a:lnTo>
                  <a:lnTo>
                    <a:pt x="34262" y="2733"/>
                  </a:lnTo>
                  <a:lnTo>
                    <a:pt x="34312" y="2683"/>
                  </a:lnTo>
                  <a:lnTo>
                    <a:pt x="34362" y="2633"/>
                  </a:lnTo>
                  <a:lnTo>
                    <a:pt x="34437" y="2557"/>
                  </a:lnTo>
                  <a:lnTo>
                    <a:pt x="34487" y="2507"/>
                  </a:lnTo>
                  <a:lnTo>
                    <a:pt x="34537" y="2457"/>
                  </a:lnTo>
                  <a:lnTo>
                    <a:pt x="34613" y="2407"/>
                  </a:lnTo>
                  <a:lnTo>
                    <a:pt x="34663" y="2332"/>
                  </a:lnTo>
                  <a:lnTo>
                    <a:pt x="34713" y="2282"/>
                  </a:lnTo>
                  <a:lnTo>
                    <a:pt x="34738" y="2257"/>
                  </a:lnTo>
                  <a:lnTo>
                    <a:pt x="34763" y="2232"/>
                  </a:lnTo>
                  <a:lnTo>
                    <a:pt x="34838" y="2181"/>
                  </a:lnTo>
                  <a:lnTo>
                    <a:pt x="34888" y="2131"/>
                  </a:lnTo>
                  <a:lnTo>
                    <a:pt x="34938" y="2081"/>
                  </a:lnTo>
                  <a:lnTo>
                    <a:pt x="34989" y="2006"/>
                  </a:lnTo>
                  <a:lnTo>
                    <a:pt x="35064" y="1956"/>
                  </a:lnTo>
                  <a:lnTo>
                    <a:pt x="35114" y="1906"/>
                  </a:lnTo>
                  <a:lnTo>
                    <a:pt x="35164" y="1856"/>
                  </a:lnTo>
                  <a:lnTo>
                    <a:pt x="35214" y="1805"/>
                  </a:lnTo>
                  <a:lnTo>
                    <a:pt x="35264" y="1730"/>
                  </a:lnTo>
                  <a:lnTo>
                    <a:pt x="35314" y="1680"/>
                  </a:lnTo>
                  <a:lnTo>
                    <a:pt x="35364" y="1630"/>
                  </a:lnTo>
                  <a:lnTo>
                    <a:pt x="35440" y="1580"/>
                  </a:lnTo>
                  <a:lnTo>
                    <a:pt x="35490" y="1505"/>
                  </a:lnTo>
                  <a:lnTo>
                    <a:pt x="35540" y="1455"/>
                  </a:lnTo>
                  <a:lnTo>
                    <a:pt x="35590" y="1404"/>
                  </a:lnTo>
                  <a:lnTo>
                    <a:pt x="35640" y="1354"/>
                  </a:lnTo>
                  <a:lnTo>
                    <a:pt x="35665" y="1279"/>
                  </a:lnTo>
                  <a:lnTo>
                    <a:pt x="35715" y="1229"/>
                  </a:lnTo>
                  <a:lnTo>
                    <a:pt x="35765" y="1179"/>
                  </a:lnTo>
                  <a:lnTo>
                    <a:pt x="35816" y="1129"/>
                  </a:lnTo>
                  <a:lnTo>
                    <a:pt x="35866" y="1054"/>
                  </a:lnTo>
                  <a:cubicBezTo>
                    <a:pt x="35289" y="678"/>
                    <a:pt x="34713" y="327"/>
                    <a:pt x="34111" y="1"/>
                  </a:cubicBez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2"/>
            <p:cNvSpPr/>
            <p:nvPr/>
          </p:nvSpPr>
          <p:spPr>
            <a:xfrm>
              <a:off x="2906578" y="2528599"/>
              <a:ext cx="579919" cy="225266"/>
            </a:xfrm>
            <a:custGeom>
              <a:rect b="b" l="l" r="r" t="t"/>
              <a:pathLst>
                <a:path extrusionOk="0" h="11480" w="29550">
                  <a:moveTo>
                    <a:pt x="25665" y="0"/>
                  </a:moveTo>
                  <a:lnTo>
                    <a:pt x="25639" y="25"/>
                  </a:lnTo>
                  <a:lnTo>
                    <a:pt x="25639" y="50"/>
                  </a:lnTo>
                  <a:lnTo>
                    <a:pt x="25614" y="75"/>
                  </a:lnTo>
                  <a:lnTo>
                    <a:pt x="25614" y="101"/>
                  </a:lnTo>
                  <a:lnTo>
                    <a:pt x="25589" y="126"/>
                  </a:lnTo>
                  <a:lnTo>
                    <a:pt x="25564" y="176"/>
                  </a:lnTo>
                  <a:lnTo>
                    <a:pt x="25514" y="226"/>
                  </a:lnTo>
                  <a:lnTo>
                    <a:pt x="25489" y="276"/>
                  </a:lnTo>
                  <a:lnTo>
                    <a:pt x="25464" y="326"/>
                  </a:lnTo>
                  <a:lnTo>
                    <a:pt x="25414" y="376"/>
                  </a:lnTo>
                  <a:lnTo>
                    <a:pt x="25389" y="426"/>
                  </a:lnTo>
                  <a:lnTo>
                    <a:pt x="25364" y="451"/>
                  </a:lnTo>
                  <a:lnTo>
                    <a:pt x="25314" y="502"/>
                  </a:lnTo>
                  <a:lnTo>
                    <a:pt x="25289" y="527"/>
                  </a:lnTo>
                  <a:lnTo>
                    <a:pt x="25264" y="577"/>
                  </a:lnTo>
                  <a:lnTo>
                    <a:pt x="25238" y="602"/>
                  </a:lnTo>
                  <a:lnTo>
                    <a:pt x="25188" y="652"/>
                  </a:lnTo>
                  <a:lnTo>
                    <a:pt x="25163" y="677"/>
                  </a:lnTo>
                  <a:lnTo>
                    <a:pt x="25138" y="702"/>
                  </a:lnTo>
                  <a:lnTo>
                    <a:pt x="25113" y="727"/>
                  </a:lnTo>
                  <a:lnTo>
                    <a:pt x="25063" y="777"/>
                  </a:lnTo>
                  <a:lnTo>
                    <a:pt x="25013" y="827"/>
                  </a:lnTo>
                  <a:lnTo>
                    <a:pt x="24963" y="877"/>
                  </a:lnTo>
                  <a:lnTo>
                    <a:pt x="24913" y="903"/>
                  </a:lnTo>
                  <a:lnTo>
                    <a:pt x="24862" y="953"/>
                  </a:lnTo>
                  <a:lnTo>
                    <a:pt x="24812" y="1003"/>
                  </a:lnTo>
                  <a:lnTo>
                    <a:pt x="24762" y="1053"/>
                  </a:lnTo>
                  <a:lnTo>
                    <a:pt x="24712" y="1078"/>
                  </a:lnTo>
                  <a:lnTo>
                    <a:pt x="24662" y="1128"/>
                  </a:lnTo>
                  <a:lnTo>
                    <a:pt x="24612" y="1178"/>
                  </a:lnTo>
                  <a:lnTo>
                    <a:pt x="24562" y="1228"/>
                  </a:lnTo>
                  <a:lnTo>
                    <a:pt x="24512" y="1253"/>
                  </a:lnTo>
                  <a:lnTo>
                    <a:pt x="24461" y="1304"/>
                  </a:lnTo>
                  <a:lnTo>
                    <a:pt x="24411" y="1329"/>
                  </a:lnTo>
                  <a:lnTo>
                    <a:pt x="24336" y="1379"/>
                  </a:lnTo>
                  <a:lnTo>
                    <a:pt x="24286" y="1429"/>
                  </a:lnTo>
                  <a:lnTo>
                    <a:pt x="24236" y="1454"/>
                  </a:lnTo>
                  <a:lnTo>
                    <a:pt x="24186" y="1504"/>
                  </a:lnTo>
                  <a:lnTo>
                    <a:pt x="24136" y="1529"/>
                  </a:lnTo>
                  <a:lnTo>
                    <a:pt x="24086" y="1579"/>
                  </a:lnTo>
                  <a:lnTo>
                    <a:pt x="24010" y="1604"/>
                  </a:lnTo>
                  <a:lnTo>
                    <a:pt x="23960" y="1654"/>
                  </a:lnTo>
                  <a:lnTo>
                    <a:pt x="23910" y="1679"/>
                  </a:lnTo>
                  <a:lnTo>
                    <a:pt x="23835" y="1730"/>
                  </a:lnTo>
                  <a:lnTo>
                    <a:pt x="23785" y="1755"/>
                  </a:lnTo>
                  <a:lnTo>
                    <a:pt x="23735" y="1805"/>
                  </a:lnTo>
                  <a:lnTo>
                    <a:pt x="23685" y="1830"/>
                  </a:lnTo>
                  <a:lnTo>
                    <a:pt x="23609" y="1855"/>
                  </a:lnTo>
                  <a:lnTo>
                    <a:pt x="23559" y="1905"/>
                  </a:lnTo>
                  <a:lnTo>
                    <a:pt x="23509" y="1930"/>
                  </a:lnTo>
                  <a:lnTo>
                    <a:pt x="23434" y="1955"/>
                  </a:lnTo>
                  <a:lnTo>
                    <a:pt x="23384" y="2005"/>
                  </a:lnTo>
                  <a:lnTo>
                    <a:pt x="23258" y="2055"/>
                  </a:lnTo>
                  <a:lnTo>
                    <a:pt x="23158" y="2131"/>
                  </a:lnTo>
                  <a:lnTo>
                    <a:pt x="23033" y="2206"/>
                  </a:lnTo>
                  <a:lnTo>
                    <a:pt x="22908" y="2256"/>
                  </a:lnTo>
                  <a:lnTo>
                    <a:pt x="22807" y="2331"/>
                  </a:lnTo>
                  <a:lnTo>
                    <a:pt x="22682" y="2381"/>
                  </a:lnTo>
                  <a:lnTo>
                    <a:pt x="22557" y="2456"/>
                  </a:lnTo>
                  <a:lnTo>
                    <a:pt x="22456" y="2507"/>
                  </a:lnTo>
                  <a:lnTo>
                    <a:pt x="22206" y="2632"/>
                  </a:lnTo>
                  <a:lnTo>
                    <a:pt x="21980" y="2757"/>
                  </a:lnTo>
                  <a:lnTo>
                    <a:pt x="21880" y="2807"/>
                  </a:lnTo>
                  <a:lnTo>
                    <a:pt x="21755" y="2857"/>
                  </a:lnTo>
                  <a:lnTo>
                    <a:pt x="21654" y="2933"/>
                  </a:lnTo>
                  <a:lnTo>
                    <a:pt x="21529" y="2983"/>
                  </a:lnTo>
                  <a:lnTo>
                    <a:pt x="21404" y="3058"/>
                  </a:lnTo>
                  <a:lnTo>
                    <a:pt x="21279" y="3108"/>
                  </a:lnTo>
                  <a:lnTo>
                    <a:pt x="21153" y="3183"/>
                  </a:lnTo>
                  <a:lnTo>
                    <a:pt x="21028" y="3258"/>
                  </a:lnTo>
                  <a:lnTo>
                    <a:pt x="20903" y="3309"/>
                  </a:lnTo>
                  <a:lnTo>
                    <a:pt x="20777" y="3384"/>
                  </a:lnTo>
                  <a:lnTo>
                    <a:pt x="20652" y="3459"/>
                  </a:lnTo>
                  <a:lnTo>
                    <a:pt x="20527" y="3509"/>
                  </a:lnTo>
                  <a:lnTo>
                    <a:pt x="20401" y="3584"/>
                  </a:lnTo>
                  <a:lnTo>
                    <a:pt x="20276" y="3634"/>
                  </a:lnTo>
                  <a:lnTo>
                    <a:pt x="20151" y="3710"/>
                  </a:lnTo>
                  <a:lnTo>
                    <a:pt x="20025" y="3785"/>
                  </a:lnTo>
                  <a:lnTo>
                    <a:pt x="19875" y="3835"/>
                  </a:lnTo>
                  <a:lnTo>
                    <a:pt x="19750" y="3910"/>
                  </a:lnTo>
                  <a:lnTo>
                    <a:pt x="19624" y="3960"/>
                  </a:lnTo>
                  <a:lnTo>
                    <a:pt x="19499" y="4035"/>
                  </a:lnTo>
                  <a:lnTo>
                    <a:pt x="19248" y="4161"/>
                  </a:lnTo>
                  <a:lnTo>
                    <a:pt x="18998" y="4286"/>
                  </a:lnTo>
                  <a:lnTo>
                    <a:pt x="18722" y="4386"/>
                  </a:lnTo>
                  <a:lnTo>
                    <a:pt x="18471" y="4512"/>
                  </a:lnTo>
                  <a:lnTo>
                    <a:pt x="18221" y="4637"/>
                  </a:lnTo>
                  <a:lnTo>
                    <a:pt x="17970" y="4762"/>
                  </a:lnTo>
                  <a:lnTo>
                    <a:pt x="17695" y="4888"/>
                  </a:lnTo>
                  <a:lnTo>
                    <a:pt x="17444" y="4988"/>
                  </a:lnTo>
                  <a:lnTo>
                    <a:pt x="17193" y="5113"/>
                  </a:lnTo>
                  <a:lnTo>
                    <a:pt x="16918" y="5238"/>
                  </a:lnTo>
                  <a:lnTo>
                    <a:pt x="16667" y="5339"/>
                  </a:lnTo>
                  <a:lnTo>
                    <a:pt x="16592" y="5389"/>
                  </a:lnTo>
                  <a:lnTo>
                    <a:pt x="16416" y="5464"/>
                  </a:lnTo>
                  <a:lnTo>
                    <a:pt x="16166" y="5564"/>
                  </a:lnTo>
                  <a:lnTo>
                    <a:pt x="15890" y="5690"/>
                  </a:lnTo>
                  <a:lnTo>
                    <a:pt x="15639" y="5815"/>
                  </a:lnTo>
                  <a:lnTo>
                    <a:pt x="15364" y="5915"/>
                  </a:lnTo>
                  <a:lnTo>
                    <a:pt x="14862" y="6141"/>
                  </a:lnTo>
                  <a:lnTo>
                    <a:pt x="14336" y="6366"/>
                  </a:lnTo>
                  <a:lnTo>
                    <a:pt x="13810" y="6592"/>
                  </a:lnTo>
                  <a:lnTo>
                    <a:pt x="13309" y="6817"/>
                  </a:lnTo>
                  <a:lnTo>
                    <a:pt x="13058" y="6943"/>
                  </a:lnTo>
                  <a:lnTo>
                    <a:pt x="12832" y="7043"/>
                  </a:lnTo>
                  <a:lnTo>
                    <a:pt x="12356" y="7243"/>
                  </a:lnTo>
                  <a:lnTo>
                    <a:pt x="11880" y="7444"/>
                  </a:lnTo>
                  <a:lnTo>
                    <a:pt x="11629" y="7569"/>
                  </a:lnTo>
                  <a:lnTo>
                    <a:pt x="11404" y="7669"/>
                  </a:lnTo>
                  <a:lnTo>
                    <a:pt x="11153" y="7770"/>
                  </a:lnTo>
                  <a:lnTo>
                    <a:pt x="10928" y="7870"/>
                  </a:lnTo>
                  <a:lnTo>
                    <a:pt x="10677" y="7970"/>
                  </a:lnTo>
                  <a:lnTo>
                    <a:pt x="10451" y="8071"/>
                  </a:lnTo>
                  <a:lnTo>
                    <a:pt x="10201" y="8171"/>
                  </a:lnTo>
                  <a:lnTo>
                    <a:pt x="10075" y="8221"/>
                  </a:lnTo>
                  <a:lnTo>
                    <a:pt x="9950" y="8271"/>
                  </a:lnTo>
                  <a:lnTo>
                    <a:pt x="9850" y="8321"/>
                  </a:lnTo>
                  <a:lnTo>
                    <a:pt x="9725" y="8371"/>
                  </a:lnTo>
                  <a:lnTo>
                    <a:pt x="9599" y="8421"/>
                  </a:lnTo>
                  <a:lnTo>
                    <a:pt x="9474" y="8472"/>
                  </a:lnTo>
                  <a:lnTo>
                    <a:pt x="9349" y="8522"/>
                  </a:lnTo>
                  <a:lnTo>
                    <a:pt x="9223" y="8572"/>
                  </a:lnTo>
                  <a:lnTo>
                    <a:pt x="9098" y="8622"/>
                  </a:lnTo>
                  <a:lnTo>
                    <a:pt x="8998" y="8672"/>
                  </a:lnTo>
                  <a:lnTo>
                    <a:pt x="8872" y="8722"/>
                  </a:lnTo>
                  <a:lnTo>
                    <a:pt x="8747" y="8772"/>
                  </a:lnTo>
                  <a:lnTo>
                    <a:pt x="8622" y="8822"/>
                  </a:lnTo>
                  <a:lnTo>
                    <a:pt x="8496" y="8847"/>
                  </a:lnTo>
                  <a:lnTo>
                    <a:pt x="8371" y="8898"/>
                  </a:lnTo>
                  <a:lnTo>
                    <a:pt x="8246" y="8948"/>
                  </a:lnTo>
                  <a:lnTo>
                    <a:pt x="8121" y="8998"/>
                  </a:lnTo>
                  <a:lnTo>
                    <a:pt x="7995" y="9023"/>
                  </a:lnTo>
                  <a:lnTo>
                    <a:pt x="7870" y="9073"/>
                  </a:lnTo>
                  <a:lnTo>
                    <a:pt x="7745" y="9123"/>
                  </a:lnTo>
                  <a:lnTo>
                    <a:pt x="7619" y="9173"/>
                  </a:lnTo>
                  <a:lnTo>
                    <a:pt x="7494" y="9198"/>
                  </a:lnTo>
                  <a:lnTo>
                    <a:pt x="7369" y="9248"/>
                  </a:lnTo>
                  <a:lnTo>
                    <a:pt x="7243" y="9274"/>
                  </a:lnTo>
                  <a:lnTo>
                    <a:pt x="7118" y="9324"/>
                  </a:lnTo>
                  <a:lnTo>
                    <a:pt x="6993" y="9374"/>
                  </a:lnTo>
                  <a:lnTo>
                    <a:pt x="6867" y="9399"/>
                  </a:lnTo>
                  <a:lnTo>
                    <a:pt x="6742" y="9449"/>
                  </a:lnTo>
                  <a:lnTo>
                    <a:pt x="6617" y="9474"/>
                  </a:lnTo>
                  <a:lnTo>
                    <a:pt x="6491" y="9499"/>
                  </a:lnTo>
                  <a:lnTo>
                    <a:pt x="6341" y="9549"/>
                  </a:lnTo>
                  <a:lnTo>
                    <a:pt x="6216" y="9574"/>
                  </a:lnTo>
                  <a:lnTo>
                    <a:pt x="6090" y="9624"/>
                  </a:lnTo>
                  <a:lnTo>
                    <a:pt x="5965" y="9649"/>
                  </a:lnTo>
                  <a:lnTo>
                    <a:pt x="5840" y="9675"/>
                  </a:lnTo>
                  <a:lnTo>
                    <a:pt x="5689" y="9700"/>
                  </a:lnTo>
                  <a:lnTo>
                    <a:pt x="5564" y="9750"/>
                  </a:lnTo>
                  <a:lnTo>
                    <a:pt x="5439" y="9775"/>
                  </a:lnTo>
                  <a:lnTo>
                    <a:pt x="5263" y="9800"/>
                  </a:lnTo>
                  <a:lnTo>
                    <a:pt x="5088" y="9850"/>
                  </a:lnTo>
                  <a:lnTo>
                    <a:pt x="4963" y="9875"/>
                  </a:lnTo>
                  <a:lnTo>
                    <a:pt x="4913" y="9875"/>
                  </a:lnTo>
                  <a:lnTo>
                    <a:pt x="4737" y="9925"/>
                  </a:lnTo>
                  <a:lnTo>
                    <a:pt x="4562" y="9950"/>
                  </a:lnTo>
                  <a:lnTo>
                    <a:pt x="4386" y="10000"/>
                  </a:lnTo>
                  <a:lnTo>
                    <a:pt x="4211" y="10025"/>
                  </a:lnTo>
                  <a:lnTo>
                    <a:pt x="4035" y="10050"/>
                  </a:lnTo>
                  <a:lnTo>
                    <a:pt x="3684" y="10126"/>
                  </a:lnTo>
                  <a:lnTo>
                    <a:pt x="3359" y="10201"/>
                  </a:lnTo>
                  <a:lnTo>
                    <a:pt x="3183" y="10251"/>
                  </a:lnTo>
                  <a:lnTo>
                    <a:pt x="3008" y="10276"/>
                  </a:lnTo>
                  <a:lnTo>
                    <a:pt x="2832" y="10301"/>
                  </a:lnTo>
                  <a:lnTo>
                    <a:pt x="2657" y="10351"/>
                  </a:lnTo>
                  <a:lnTo>
                    <a:pt x="2481" y="10376"/>
                  </a:lnTo>
                  <a:lnTo>
                    <a:pt x="2306" y="10426"/>
                  </a:lnTo>
                  <a:lnTo>
                    <a:pt x="2156" y="10451"/>
                  </a:lnTo>
                  <a:lnTo>
                    <a:pt x="1980" y="10502"/>
                  </a:lnTo>
                  <a:lnTo>
                    <a:pt x="1905" y="10527"/>
                  </a:lnTo>
                  <a:lnTo>
                    <a:pt x="1805" y="10552"/>
                  </a:lnTo>
                  <a:lnTo>
                    <a:pt x="1730" y="10577"/>
                  </a:lnTo>
                  <a:lnTo>
                    <a:pt x="1654" y="10577"/>
                  </a:lnTo>
                  <a:lnTo>
                    <a:pt x="1554" y="10602"/>
                  </a:lnTo>
                  <a:lnTo>
                    <a:pt x="1479" y="10627"/>
                  </a:lnTo>
                  <a:lnTo>
                    <a:pt x="1404" y="10652"/>
                  </a:lnTo>
                  <a:lnTo>
                    <a:pt x="1329" y="10677"/>
                  </a:lnTo>
                  <a:lnTo>
                    <a:pt x="1228" y="10702"/>
                  </a:lnTo>
                  <a:lnTo>
                    <a:pt x="1153" y="10727"/>
                  </a:lnTo>
                  <a:lnTo>
                    <a:pt x="1078" y="10752"/>
                  </a:lnTo>
                  <a:lnTo>
                    <a:pt x="1003" y="10777"/>
                  </a:lnTo>
                  <a:lnTo>
                    <a:pt x="902" y="10777"/>
                  </a:lnTo>
                  <a:lnTo>
                    <a:pt x="827" y="10802"/>
                  </a:lnTo>
                  <a:lnTo>
                    <a:pt x="752" y="10827"/>
                  </a:lnTo>
                  <a:lnTo>
                    <a:pt x="677" y="10852"/>
                  </a:lnTo>
                  <a:lnTo>
                    <a:pt x="602" y="10903"/>
                  </a:lnTo>
                  <a:lnTo>
                    <a:pt x="527" y="10928"/>
                  </a:lnTo>
                  <a:lnTo>
                    <a:pt x="451" y="10953"/>
                  </a:lnTo>
                  <a:lnTo>
                    <a:pt x="351" y="10978"/>
                  </a:lnTo>
                  <a:lnTo>
                    <a:pt x="276" y="11003"/>
                  </a:lnTo>
                  <a:lnTo>
                    <a:pt x="201" y="11028"/>
                  </a:lnTo>
                  <a:lnTo>
                    <a:pt x="126" y="11053"/>
                  </a:lnTo>
                  <a:lnTo>
                    <a:pt x="50" y="11078"/>
                  </a:lnTo>
                  <a:lnTo>
                    <a:pt x="0" y="11103"/>
                  </a:lnTo>
                  <a:lnTo>
                    <a:pt x="25" y="11103"/>
                  </a:lnTo>
                  <a:lnTo>
                    <a:pt x="50" y="11128"/>
                  </a:lnTo>
                  <a:lnTo>
                    <a:pt x="100" y="11153"/>
                  </a:lnTo>
                  <a:lnTo>
                    <a:pt x="151" y="11153"/>
                  </a:lnTo>
                  <a:lnTo>
                    <a:pt x="176" y="11178"/>
                  </a:lnTo>
                  <a:lnTo>
                    <a:pt x="226" y="11178"/>
                  </a:lnTo>
                  <a:lnTo>
                    <a:pt x="251" y="11203"/>
                  </a:lnTo>
                  <a:lnTo>
                    <a:pt x="301" y="11203"/>
                  </a:lnTo>
                  <a:lnTo>
                    <a:pt x="351" y="11228"/>
                  </a:lnTo>
                  <a:lnTo>
                    <a:pt x="376" y="11228"/>
                  </a:lnTo>
                  <a:lnTo>
                    <a:pt x="426" y="11253"/>
                  </a:lnTo>
                  <a:lnTo>
                    <a:pt x="476" y="11253"/>
                  </a:lnTo>
                  <a:lnTo>
                    <a:pt x="501" y="11279"/>
                  </a:lnTo>
                  <a:lnTo>
                    <a:pt x="552" y="11279"/>
                  </a:lnTo>
                  <a:lnTo>
                    <a:pt x="602" y="11304"/>
                  </a:lnTo>
                  <a:lnTo>
                    <a:pt x="652" y="11304"/>
                  </a:lnTo>
                  <a:lnTo>
                    <a:pt x="702" y="11329"/>
                  </a:lnTo>
                  <a:lnTo>
                    <a:pt x="777" y="11329"/>
                  </a:lnTo>
                  <a:lnTo>
                    <a:pt x="827" y="11354"/>
                  </a:lnTo>
                  <a:lnTo>
                    <a:pt x="877" y="11354"/>
                  </a:lnTo>
                  <a:lnTo>
                    <a:pt x="928" y="11379"/>
                  </a:lnTo>
                  <a:lnTo>
                    <a:pt x="1028" y="11379"/>
                  </a:lnTo>
                  <a:lnTo>
                    <a:pt x="1078" y="11404"/>
                  </a:lnTo>
                  <a:lnTo>
                    <a:pt x="1178" y="11404"/>
                  </a:lnTo>
                  <a:lnTo>
                    <a:pt x="1228" y="11429"/>
                  </a:lnTo>
                  <a:lnTo>
                    <a:pt x="1379" y="11429"/>
                  </a:lnTo>
                  <a:lnTo>
                    <a:pt x="1429" y="11454"/>
                  </a:lnTo>
                  <a:lnTo>
                    <a:pt x="1704" y="11454"/>
                  </a:lnTo>
                  <a:lnTo>
                    <a:pt x="1755" y="11479"/>
                  </a:lnTo>
                  <a:lnTo>
                    <a:pt x="3083" y="11479"/>
                  </a:lnTo>
                  <a:lnTo>
                    <a:pt x="3183" y="11454"/>
                  </a:lnTo>
                  <a:lnTo>
                    <a:pt x="3434" y="11454"/>
                  </a:lnTo>
                  <a:lnTo>
                    <a:pt x="3559" y="11429"/>
                  </a:lnTo>
                  <a:lnTo>
                    <a:pt x="3785" y="11429"/>
                  </a:lnTo>
                  <a:lnTo>
                    <a:pt x="3910" y="11404"/>
                  </a:lnTo>
                  <a:lnTo>
                    <a:pt x="4010" y="11404"/>
                  </a:lnTo>
                  <a:lnTo>
                    <a:pt x="4136" y="11379"/>
                  </a:lnTo>
                  <a:lnTo>
                    <a:pt x="4236" y="11379"/>
                  </a:lnTo>
                  <a:lnTo>
                    <a:pt x="4361" y="11354"/>
                  </a:lnTo>
                  <a:lnTo>
                    <a:pt x="4486" y="11354"/>
                  </a:lnTo>
                  <a:lnTo>
                    <a:pt x="4587" y="11329"/>
                  </a:lnTo>
                  <a:lnTo>
                    <a:pt x="4712" y="11329"/>
                  </a:lnTo>
                  <a:lnTo>
                    <a:pt x="4812" y="11304"/>
                  </a:lnTo>
                  <a:lnTo>
                    <a:pt x="4913" y="11279"/>
                  </a:lnTo>
                  <a:lnTo>
                    <a:pt x="5138" y="11253"/>
                  </a:lnTo>
                  <a:lnTo>
                    <a:pt x="5364" y="11228"/>
                  </a:lnTo>
                  <a:lnTo>
                    <a:pt x="5564" y="11203"/>
                  </a:lnTo>
                  <a:lnTo>
                    <a:pt x="5965" y="11153"/>
                  </a:lnTo>
                  <a:lnTo>
                    <a:pt x="6116" y="11128"/>
                  </a:lnTo>
                  <a:lnTo>
                    <a:pt x="6266" y="11103"/>
                  </a:lnTo>
                  <a:lnTo>
                    <a:pt x="6416" y="11078"/>
                  </a:lnTo>
                  <a:lnTo>
                    <a:pt x="6567" y="11053"/>
                  </a:lnTo>
                  <a:lnTo>
                    <a:pt x="6692" y="11028"/>
                  </a:lnTo>
                  <a:lnTo>
                    <a:pt x="6842" y="11003"/>
                  </a:lnTo>
                  <a:lnTo>
                    <a:pt x="6993" y="10978"/>
                  </a:lnTo>
                  <a:lnTo>
                    <a:pt x="7143" y="10953"/>
                  </a:lnTo>
                  <a:lnTo>
                    <a:pt x="7293" y="10928"/>
                  </a:lnTo>
                  <a:lnTo>
                    <a:pt x="7444" y="10903"/>
                  </a:lnTo>
                  <a:lnTo>
                    <a:pt x="7569" y="10878"/>
                  </a:lnTo>
                  <a:lnTo>
                    <a:pt x="7720" y="10852"/>
                  </a:lnTo>
                  <a:lnTo>
                    <a:pt x="7870" y="10827"/>
                  </a:lnTo>
                  <a:lnTo>
                    <a:pt x="8020" y="10777"/>
                  </a:lnTo>
                  <a:lnTo>
                    <a:pt x="8171" y="10752"/>
                  </a:lnTo>
                  <a:lnTo>
                    <a:pt x="8321" y="10727"/>
                  </a:lnTo>
                  <a:lnTo>
                    <a:pt x="8471" y="10702"/>
                  </a:lnTo>
                  <a:lnTo>
                    <a:pt x="8622" y="10652"/>
                  </a:lnTo>
                  <a:lnTo>
                    <a:pt x="8772" y="10627"/>
                  </a:lnTo>
                  <a:lnTo>
                    <a:pt x="8897" y="10602"/>
                  </a:lnTo>
                  <a:lnTo>
                    <a:pt x="9048" y="10552"/>
                  </a:lnTo>
                  <a:lnTo>
                    <a:pt x="9198" y="10527"/>
                  </a:lnTo>
                  <a:lnTo>
                    <a:pt x="9349" y="10477"/>
                  </a:lnTo>
                  <a:lnTo>
                    <a:pt x="9499" y="10451"/>
                  </a:lnTo>
                  <a:lnTo>
                    <a:pt x="9649" y="10401"/>
                  </a:lnTo>
                  <a:lnTo>
                    <a:pt x="9800" y="10376"/>
                  </a:lnTo>
                  <a:lnTo>
                    <a:pt x="9950" y="10326"/>
                  </a:lnTo>
                  <a:lnTo>
                    <a:pt x="10101" y="10301"/>
                  </a:lnTo>
                  <a:lnTo>
                    <a:pt x="10251" y="10251"/>
                  </a:lnTo>
                  <a:lnTo>
                    <a:pt x="10401" y="10226"/>
                  </a:lnTo>
                  <a:lnTo>
                    <a:pt x="10552" y="10176"/>
                  </a:lnTo>
                  <a:lnTo>
                    <a:pt x="10677" y="10126"/>
                  </a:lnTo>
                  <a:lnTo>
                    <a:pt x="10827" y="10101"/>
                  </a:lnTo>
                  <a:lnTo>
                    <a:pt x="10978" y="10050"/>
                  </a:lnTo>
                  <a:lnTo>
                    <a:pt x="11128" y="10000"/>
                  </a:lnTo>
                  <a:lnTo>
                    <a:pt x="11278" y="9975"/>
                  </a:lnTo>
                  <a:lnTo>
                    <a:pt x="11429" y="9925"/>
                  </a:lnTo>
                  <a:lnTo>
                    <a:pt x="11579" y="9875"/>
                  </a:lnTo>
                  <a:lnTo>
                    <a:pt x="11730" y="9825"/>
                  </a:lnTo>
                  <a:lnTo>
                    <a:pt x="11880" y="9775"/>
                  </a:lnTo>
                  <a:lnTo>
                    <a:pt x="12030" y="9750"/>
                  </a:lnTo>
                  <a:lnTo>
                    <a:pt x="12181" y="9700"/>
                  </a:lnTo>
                  <a:lnTo>
                    <a:pt x="12331" y="9649"/>
                  </a:lnTo>
                  <a:lnTo>
                    <a:pt x="12456" y="9599"/>
                  </a:lnTo>
                  <a:lnTo>
                    <a:pt x="12607" y="9549"/>
                  </a:lnTo>
                  <a:lnTo>
                    <a:pt x="12757" y="9499"/>
                  </a:lnTo>
                  <a:lnTo>
                    <a:pt x="12908" y="9449"/>
                  </a:lnTo>
                  <a:lnTo>
                    <a:pt x="13058" y="9399"/>
                  </a:lnTo>
                  <a:lnTo>
                    <a:pt x="13208" y="9349"/>
                  </a:lnTo>
                  <a:lnTo>
                    <a:pt x="13334" y="9299"/>
                  </a:lnTo>
                  <a:lnTo>
                    <a:pt x="13359" y="9299"/>
                  </a:lnTo>
                  <a:lnTo>
                    <a:pt x="13509" y="9248"/>
                  </a:lnTo>
                  <a:lnTo>
                    <a:pt x="13659" y="9198"/>
                  </a:lnTo>
                  <a:lnTo>
                    <a:pt x="13810" y="9148"/>
                  </a:lnTo>
                  <a:lnTo>
                    <a:pt x="13960" y="9098"/>
                  </a:lnTo>
                  <a:lnTo>
                    <a:pt x="14085" y="9048"/>
                  </a:lnTo>
                  <a:lnTo>
                    <a:pt x="14236" y="8998"/>
                  </a:lnTo>
                  <a:lnTo>
                    <a:pt x="14386" y="8923"/>
                  </a:lnTo>
                  <a:lnTo>
                    <a:pt x="14537" y="8873"/>
                  </a:lnTo>
                  <a:lnTo>
                    <a:pt x="14687" y="8822"/>
                  </a:lnTo>
                  <a:lnTo>
                    <a:pt x="14837" y="8772"/>
                  </a:lnTo>
                  <a:lnTo>
                    <a:pt x="14988" y="8722"/>
                  </a:lnTo>
                  <a:lnTo>
                    <a:pt x="15138" y="8647"/>
                  </a:lnTo>
                  <a:lnTo>
                    <a:pt x="15289" y="8597"/>
                  </a:lnTo>
                  <a:lnTo>
                    <a:pt x="15414" y="8547"/>
                  </a:lnTo>
                  <a:lnTo>
                    <a:pt x="15564" y="8497"/>
                  </a:lnTo>
                  <a:lnTo>
                    <a:pt x="15715" y="8421"/>
                  </a:lnTo>
                  <a:lnTo>
                    <a:pt x="15865" y="8371"/>
                  </a:lnTo>
                  <a:lnTo>
                    <a:pt x="16015" y="8321"/>
                  </a:lnTo>
                  <a:lnTo>
                    <a:pt x="16166" y="8246"/>
                  </a:lnTo>
                  <a:lnTo>
                    <a:pt x="16316" y="8196"/>
                  </a:lnTo>
                  <a:lnTo>
                    <a:pt x="16441" y="8146"/>
                  </a:lnTo>
                  <a:lnTo>
                    <a:pt x="16592" y="8071"/>
                  </a:lnTo>
                  <a:lnTo>
                    <a:pt x="16742" y="8020"/>
                  </a:lnTo>
                  <a:lnTo>
                    <a:pt x="16893" y="7945"/>
                  </a:lnTo>
                  <a:lnTo>
                    <a:pt x="17043" y="7895"/>
                  </a:lnTo>
                  <a:lnTo>
                    <a:pt x="17193" y="7845"/>
                  </a:lnTo>
                  <a:lnTo>
                    <a:pt x="17319" y="7770"/>
                  </a:lnTo>
                  <a:lnTo>
                    <a:pt x="17469" y="7720"/>
                  </a:lnTo>
                  <a:lnTo>
                    <a:pt x="17619" y="7644"/>
                  </a:lnTo>
                  <a:lnTo>
                    <a:pt x="17770" y="7594"/>
                  </a:lnTo>
                  <a:lnTo>
                    <a:pt x="17895" y="7519"/>
                  </a:lnTo>
                  <a:lnTo>
                    <a:pt x="18045" y="7469"/>
                  </a:lnTo>
                  <a:lnTo>
                    <a:pt x="18196" y="7394"/>
                  </a:lnTo>
                  <a:lnTo>
                    <a:pt x="18346" y="7344"/>
                  </a:lnTo>
                  <a:lnTo>
                    <a:pt x="18497" y="7268"/>
                  </a:lnTo>
                  <a:lnTo>
                    <a:pt x="18622" y="7218"/>
                  </a:lnTo>
                  <a:lnTo>
                    <a:pt x="18772" y="7143"/>
                  </a:lnTo>
                  <a:lnTo>
                    <a:pt x="18923" y="7068"/>
                  </a:lnTo>
                  <a:lnTo>
                    <a:pt x="19048" y="7018"/>
                  </a:lnTo>
                  <a:lnTo>
                    <a:pt x="19198" y="6943"/>
                  </a:lnTo>
                  <a:lnTo>
                    <a:pt x="19499" y="6817"/>
                  </a:lnTo>
                  <a:lnTo>
                    <a:pt x="19775" y="6692"/>
                  </a:lnTo>
                  <a:lnTo>
                    <a:pt x="20050" y="6567"/>
                  </a:lnTo>
                  <a:lnTo>
                    <a:pt x="20351" y="6416"/>
                  </a:lnTo>
                  <a:lnTo>
                    <a:pt x="20627" y="6291"/>
                  </a:lnTo>
                  <a:lnTo>
                    <a:pt x="20903" y="6141"/>
                  </a:lnTo>
                  <a:lnTo>
                    <a:pt x="21178" y="6015"/>
                  </a:lnTo>
                  <a:lnTo>
                    <a:pt x="21454" y="5890"/>
                  </a:lnTo>
                  <a:lnTo>
                    <a:pt x="21730" y="5740"/>
                  </a:lnTo>
                  <a:lnTo>
                    <a:pt x="22030" y="5614"/>
                  </a:lnTo>
                  <a:lnTo>
                    <a:pt x="22306" y="5464"/>
                  </a:lnTo>
                  <a:lnTo>
                    <a:pt x="22582" y="5339"/>
                  </a:lnTo>
                  <a:lnTo>
                    <a:pt x="22832" y="5188"/>
                  </a:lnTo>
                  <a:lnTo>
                    <a:pt x="23108" y="5063"/>
                  </a:lnTo>
                  <a:lnTo>
                    <a:pt x="23384" y="4913"/>
                  </a:lnTo>
                  <a:lnTo>
                    <a:pt x="23659" y="4762"/>
                  </a:lnTo>
                  <a:lnTo>
                    <a:pt x="23935" y="4637"/>
                  </a:lnTo>
                  <a:lnTo>
                    <a:pt x="24186" y="4487"/>
                  </a:lnTo>
                  <a:lnTo>
                    <a:pt x="24461" y="4361"/>
                  </a:lnTo>
                  <a:lnTo>
                    <a:pt x="24562" y="4286"/>
                  </a:lnTo>
                  <a:lnTo>
                    <a:pt x="24662" y="4236"/>
                  </a:lnTo>
                  <a:lnTo>
                    <a:pt x="24787" y="4186"/>
                  </a:lnTo>
                  <a:lnTo>
                    <a:pt x="24888" y="4111"/>
                  </a:lnTo>
                  <a:lnTo>
                    <a:pt x="24988" y="4060"/>
                  </a:lnTo>
                  <a:lnTo>
                    <a:pt x="25088" y="3985"/>
                  </a:lnTo>
                  <a:lnTo>
                    <a:pt x="25188" y="3935"/>
                  </a:lnTo>
                  <a:lnTo>
                    <a:pt x="25314" y="3860"/>
                  </a:lnTo>
                  <a:lnTo>
                    <a:pt x="25414" y="3810"/>
                  </a:lnTo>
                  <a:lnTo>
                    <a:pt x="25514" y="3735"/>
                  </a:lnTo>
                  <a:lnTo>
                    <a:pt x="25614" y="3659"/>
                  </a:lnTo>
                  <a:lnTo>
                    <a:pt x="25715" y="3609"/>
                  </a:lnTo>
                  <a:lnTo>
                    <a:pt x="25815" y="3534"/>
                  </a:lnTo>
                  <a:lnTo>
                    <a:pt x="25940" y="3459"/>
                  </a:lnTo>
                  <a:lnTo>
                    <a:pt x="25965" y="3434"/>
                  </a:lnTo>
                  <a:lnTo>
                    <a:pt x="26040" y="3409"/>
                  </a:lnTo>
                  <a:lnTo>
                    <a:pt x="26141" y="3334"/>
                  </a:lnTo>
                  <a:lnTo>
                    <a:pt x="26266" y="3284"/>
                  </a:lnTo>
                  <a:lnTo>
                    <a:pt x="26366" y="3208"/>
                  </a:lnTo>
                  <a:lnTo>
                    <a:pt x="26467" y="3133"/>
                  </a:lnTo>
                  <a:lnTo>
                    <a:pt x="26592" y="3083"/>
                  </a:lnTo>
                  <a:lnTo>
                    <a:pt x="26692" y="3008"/>
                  </a:lnTo>
                  <a:lnTo>
                    <a:pt x="26817" y="2958"/>
                  </a:lnTo>
                  <a:lnTo>
                    <a:pt x="26918" y="2883"/>
                  </a:lnTo>
                  <a:lnTo>
                    <a:pt x="27018" y="2807"/>
                  </a:lnTo>
                  <a:lnTo>
                    <a:pt x="27243" y="2682"/>
                  </a:lnTo>
                  <a:lnTo>
                    <a:pt x="27469" y="2532"/>
                  </a:lnTo>
                  <a:lnTo>
                    <a:pt x="27920" y="2256"/>
                  </a:lnTo>
                  <a:lnTo>
                    <a:pt x="28146" y="2106"/>
                  </a:lnTo>
                  <a:lnTo>
                    <a:pt x="28371" y="1980"/>
                  </a:lnTo>
                  <a:lnTo>
                    <a:pt x="28597" y="1830"/>
                  </a:lnTo>
                  <a:lnTo>
                    <a:pt x="28722" y="1755"/>
                  </a:lnTo>
                  <a:lnTo>
                    <a:pt x="28822" y="1679"/>
                  </a:lnTo>
                  <a:lnTo>
                    <a:pt x="28948" y="1629"/>
                  </a:lnTo>
                  <a:lnTo>
                    <a:pt x="29048" y="1554"/>
                  </a:lnTo>
                  <a:lnTo>
                    <a:pt x="29173" y="1479"/>
                  </a:lnTo>
                  <a:lnTo>
                    <a:pt x="29299" y="1404"/>
                  </a:lnTo>
                  <a:lnTo>
                    <a:pt x="29399" y="1329"/>
                  </a:lnTo>
                  <a:lnTo>
                    <a:pt x="29524" y="1278"/>
                  </a:lnTo>
                  <a:lnTo>
                    <a:pt x="29549" y="1253"/>
                  </a:lnTo>
                  <a:cubicBezTo>
                    <a:pt x="28296" y="727"/>
                    <a:pt x="27018" y="301"/>
                    <a:pt x="25665" y="0"/>
                  </a:cubicBez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2"/>
            <p:cNvSpPr/>
            <p:nvPr/>
          </p:nvSpPr>
          <p:spPr>
            <a:xfrm>
              <a:off x="2986255" y="2726787"/>
              <a:ext cx="758958" cy="591658"/>
            </a:xfrm>
            <a:custGeom>
              <a:rect b="b" l="l" r="r" t="t"/>
              <a:pathLst>
                <a:path extrusionOk="0" h="30152" w="38673">
                  <a:moveTo>
                    <a:pt x="35840" y="1"/>
                  </a:moveTo>
                  <a:lnTo>
                    <a:pt x="35815" y="51"/>
                  </a:lnTo>
                  <a:lnTo>
                    <a:pt x="35765" y="151"/>
                  </a:lnTo>
                  <a:lnTo>
                    <a:pt x="35690" y="251"/>
                  </a:lnTo>
                  <a:lnTo>
                    <a:pt x="35640" y="351"/>
                  </a:lnTo>
                  <a:lnTo>
                    <a:pt x="35590" y="452"/>
                  </a:lnTo>
                  <a:lnTo>
                    <a:pt x="35539" y="552"/>
                  </a:lnTo>
                  <a:lnTo>
                    <a:pt x="35489" y="652"/>
                  </a:lnTo>
                  <a:lnTo>
                    <a:pt x="35414" y="752"/>
                  </a:lnTo>
                  <a:lnTo>
                    <a:pt x="35364" y="853"/>
                  </a:lnTo>
                  <a:lnTo>
                    <a:pt x="35314" y="953"/>
                  </a:lnTo>
                  <a:lnTo>
                    <a:pt x="35264" y="1028"/>
                  </a:lnTo>
                  <a:lnTo>
                    <a:pt x="35189" y="1128"/>
                  </a:lnTo>
                  <a:lnTo>
                    <a:pt x="35138" y="1229"/>
                  </a:lnTo>
                  <a:lnTo>
                    <a:pt x="35088" y="1329"/>
                  </a:lnTo>
                  <a:lnTo>
                    <a:pt x="35013" y="1429"/>
                  </a:lnTo>
                  <a:lnTo>
                    <a:pt x="34963" y="1504"/>
                  </a:lnTo>
                  <a:lnTo>
                    <a:pt x="34888" y="1605"/>
                  </a:lnTo>
                  <a:lnTo>
                    <a:pt x="34838" y="1705"/>
                  </a:lnTo>
                  <a:lnTo>
                    <a:pt x="34762" y="1780"/>
                  </a:lnTo>
                  <a:lnTo>
                    <a:pt x="34712" y="1880"/>
                  </a:lnTo>
                  <a:lnTo>
                    <a:pt x="34637" y="1981"/>
                  </a:lnTo>
                  <a:lnTo>
                    <a:pt x="34587" y="2056"/>
                  </a:lnTo>
                  <a:lnTo>
                    <a:pt x="34512" y="2156"/>
                  </a:lnTo>
                  <a:lnTo>
                    <a:pt x="34437" y="2231"/>
                  </a:lnTo>
                  <a:lnTo>
                    <a:pt x="34387" y="2331"/>
                  </a:lnTo>
                  <a:lnTo>
                    <a:pt x="34311" y="2407"/>
                  </a:lnTo>
                  <a:lnTo>
                    <a:pt x="34236" y="2482"/>
                  </a:lnTo>
                  <a:lnTo>
                    <a:pt x="34186" y="2582"/>
                  </a:lnTo>
                  <a:lnTo>
                    <a:pt x="34111" y="2657"/>
                  </a:lnTo>
                  <a:lnTo>
                    <a:pt x="34036" y="2757"/>
                  </a:lnTo>
                  <a:lnTo>
                    <a:pt x="33986" y="2833"/>
                  </a:lnTo>
                  <a:lnTo>
                    <a:pt x="33910" y="2908"/>
                  </a:lnTo>
                  <a:lnTo>
                    <a:pt x="33810" y="3033"/>
                  </a:lnTo>
                  <a:lnTo>
                    <a:pt x="33735" y="3133"/>
                  </a:lnTo>
                  <a:lnTo>
                    <a:pt x="33635" y="3234"/>
                  </a:lnTo>
                  <a:lnTo>
                    <a:pt x="33559" y="3334"/>
                  </a:lnTo>
                  <a:lnTo>
                    <a:pt x="33459" y="3434"/>
                  </a:lnTo>
                  <a:lnTo>
                    <a:pt x="33384" y="3560"/>
                  </a:lnTo>
                  <a:lnTo>
                    <a:pt x="33284" y="3660"/>
                  </a:lnTo>
                  <a:lnTo>
                    <a:pt x="33184" y="3760"/>
                  </a:lnTo>
                  <a:lnTo>
                    <a:pt x="33108" y="3860"/>
                  </a:lnTo>
                  <a:lnTo>
                    <a:pt x="33008" y="3961"/>
                  </a:lnTo>
                  <a:lnTo>
                    <a:pt x="32908" y="4061"/>
                  </a:lnTo>
                  <a:lnTo>
                    <a:pt x="32833" y="4161"/>
                  </a:lnTo>
                  <a:lnTo>
                    <a:pt x="32732" y="4261"/>
                  </a:lnTo>
                  <a:lnTo>
                    <a:pt x="32632" y="4362"/>
                  </a:lnTo>
                  <a:lnTo>
                    <a:pt x="32532" y="4462"/>
                  </a:lnTo>
                  <a:lnTo>
                    <a:pt x="32457" y="4562"/>
                  </a:lnTo>
                  <a:lnTo>
                    <a:pt x="32356" y="4662"/>
                  </a:lnTo>
                  <a:lnTo>
                    <a:pt x="32256" y="4763"/>
                  </a:lnTo>
                  <a:lnTo>
                    <a:pt x="32156" y="4863"/>
                  </a:lnTo>
                  <a:lnTo>
                    <a:pt x="32081" y="4963"/>
                  </a:lnTo>
                  <a:lnTo>
                    <a:pt x="31981" y="5063"/>
                  </a:lnTo>
                  <a:lnTo>
                    <a:pt x="31880" y="5164"/>
                  </a:lnTo>
                  <a:lnTo>
                    <a:pt x="31780" y="5264"/>
                  </a:lnTo>
                  <a:lnTo>
                    <a:pt x="31680" y="5339"/>
                  </a:lnTo>
                  <a:lnTo>
                    <a:pt x="31579" y="5439"/>
                  </a:lnTo>
                  <a:lnTo>
                    <a:pt x="31479" y="5539"/>
                  </a:lnTo>
                  <a:lnTo>
                    <a:pt x="31404" y="5640"/>
                  </a:lnTo>
                  <a:lnTo>
                    <a:pt x="31304" y="5715"/>
                  </a:lnTo>
                  <a:lnTo>
                    <a:pt x="31204" y="5815"/>
                  </a:lnTo>
                  <a:lnTo>
                    <a:pt x="31103" y="5915"/>
                  </a:lnTo>
                  <a:lnTo>
                    <a:pt x="31003" y="5991"/>
                  </a:lnTo>
                  <a:lnTo>
                    <a:pt x="30903" y="6091"/>
                  </a:lnTo>
                  <a:lnTo>
                    <a:pt x="30803" y="6191"/>
                  </a:lnTo>
                  <a:lnTo>
                    <a:pt x="30702" y="6266"/>
                  </a:lnTo>
                  <a:lnTo>
                    <a:pt x="30602" y="6367"/>
                  </a:lnTo>
                  <a:lnTo>
                    <a:pt x="30502" y="6467"/>
                  </a:lnTo>
                  <a:lnTo>
                    <a:pt x="30402" y="6542"/>
                  </a:lnTo>
                  <a:lnTo>
                    <a:pt x="30301" y="6642"/>
                  </a:lnTo>
                  <a:lnTo>
                    <a:pt x="30201" y="6717"/>
                  </a:lnTo>
                  <a:lnTo>
                    <a:pt x="30101" y="6818"/>
                  </a:lnTo>
                  <a:lnTo>
                    <a:pt x="30001" y="6893"/>
                  </a:lnTo>
                  <a:lnTo>
                    <a:pt x="29900" y="6993"/>
                  </a:lnTo>
                  <a:lnTo>
                    <a:pt x="29800" y="7068"/>
                  </a:lnTo>
                  <a:lnTo>
                    <a:pt x="29675" y="7169"/>
                  </a:lnTo>
                  <a:lnTo>
                    <a:pt x="29574" y="7244"/>
                  </a:lnTo>
                  <a:lnTo>
                    <a:pt x="29474" y="7344"/>
                  </a:lnTo>
                  <a:lnTo>
                    <a:pt x="29374" y="7419"/>
                  </a:lnTo>
                  <a:lnTo>
                    <a:pt x="29274" y="7494"/>
                  </a:lnTo>
                  <a:lnTo>
                    <a:pt x="29173" y="7595"/>
                  </a:lnTo>
                  <a:lnTo>
                    <a:pt x="29073" y="7670"/>
                  </a:lnTo>
                  <a:lnTo>
                    <a:pt x="29048" y="7670"/>
                  </a:lnTo>
                  <a:lnTo>
                    <a:pt x="28948" y="7745"/>
                  </a:lnTo>
                  <a:lnTo>
                    <a:pt x="28848" y="7820"/>
                  </a:lnTo>
                  <a:lnTo>
                    <a:pt x="28722" y="7895"/>
                  </a:lnTo>
                  <a:lnTo>
                    <a:pt x="28622" y="7971"/>
                  </a:lnTo>
                  <a:lnTo>
                    <a:pt x="28522" y="8046"/>
                  </a:lnTo>
                  <a:lnTo>
                    <a:pt x="28397" y="8121"/>
                  </a:lnTo>
                  <a:lnTo>
                    <a:pt x="28296" y="8196"/>
                  </a:lnTo>
                  <a:lnTo>
                    <a:pt x="28171" y="8271"/>
                  </a:lnTo>
                  <a:lnTo>
                    <a:pt x="28071" y="8346"/>
                  </a:lnTo>
                  <a:lnTo>
                    <a:pt x="27945" y="8422"/>
                  </a:lnTo>
                  <a:lnTo>
                    <a:pt x="27845" y="8497"/>
                  </a:lnTo>
                  <a:lnTo>
                    <a:pt x="27720" y="8547"/>
                  </a:lnTo>
                  <a:lnTo>
                    <a:pt x="27620" y="8622"/>
                  </a:lnTo>
                  <a:lnTo>
                    <a:pt x="27494" y="8697"/>
                  </a:lnTo>
                  <a:lnTo>
                    <a:pt x="27394" y="8773"/>
                  </a:lnTo>
                  <a:lnTo>
                    <a:pt x="27269" y="8848"/>
                  </a:lnTo>
                  <a:lnTo>
                    <a:pt x="27168" y="8898"/>
                  </a:lnTo>
                  <a:lnTo>
                    <a:pt x="27043" y="8973"/>
                  </a:lnTo>
                  <a:lnTo>
                    <a:pt x="26943" y="9048"/>
                  </a:lnTo>
                  <a:lnTo>
                    <a:pt x="26818" y="9123"/>
                  </a:lnTo>
                  <a:lnTo>
                    <a:pt x="26692" y="9174"/>
                  </a:lnTo>
                  <a:lnTo>
                    <a:pt x="26592" y="9249"/>
                  </a:lnTo>
                  <a:lnTo>
                    <a:pt x="26467" y="9324"/>
                  </a:lnTo>
                  <a:lnTo>
                    <a:pt x="26366" y="9399"/>
                  </a:lnTo>
                  <a:lnTo>
                    <a:pt x="26241" y="9449"/>
                  </a:lnTo>
                  <a:lnTo>
                    <a:pt x="26141" y="9524"/>
                  </a:lnTo>
                  <a:lnTo>
                    <a:pt x="26016" y="9600"/>
                  </a:lnTo>
                  <a:lnTo>
                    <a:pt x="25890" y="9650"/>
                  </a:lnTo>
                  <a:lnTo>
                    <a:pt x="25790" y="9725"/>
                  </a:lnTo>
                  <a:lnTo>
                    <a:pt x="25665" y="9800"/>
                  </a:lnTo>
                  <a:lnTo>
                    <a:pt x="25564" y="9850"/>
                  </a:lnTo>
                  <a:lnTo>
                    <a:pt x="25439" y="9925"/>
                  </a:lnTo>
                  <a:lnTo>
                    <a:pt x="25314" y="9976"/>
                  </a:lnTo>
                  <a:lnTo>
                    <a:pt x="25214" y="10051"/>
                  </a:lnTo>
                  <a:lnTo>
                    <a:pt x="25088" y="10101"/>
                  </a:lnTo>
                  <a:lnTo>
                    <a:pt x="24963" y="10176"/>
                  </a:lnTo>
                  <a:lnTo>
                    <a:pt x="24863" y="10251"/>
                  </a:lnTo>
                  <a:lnTo>
                    <a:pt x="24737" y="10301"/>
                  </a:lnTo>
                  <a:lnTo>
                    <a:pt x="24612" y="10377"/>
                  </a:lnTo>
                  <a:lnTo>
                    <a:pt x="24512" y="10427"/>
                  </a:lnTo>
                  <a:lnTo>
                    <a:pt x="24386" y="10502"/>
                  </a:lnTo>
                  <a:lnTo>
                    <a:pt x="24261" y="10552"/>
                  </a:lnTo>
                  <a:lnTo>
                    <a:pt x="24161" y="10627"/>
                  </a:lnTo>
                  <a:lnTo>
                    <a:pt x="24036" y="10677"/>
                  </a:lnTo>
                  <a:lnTo>
                    <a:pt x="23785" y="10803"/>
                  </a:lnTo>
                  <a:lnTo>
                    <a:pt x="23559" y="10928"/>
                  </a:lnTo>
                  <a:lnTo>
                    <a:pt x="23334" y="11053"/>
                  </a:lnTo>
                  <a:lnTo>
                    <a:pt x="23083" y="11179"/>
                  </a:lnTo>
                  <a:lnTo>
                    <a:pt x="22858" y="11279"/>
                  </a:lnTo>
                  <a:lnTo>
                    <a:pt x="22607" y="11404"/>
                  </a:lnTo>
                  <a:lnTo>
                    <a:pt x="22381" y="11529"/>
                  </a:lnTo>
                  <a:lnTo>
                    <a:pt x="22131" y="11630"/>
                  </a:lnTo>
                  <a:lnTo>
                    <a:pt x="21880" y="11755"/>
                  </a:lnTo>
                  <a:lnTo>
                    <a:pt x="21655" y="11880"/>
                  </a:lnTo>
                  <a:lnTo>
                    <a:pt x="21404" y="11981"/>
                  </a:lnTo>
                  <a:lnTo>
                    <a:pt x="21178" y="12106"/>
                  </a:lnTo>
                  <a:lnTo>
                    <a:pt x="20928" y="12231"/>
                  </a:lnTo>
                  <a:lnTo>
                    <a:pt x="20677" y="12331"/>
                  </a:lnTo>
                  <a:lnTo>
                    <a:pt x="20452" y="12457"/>
                  </a:lnTo>
                  <a:lnTo>
                    <a:pt x="20201" y="12557"/>
                  </a:lnTo>
                  <a:lnTo>
                    <a:pt x="19950" y="12682"/>
                  </a:lnTo>
                  <a:lnTo>
                    <a:pt x="19850" y="12707"/>
                  </a:lnTo>
                  <a:lnTo>
                    <a:pt x="19775" y="12758"/>
                  </a:lnTo>
                  <a:lnTo>
                    <a:pt x="19675" y="12808"/>
                  </a:lnTo>
                  <a:lnTo>
                    <a:pt x="19574" y="12833"/>
                  </a:lnTo>
                  <a:lnTo>
                    <a:pt x="19474" y="12883"/>
                  </a:lnTo>
                  <a:lnTo>
                    <a:pt x="19374" y="12933"/>
                  </a:lnTo>
                  <a:lnTo>
                    <a:pt x="19198" y="13008"/>
                  </a:lnTo>
                  <a:lnTo>
                    <a:pt x="18998" y="13083"/>
                  </a:lnTo>
                  <a:lnTo>
                    <a:pt x="18823" y="13159"/>
                  </a:lnTo>
                  <a:lnTo>
                    <a:pt x="18622" y="13234"/>
                  </a:lnTo>
                  <a:lnTo>
                    <a:pt x="18447" y="13334"/>
                  </a:lnTo>
                  <a:lnTo>
                    <a:pt x="18246" y="13409"/>
                  </a:lnTo>
                  <a:lnTo>
                    <a:pt x="18046" y="13484"/>
                  </a:lnTo>
                  <a:lnTo>
                    <a:pt x="17870" y="13560"/>
                  </a:lnTo>
                  <a:lnTo>
                    <a:pt x="17670" y="13635"/>
                  </a:lnTo>
                  <a:lnTo>
                    <a:pt x="17294" y="13785"/>
                  </a:lnTo>
                  <a:lnTo>
                    <a:pt x="16918" y="13936"/>
                  </a:lnTo>
                  <a:lnTo>
                    <a:pt x="16717" y="14011"/>
                  </a:lnTo>
                  <a:lnTo>
                    <a:pt x="16542" y="14086"/>
                  </a:lnTo>
                  <a:lnTo>
                    <a:pt x="16341" y="14186"/>
                  </a:lnTo>
                  <a:lnTo>
                    <a:pt x="16166" y="14261"/>
                  </a:lnTo>
                  <a:lnTo>
                    <a:pt x="15965" y="14337"/>
                  </a:lnTo>
                  <a:lnTo>
                    <a:pt x="15790" y="14412"/>
                  </a:lnTo>
                  <a:lnTo>
                    <a:pt x="15614" y="14487"/>
                  </a:lnTo>
                  <a:lnTo>
                    <a:pt x="15414" y="14587"/>
                  </a:lnTo>
                  <a:lnTo>
                    <a:pt x="15314" y="14612"/>
                  </a:lnTo>
                  <a:lnTo>
                    <a:pt x="15239" y="14662"/>
                  </a:lnTo>
                  <a:lnTo>
                    <a:pt x="15138" y="14712"/>
                  </a:lnTo>
                  <a:lnTo>
                    <a:pt x="15038" y="14738"/>
                  </a:lnTo>
                  <a:lnTo>
                    <a:pt x="14963" y="14788"/>
                  </a:lnTo>
                  <a:lnTo>
                    <a:pt x="14863" y="14838"/>
                  </a:lnTo>
                  <a:lnTo>
                    <a:pt x="14762" y="14888"/>
                  </a:lnTo>
                  <a:lnTo>
                    <a:pt x="14687" y="14913"/>
                  </a:lnTo>
                  <a:lnTo>
                    <a:pt x="14587" y="14963"/>
                  </a:lnTo>
                  <a:lnTo>
                    <a:pt x="14512" y="15013"/>
                  </a:lnTo>
                  <a:lnTo>
                    <a:pt x="14411" y="15063"/>
                  </a:lnTo>
                  <a:lnTo>
                    <a:pt x="14311" y="15113"/>
                  </a:lnTo>
                  <a:lnTo>
                    <a:pt x="14236" y="15139"/>
                  </a:lnTo>
                  <a:lnTo>
                    <a:pt x="14136" y="15189"/>
                  </a:lnTo>
                  <a:lnTo>
                    <a:pt x="14061" y="15239"/>
                  </a:lnTo>
                  <a:lnTo>
                    <a:pt x="13960" y="15289"/>
                  </a:lnTo>
                  <a:lnTo>
                    <a:pt x="13835" y="15364"/>
                  </a:lnTo>
                  <a:lnTo>
                    <a:pt x="13710" y="15439"/>
                  </a:lnTo>
                  <a:lnTo>
                    <a:pt x="13559" y="15489"/>
                  </a:lnTo>
                  <a:lnTo>
                    <a:pt x="13434" y="15565"/>
                  </a:lnTo>
                  <a:lnTo>
                    <a:pt x="13359" y="15615"/>
                  </a:lnTo>
                  <a:lnTo>
                    <a:pt x="13284" y="15640"/>
                  </a:lnTo>
                  <a:lnTo>
                    <a:pt x="13208" y="15690"/>
                  </a:lnTo>
                  <a:lnTo>
                    <a:pt x="13158" y="15740"/>
                  </a:lnTo>
                  <a:lnTo>
                    <a:pt x="13083" y="15790"/>
                  </a:lnTo>
                  <a:lnTo>
                    <a:pt x="13033" y="15815"/>
                  </a:lnTo>
                  <a:lnTo>
                    <a:pt x="12958" y="15865"/>
                  </a:lnTo>
                  <a:lnTo>
                    <a:pt x="12883" y="15915"/>
                  </a:lnTo>
                  <a:lnTo>
                    <a:pt x="12833" y="15966"/>
                  </a:lnTo>
                  <a:lnTo>
                    <a:pt x="12757" y="16016"/>
                  </a:lnTo>
                  <a:lnTo>
                    <a:pt x="12707" y="16066"/>
                  </a:lnTo>
                  <a:lnTo>
                    <a:pt x="12682" y="16091"/>
                  </a:lnTo>
                  <a:lnTo>
                    <a:pt x="12657" y="16116"/>
                  </a:lnTo>
                  <a:lnTo>
                    <a:pt x="12607" y="16141"/>
                  </a:lnTo>
                  <a:lnTo>
                    <a:pt x="12582" y="16166"/>
                  </a:lnTo>
                  <a:lnTo>
                    <a:pt x="12557" y="16191"/>
                  </a:lnTo>
                  <a:lnTo>
                    <a:pt x="12532" y="16216"/>
                  </a:lnTo>
                  <a:lnTo>
                    <a:pt x="12507" y="16241"/>
                  </a:lnTo>
                  <a:lnTo>
                    <a:pt x="12482" y="16266"/>
                  </a:lnTo>
                  <a:lnTo>
                    <a:pt x="12457" y="16291"/>
                  </a:lnTo>
                  <a:lnTo>
                    <a:pt x="12432" y="16316"/>
                  </a:lnTo>
                  <a:lnTo>
                    <a:pt x="12406" y="16342"/>
                  </a:lnTo>
                  <a:lnTo>
                    <a:pt x="12356" y="16367"/>
                  </a:lnTo>
                  <a:lnTo>
                    <a:pt x="12331" y="16392"/>
                  </a:lnTo>
                  <a:lnTo>
                    <a:pt x="12306" y="16417"/>
                  </a:lnTo>
                  <a:lnTo>
                    <a:pt x="12281" y="16442"/>
                  </a:lnTo>
                  <a:lnTo>
                    <a:pt x="12281" y="16467"/>
                  </a:lnTo>
                  <a:lnTo>
                    <a:pt x="12256" y="16492"/>
                  </a:lnTo>
                  <a:lnTo>
                    <a:pt x="12231" y="16517"/>
                  </a:lnTo>
                  <a:lnTo>
                    <a:pt x="12206" y="16542"/>
                  </a:lnTo>
                  <a:lnTo>
                    <a:pt x="12231" y="16567"/>
                  </a:lnTo>
                  <a:lnTo>
                    <a:pt x="12256" y="16567"/>
                  </a:lnTo>
                  <a:lnTo>
                    <a:pt x="12306" y="16592"/>
                  </a:lnTo>
                  <a:lnTo>
                    <a:pt x="12331" y="16592"/>
                  </a:lnTo>
                  <a:lnTo>
                    <a:pt x="12381" y="16617"/>
                  </a:lnTo>
                  <a:lnTo>
                    <a:pt x="12432" y="16617"/>
                  </a:lnTo>
                  <a:lnTo>
                    <a:pt x="12457" y="16642"/>
                  </a:lnTo>
                  <a:lnTo>
                    <a:pt x="12507" y="16642"/>
                  </a:lnTo>
                  <a:lnTo>
                    <a:pt x="12557" y="16667"/>
                  </a:lnTo>
                  <a:lnTo>
                    <a:pt x="12632" y="16667"/>
                  </a:lnTo>
                  <a:lnTo>
                    <a:pt x="12657" y="16692"/>
                  </a:lnTo>
                  <a:lnTo>
                    <a:pt x="12757" y="16692"/>
                  </a:lnTo>
                  <a:lnTo>
                    <a:pt x="12807" y="16717"/>
                  </a:lnTo>
                  <a:lnTo>
                    <a:pt x="13008" y="16717"/>
                  </a:lnTo>
                  <a:lnTo>
                    <a:pt x="13033" y="16692"/>
                  </a:lnTo>
                  <a:lnTo>
                    <a:pt x="13234" y="16692"/>
                  </a:lnTo>
                  <a:lnTo>
                    <a:pt x="13234" y="16667"/>
                  </a:lnTo>
                  <a:lnTo>
                    <a:pt x="13484" y="16667"/>
                  </a:lnTo>
                  <a:lnTo>
                    <a:pt x="13534" y="16642"/>
                  </a:lnTo>
                  <a:lnTo>
                    <a:pt x="13660" y="16642"/>
                  </a:lnTo>
                  <a:lnTo>
                    <a:pt x="13685" y="16617"/>
                  </a:lnTo>
                  <a:lnTo>
                    <a:pt x="13760" y="16617"/>
                  </a:lnTo>
                  <a:lnTo>
                    <a:pt x="13785" y="16592"/>
                  </a:lnTo>
                  <a:lnTo>
                    <a:pt x="13860" y="16592"/>
                  </a:lnTo>
                  <a:lnTo>
                    <a:pt x="13910" y="16567"/>
                  </a:lnTo>
                  <a:lnTo>
                    <a:pt x="13960" y="16567"/>
                  </a:lnTo>
                  <a:lnTo>
                    <a:pt x="14036" y="16542"/>
                  </a:lnTo>
                  <a:lnTo>
                    <a:pt x="14111" y="16517"/>
                  </a:lnTo>
                  <a:lnTo>
                    <a:pt x="14186" y="16492"/>
                  </a:lnTo>
                  <a:lnTo>
                    <a:pt x="14261" y="16467"/>
                  </a:lnTo>
                  <a:lnTo>
                    <a:pt x="14336" y="16467"/>
                  </a:lnTo>
                  <a:lnTo>
                    <a:pt x="14411" y="16442"/>
                  </a:lnTo>
                  <a:lnTo>
                    <a:pt x="14487" y="16417"/>
                  </a:lnTo>
                  <a:lnTo>
                    <a:pt x="14537" y="16392"/>
                  </a:lnTo>
                  <a:lnTo>
                    <a:pt x="14612" y="16367"/>
                  </a:lnTo>
                  <a:lnTo>
                    <a:pt x="14762" y="16316"/>
                  </a:lnTo>
                  <a:lnTo>
                    <a:pt x="14913" y="16241"/>
                  </a:lnTo>
                  <a:lnTo>
                    <a:pt x="15063" y="16191"/>
                  </a:lnTo>
                  <a:lnTo>
                    <a:pt x="15188" y="16166"/>
                  </a:lnTo>
                  <a:lnTo>
                    <a:pt x="15314" y="16116"/>
                  </a:lnTo>
                  <a:lnTo>
                    <a:pt x="15439" y="16066"/>
                  </a:lnTo>
                  <a:lnTo>
                    <a:pt x="15539" y="16041"/>
                  </a:lnTo>
                  <a:lnTo>
                    <a:pt x="15665" y="15991"/>
                  </a:lnTo>
                  <a:lnTo>
                    <a:pt x="15790" y="15941"/>
                  </a:lnTo>
                  <a:lnTo>
                    <a:pt x="15890" y="15890"/>
                  </a:lnTo>
                  <a:lnTo>
                    <a:pt x="16016" y="15865"/>
                  </a:lnTo>
                  <a:lnTo>
                    <a:pt x="16091" y="15840"/>
                  </a:lnTo>
                  <a:lnTo>
                    <a:pt x="16141" y="15815"/>
                  </a:lnTo>
                  <a:lnTo>
                    <a:pt x="16266" y="15765"/>
                  </a:lnTo>
                  <a:lnTo>
                    <a:pt x="16366" y="15740"/>
                  </a:lnTo>
                  <a:lnTo>
                    <a:pt x="16492" y="15690"/>
                  </a:lnTo>
                  <a:lnTo>
                    <a:pt x="16617" y="15640"/>
                  </a:lnTo>
                  <a:lnTo>
                    <a:pt x="16742" y="15590"/>
                  </a:lnTo>
                  <a:lnTo>
                    <a:pt x="16843" y="15565"/>
                  </a:lnTo>
                  <a:lnTo>
                    <a:pt x="16968" y="15514"/>
                  </a:lnTo>
                  <a:lnTo>
                    <a:pt x="17093" y="15464"/>
                  </a:lnTo>
                  <a:lnTo>
                    <a:pt x="17219" y="15414"/>
                  </a:lnTo>
                  <a:lnTo>
                    <a:pt x="17319" y="15389"/>
                  </a:lnTo>
                  <a:lnTo>
                    <a:pt x="17444" y="15339"/>
                  </a:lnTo>
                  <a:lnTo>
                    <a:pt x="17569" y="15289"/>
                  </a:lnTo>
                  <a:lnTo>
                    <a:pt x="17695" y="15239"/>
                  </a:lnTo>
                  <a:lnTo>
                    <a:pt x="17795" y="15189"/>
                  </a:lnTo>
                  <a:lnTo>
                    <a:pt x="17920" y="15139"/>
                  </a:lnTo>
                  <a:lnTo>
                    <a:pt x="18046" y="15088"/>
                  </a:lnTo>
                  <a:lnTo>
                    <a:pt x="18171" y="15038"/>
                  </a:lnTo>
                  <a:lnTo>
                    <a:pt x="18396" y="14963"/>
                  </a:lnTo>
                  <a:lnTo>
                    <a:pt x="18622" y="14863"/>
                  </a:lnTo>
                  <a:lnTo>
                    <a:pt x="18873" y="14763"/>
                  </a:lnTo>
                  <a:lnTo>
                    <a:pt x="19098" y="14662"/>
                  </a:lnTo>
                  <a:lnTo>
                    <a:pt x="19349" y="14562"/>
                  </a:lnTo>
                  <a:lnTo>
                    <a:pt x="19574" y="14462"/>
                  </a:lnTo>
                  <a:lnTo>
                    <a:pt x="19825" y="14362"/>
                  </a:lnTo>
                  <a:lnTo>
                    <a:pt x="20301" y="14136"/>
                  </a:lnTo>
                  <a:lnTo>
                    <a:pt x="20777" y="13936"/>
                  </a:lnTo>
                  <a:lnTo>
                    <a:pt x="21254" y="13735"/>
                  </a:lnTo>
                  <a:lnTo>
                    <a:pt x="21479" y="13635"/>
                  </a:lnTo>
                  <a:lnTo>
                    <a:pt x="21730" y="13534"/>
                  </a:lnTo>
                  <a:lnTo>
                    <a:pt x="21955" y="13434"/>
                  </a:lnTo>
                  <a:lnTo>
                    <a:pt x="22206" y="13334"/>
                  </a:lnTo>
                  <a:lnTo>
                    <a:pt x="22432" y="13234"/>
                  </a:lnTo>
                  <a:lnTo>
                    <a:pt x="22682" y="13133"/>
                  </a:lnTo>
                  <a:lnTo>
                    <a:pt x="22757" y="13083"/>
                  </a:lnTo>
                  <a:lnTo>
                    <a:pt x="22808" y="13058"/>
                  </a:lnTo>
                  <a:lnTo>
                    <a:pt x="22883" y="13033"/>
                  </a:lnTo>
                  <a:lnTo>
                    <a:pt x="22958" y="13008"/>
                  </a:lnTo>
                  <a:lnTo>
                    <a:pt x="23033" y="12983"/>
                  </a:lnTo>
                  <a:lnTo>
                    <a:pt x="23133" y="12958"/>
                  </a:lnTo>
                  <a:lnTo>
                    <a:pt x="23209" y="12908"/>
                  </a:lnTo>
                  <a:lnTo>
                    <a:pt x="23309" y="12883"/>
                  </a:lnTo>
                  <a:lnTo>
                    <a:pt x="23434" y="12833"/>
                  </a:lnTo>
                  <a:lnTo>
                    <a:pt x="23534" y="12808"/>
                  </a:lnTo>
                  <a:lnTo>
                    <a:pt x="23635" y="12783"/>
                  </a:lnTo>
                  <a:lnTo>
                    <a:pt x="23710" y="12758"/>
                  </a:lnTo>
                  <a:lnTo>
                    <a:pt x="23760" y="12732"/>
                  </a:lnTo>
                  <a:lnTo>
                    <a:pt x="23810" y="12707"/>
                  </a:lnTo>
                  <a:lnTo>
                    <a:pt x="23885" y="12707"/>
                  </a:lnTo>
                  <a:lnTo>
                    <a:pt x="23935" y="12682"/>
                  </a:lnTo>
                  <a:lnTo>
                    <a:pt x="23985" y="12657"/>
                  </a:lnTo>
                  <a:lnTo>
                    <a:pt x="24061" y="12657"/>
                  </a:lnTo>
                  <a:lnTo>
                    <a:pt x="24111" y="12632"/>
                  </a:lnTo>
                  <a:lnTo>
                    <a:pt x="24161" y="12607"/>
                  </a:lnTo>
                  <a:lnTo>
                    <a:pt x="24236" y="12607"/>
                  </a:lnTo>
                  <a:lnTo>
                    <a:pt x="24286" y="12582"/>
                  </a:lnTo>
                  <a:lnTo>
                    <a:pt x="24336" y="12582"/>
                  </a:lnTo>
                  <a:lnTo>
                    <a:pt x="24412" y="12557"/>
                  </a:lnTo>
                  <a:lnTo>
                    <a:pt x="24462" y="12557"/>
                  </a:lnTo>
                  <a:lnTo>
                    <a:pt x="24512" y="12532"/>
                  </a:lnTo>
                  <a:lnTo>
                    <a:pt x="24637" y="12532"/>
                  </a:lnTo>
                  <a:lnTo>
                    <a:pt x="24687" y="12507"/>
                  </a:lnTo>
                  <a:lnTo>
                    <a:pt x="25214" y="12507"/>
                  </a:lnTo>
                  <a:lnTo>
                    <a:pt x="25264" y="12532"/>
                  </a:lnTo>
                  <a:lnTo>
                    <a:pt x="25314" y="12532"/>
                  </a:lnTo>
                  <a:lnTo>
                    <a:pt x="25364" y="12557"/>
                  </a:lnTo>
                  <a:lnTo>
                    <a:pt x="25389" y="12557"/>
                  </a:lnTo>
                  <a:lnTo>
                    <a:pt x="25464" y="12482"/>
                  </a:lnTo>
                  <a:lnTo>
                    <a:pt x="25489" y="12457"/>
                  </a:lnTo>
                  <a:lnTo>
                    <a:pt x="25514" y="12482"/>
                  </a:lnTo>
                  <a:lnTo>
                    <a:pt x="25564" y="12482"/>
                  </a:lnTo>
                  <a:lnTo>
                    <a:pt x="25589" y="12507"/>
                  </a:lnTo>
                  <a:lnTo>
                    <a:pt x="25640" y="12532"/>
                  </a:lnTo>
                  <a:lnTo>
                    <a:pt x="25690" y="12582"/>
                  </a:lnTo>
                  <a:lnTo>
                    <a:pt x="25740" y="12607"/>
                  </a:lnTo>
                  <a:lnTo>
                    <a:pt x="25765" y="12632"/>
                  </a:lnTo>
                  <a:lnTo>
                    <a:pt x="25815" y="12682"/>
                  </a:lnTo>
                  <a:lnTo>
                    <a:pt x="25840" y="12732"/>
                  </a:lnTo>
                  <a:lnTo>
                    <a:pt x="25890" y="12783"/>
                  </a:lnTo>
                  <a:lnTo>
                    <a:pt x="25915" y="12833"/>
                  </a:lnTo>
                  <a:lnTo>
                    <a:pt x="25940" y="12883"/>
                  </a:lnTo>
                  <a:lnTo>
                    <a:pt x="25965" y="12933"/>
                  </a:lnTo>
                  <a:lnTo>
                    <a:pt x="25990" y="12983"/>
                  </a:lnTo>
                  <a:lnTo>
                    <a:pt x="26016" y="13033"/>
                  </a:lnTo>
                  <a:lnTo>
                    <a:pt x="26016" y="13083"/>
                  </a:lnTo>
                  <a:lnTo>
                    <a:pt x="26041" y="13159"/>
                  </a:lnTo>
                  <a:lnTo>
                    <a:pt x="26041" y="13209"/>
                  </a:lnTo>
                  <a:lnTo>
                    <a:pt x="26041" y="13259"/>
                  </a:lnTo>
                  <a:lnTo>
                    <a:pt x="26041" y="13309"/>
                  </a:lnTo>
                  <a:lnTo>
                    <a:pt x="26041" y="13384"/>
                  </a:lnTo>
                  <a:lnTo>
                    <a:pt x="26041" y="13409"/>
                  </a:lnTo>
                  <a:lnTo>
                    <a:pt x="26041" y="13434"/>
                  </a:lnTo>
                  <a:lnTo>
                    <a:pt x="26041" y="13459"/>
                  </a:lnTo>
                  <a:lnTo>
                    <a:pt x="26041" y="13509"/>
                  </a:lnTo>
                  <a:lnTo>
                    <a:pt x="26041" y="13534"/>
                  </a:lnTo>
                  <a:lnTo>
                    <a:pt x="26041" y="13560"/>
                  </a:lnTo>
                  <a:lnTo>
                    <a:pt x="26041" y="13610"/>
                  </a:lnTo>
                  <a:lnTo>
                    <a:pt x="26041" y="13635"/>
                  </a:lnTo>
                  <a:lnTo>
                    <a:pt x="26016" y="13685"/>
                  </a:lnTo>
                  <a:lnTo>
                    <a:pt x="26016" y="13760"/>
                  </a:lnTo>
                  <a:lnTo>
                    <a:pt x="26016" y="13810"/>
                  </a:lnTo>
                  <a:lnTo>
                    <a:pt x="25990" y="13885"/>
                  </a:lnTo>
                  <a:lnTo>
                    <a:pt x="25990" y="13936"/>
                  </a:lnTo>
                  <a:lnTo>
                    <a:pt x="25965" y="14011"/>
                  </a:lnTo>
                  <a:lnTo>
                    <a:pt x="25940" y="14061"/>
                  </a:lnTo>
                  <a:lnTo>
                    <a:pt x="25940" y="14136"/>
                  </a:lnTo>
                  <a:lnTo>
                    <a:pt x="25915" y="14186"/>
                  </a:lnTo>
                  <a:lnTo>
                    <a:pt x="25890" y="14236"/>
                  </a:lnTo>
                  <a:lnTo>
                    <a:pt x="25865" y="14311"/>
                  </a:lnTo>
                  <a:lnTo>
                    <a:pt x="25840" y="14362"/>
                  </a:lnTo>
                  <a:lnTo>
                    <a:pt x="25815" y="14412"/>
                  </a:lnTo>
                  <a:lnTo>
                    <a:pt x="25790" y="14462"/>
                  </a:lnTo>
                  <a:lnTo>
                    <a:pt x="25790" y="14487"/>
                  </a:lnTo>
                  <a:lnTo>
                    <a:pt x="25765" y="14512"/>
                  </a:lnTo>
                  <a:lnTo>
                    <a:pt x="25740" y="14562"/>
                  </a:lnTo>
                  <a:lnTo>
                    <a:pt x="25715" y="14612"/>
                  </a:lnTo>
                  <a:lnTo>
                    <a:pt x="25665" y="14662"/>
                  </a:lnTo>
                  <a:lnTo>
                    <a:pt x="25640" y="14712"/>
                  </a:lnTo>
                  <a:lnTo>
                    <a:pt x="25615" y="14763"/>
                  </a:lnTo>
                  <a:lnTo>
                    <a:pt x="25564" y="14813"/>
                  </a:lnTo>
                  <a:lnTo>
                    <a:pt x="25539" y="14863"/>
                  </a:lnTo>
                  <a:lnTo>
                    <a:pt x="25514" y="14913"/>
                  </a:lnTo>
                  <a:lnTo>
                    <a:pt x="25464" y="14963"/>
                  </a:lnTo>
                  <a:lnTo>
                    <a:pt x="25439" y="14988"/>
                  </a:lnTo>
                  <a:lnTo>
                    <a:pt x="25389" y="15038"/>
                  </a:lnTo>
                  <a:lnTo>
                    <a:pt x="25364" y="15088"/>
                  </a:lnTo>
                  <a:lnTo>
                    <a:pt x="25314" y="15139"/>
                  </a:lnTo>
                  <a:lnTo>
                    <a:pt x="25289" y="15164"/>
                  </a:lnTo>
                  <a:lnTo>
                    <a:pt x="25239" y="15214"/>
                  </a:lnTo>
                  <a:lnTo>
                    <a:pt x="25214" y="15239"/>
                  </a:lnTo>
                  <a:lnTo>
                    <a:pt x="25163" y="15289"/>
                  </a:lnTo>
                  <a:lnTo>
                    <a:pt x="25138" y="15339"/>
                  </a:lnTo>
                  <a:lnTo>
                    <a:pt x="25088" y="15364"/>
                  </a:lnTo>
                  <a:lnTo>
                    <a:pt x="25063" y="15414"/>
                  </a:lnTo>
                  <a:lnTo>
                    <a:pt x="25013" y="15439"/>
                  </a:lnTo>
                  <a:lnTo>
                    <a:pt x="24988" y="15489"/>
                  </a:lnTo>
                  <a:lnTo>
                    <a:pt x="24938" y="15514"/>
                  </a:lnTo>
                  <a:lnTo>
                    <a:pt x="24913" y="15540"/>
                  </a:lnTo>
                  <a:lnTo>
                    <a:pt x="24863" y="15590"/>
                  </a:lnTo>
                  <a:lnTo>
                    <a:pt x="24838" y="15615"/>
                  </a:lnTo>
                  <a:lnTo>
                    <a:pt x="24787" y="15665"/>
                  </a:lnTo>
                  <a:lnTo>
                    <a:pt x="24737" y="15690"/>
                  </a:lnTo>
                  <a:lnTo>
                    <a:pt x="24662" y="15740"/>
                  </a:lnTo>
                  <a:lnTo>
                    <a:pt x="24587" y="15815"/>
                  </a:lnTo>
                  <a:lnTo>
                    <a:pt x="24512" y="15865"/>
                  </a:lnTo>
                  <a:lnTo>
                    <a:pt x="24437" y="15941"/>
                  </a:lnTo>
                  <a:lnTo>
                    <a:pt x="24386" y="15991"/>
                  </a:lnTo>
                  <a:lnTo>
                    <a:pt x="24311" y="16041"/>
                  </a:lnTo>
                  <a:lnTo>
                    <a:pt x="24236" y="16091"/>
                  </a:lnTo>
                  <a:lnTo>
                    <a:pt x="24161" y="16141"/>
                  </a:lnTo>
                  <a:lnTo>
                    <a:pt x="24011" y="16266"/>
                  </a:lnTo>
                  <a:lnTo>
                    <a:pt x="23885" y="16367"/>
                  </a:lnTo>
                  <a:lnTo>
                    <a:pt x="23735" y="16492"/>
                  </a:lnTo>
                  <a:lnTo>
                    <a:pt x="23584" y="16592"/>
                  </a:lnTo>
                  <a:lnTo>
                    <a:pt x="23434" y="16717"/>
                  </a:lnTo>
                  <a:lnTo>
                    <a:pt x="23284" y="16818"/>
                  </a:lnTo>
                  <a:lnTo>
                    <a:pt x="23133" y="16943"/>
                  </a:lnTo>
                  <a:lnTo>
                    <a:pt x="22983" y="17043"/>
                  </a:lnTo>
                  <a:lnTo>
                    <a:pt x="22833" y="17144"/>
                  </a:lnTo>
                  <a:lnTo>
                    <a:pt x="22682" y="17269"/>
                  </a:lnTo>
                  <a:lnTo>
                    <a:pt x="22532" y="17369"/>
                  </a:lnTo>
                  <a:lnTo>
                    <a:pt x="22381" y="17469"/>
                  </a:lnTo>
                  <a:lnTo>
                    <a:pt x="22231" y="17595"/>
                  </a:lnTo>
                  <a:lnTo>
                    <a:pt x="22081" y="17695"/>
                  </a:lnTo>
                  <a:lnTo>
                    <a:pt x="21930" y="17795"/>
                  </a:lnTo>
                  <a:lnTo>
                    <a:pt x="21930" y="17820"/>
                  </a:lnTo>
                  <a:lnTo>
                    <a:pt x="21780" y="17895"/>
                  </a:lnTo>
                  <a:lnTo>
                    <a:pt x="21605" y="17996"/>
                  </a:lnTo>
                  <a:lnTo>
                    <a:pt x="21454" y="18096"/>
                  </a:lnTo>
                  <a:lnTo>
                    <a:pt x="21304" y="18171"/>
                  </a:lnTo>
                  <a:lnTo>
                    <a:pt x="21128" y="18271"/>
                  </a:lnTo>
                  <a:lnTo>
                    <a:pt x="20978" y="18347"/>
                  </a:lnTo>
                  <a:lnTo>
                    <a:pt x="20802" y="18447"/>
                  </a:lnTo>
                  <a:lnTo>
                    <a:pt x="20652" y="18547"/>
                  </a:lnTo>
                  <a:lnTo>
                    <a:pt x="20477" y="18622"/>
                  </a:lnTo>
                  <a:lnTo>
                    <a:pt x="20326" y="18722"/>
                  </a:lnTo>
                  <a:lnTo>
                    <a:pt x="20151" y="18798"/>
                  </a:lnTo>
                  <a:lnTo>
                    <a:pt x="19975" y="18898"/>
                  </a:lnTo>
                  <a:lnTo>
                    <a:pt x="19825" y="18973"/>
                  </a:lnTo>
                  <a:lnTo>
                    <a:pt x="19650" y="19073"/>
                  </a:lnTo>
                  <a:lnTo>
                    <a:pt x="19474" y="19149"/>
                  </a:lnTo>
                  <a:lnTo>
                    <a:pt x="19324" y="19224"/>
                  </a:lnTo>
                  <a:lnTo>
                    <a:pt x="19148" y="19324"/>
                  </a:lnTo>
                  <a:lnTo>
                    <a:pt x="18848" y="19474"/>
                  </a:lnTo>
                  <a:lnTo>
                    <a:pt x="18547" y="19625"/>
                  </a:lnTo>
                  <a:lnTo>
                    <a:pt x="18246" y="19775"/>
                  </a:lnTo>
                  <a:lnTo>
                    <a:pt x="17920" y="19926"/>
                  </a:lnTo>
                  <a:lnTo>
                    <a:pt x="17620" y="20076"/>
                  </a:lnTo>
                  <a:lnTo>
                    <a:pt x="17319" y="20251"/>
                  </a:lnTo>
                  <a:lnTo>
                    <a:pt x="16692" y="20552"/>
                  </a:lnTo>
                  <a:lnTo>
                    <a:pt x="16091" y="20878"/>
                  </a:lnTo>
                  <a:lnTo>
                    <a:pt x="15765" y="21028"/>
                  </a:lnTo>
                  <a:lnTo>
                    <a:pt x="15464" y="21179"/>
                  </a:lnTo>
                  <a:lnTo>
                    <a:pt x="15163" y="21354"/>
                  </a:lnTo>
                  <a:lnTo>
                    <a:pt x="14838" y="21504"/>
                  </a:lnTo>
                  <a:lnTo>
                    <a:pt x="14537" y="21655"/>
                  </a:lnTo>
                  <a:lnTo>
                    <a:pt x="14211" y="21805"/>
                  </a:lnTo>
                  <a:lnTo>
                    <a:pt x="14061" y="21880"/>
                  </a:lnTo>
                  <a:lnTo>
                    <a:pt x="13885" y="21956"/>
                  </a:lnTo>
                  <a:lnTo>
                    <a:pt x="13735" y="22031"/>
                  </a:lnTo>
                  <a:lnTo>
                    <a:pt x="13584" y="22131"/>
                  </a:lnTo>
                  <a:lnTo>
                    <a:pt x="13409" y="22206"/>
                  </a:lnTo>
                  <a:lnTo>
                    <a:pt x="13259" y="22281"/>
                  </a:lnTo>
                  <a:lnTo>
                    <a:pt x="13108" y="22357"/>
                  </a:lnTo>
                  <a:lnTo>
                    <a:pt x="12933" y="22432"/>
                  </a:lnTo>
                  <a:lnTo>
                    <a:pt x="12782" y="22507"/>
                  </a:lnTo>
                  <a:lnTo>
                    <a:pt x="12632" y="22582"/>
                  </a:lnTo>
                  <a:lnTo>
                    <a:pt x="12457" y="22632"/>
                  </a:lnTo>
                  <a:lnTo>
                    <a:pt x="12306" y="22707"/>
                  </a:lnTo>
                  <a:lnTo>
                    <a:pt x="12131" y="22783"/>
                  </a:lnTo>
                  <a:lnTo>
                    <a:pt x="11980" y="22858"/>
                  </a:lnTo>
                  <a:lnTo>
                    <a:pt x="11830" y="22933"/>
                  </a:lnTo>
                  <a:lnTo>
                    <a:pt x="11655" y="23008"/>
                  </a:lnTo>
                  <a:lnTo>
                    <a:pt x="11504" y="23083"/>
                  </a:lnTo>
                  <a:lnTo>
                    <a:pt x="11329" y="23134"/>
                  </a:lnTo>
                  <a:lnTo>
                    <a:pt x="11178" y="23209"/>
                  </a:lnTo>
                  <a:lnTo>
                    <a:pt x="11003" y="23284"/>
                  </a:lnTo>
                  <a:lnTo>
                    <a:pt x="10853" y="23359"/>
                  </a:lnTo>
                  <a:lnTo>
                    <a:pt x="10677" y="23409"/>
                  </a:lnTo>
                  <a:lnTo>
                    <a:pt x="10502" y="23484"/>
                  </a:lnTo>
                  <a:lnTo>
                    <a:pt x="10351" y="23560"/>
                  </a:lnTo>
                  <a:lnTo>
                    <a:pt x="10176" y="23610"/>
                  </a:lnTo>
                  <a:lnTo>
                    <a:pt x="10025" y="23685"/>
                  </a:lnTo>
                  <a:lnTo>
                    <a:pt x="9850" y="23735"/>
                  </a:lnTo>
                  <a:lnTo>
                    <a:pt x="9675" y="23810"/>
                  </a:lnTo>
                  <a:lnTo>
                    <a:pt x="9524" y="23885"/>
                  </a:lnTo>
                  <a:lnTo>
                    <a:pt x="9349" y="23936"/>
                  </a:lnTo>
                  <a:lnTo>
                    <a:pt x="9198" y="23986"/>
                  </a:lnTo>
                  <a:lnTo>
                    <a:pt x="9023" y="24061"/>
                  </a:lnTo>
                  <a:lnTo>
                    <a:pt x="8822" y="24136"/>
                  </a:lnTo>
                  <a:lnTo>
                    <a:pt x="8622" y="24186"/>
                  </a:lnTo>
                  <a:lnTo>
                    <a:pt x="8421" y="24261"/>
                  </a:lnTo>
                  <a:lnTo>
                    <a:pt x="8221" y="24337"/>
                  </a:lnTo>
                  <a:lnTo>
                    <a:pt x="8046" y="24387"/>
                  </a:lnTo>
                  <a:lnTo>
                    <a:pt x="7845" y="24462"/>
                  </a:lnTo>
                  <a:lnTo>
                    <a:pt x="7645" y="24512"/>
                  </a:lnTo>
                  <a:lnTo>
                    <a:pt x="7469" y="24587"/>
                  </a:lnTo>
                  <a:lnTo>
                    <a:pt x="7444" y="24587"/>
                  </a:lnTo>
                  <a:lnTo>
                    <a:pt x="7244" y="24637"/>
                  </a:lnTo>
                  <a:lnTo>
                    <a:pt x="7043" y="24687"/>
                  </a:lnTo>
                  <a:lnTo>
                    <a:pt x="6843" y="24738"/>
                  </a:lnTo>
                  <a:lnTo>
                    <a:pt x="6642" y="24813"/>
                  </a:lnTo>
                  <a:lnTo>
                    <a:pt x="6442" y="24863"/>
                  </a:lnTo>
                  <a:lnTo>
                    <a:pt x="6266" y="24913"/>
                  </a:lnTo>
                  <a:lnTo>
                    <a:pt x="5865" y="25013"/>
                  </a:lnTo>
                  <a:lnTo>
                    <a:pt x="5464" y="25114"/>
                  </a:lnTo>
                  <a:lnTo>
                    <a:pt x="5088" y="25239"/>
                  </a:lnTo>
                  <a:lnTo>
                    <a:pt x="4687" y="25339"/>
                  </a:lnTo>
                  <a:lnTo>
                    <a:pt x="4286" y="25439"/>
                  </a:lnTo>
                  <a:lnTo>
                    <a:pt x="3910" y="25540"/>
                  </a:lnTo>
                  <a:lnTo>
                    <a:pt x="3534" y="25640"/>
                  </a:lnTo>
                  <a:lnTo>
                    <a:pt x="3334" y="25690"/>
                  </a:lnTo>
                  <a:lnTo>
                    <a:pt x="3133" y="25740"/>
                  </a:lnTo>
                  <a:lnTo>
                    <a:pt x="2933" y="25815"/>
                  </a:lnTo>
                  <a:lnTo>
                    <a:pt x="2757" y="25865"/>
                  </a:lnTo>
                  <a:lnTo>
                    <a:pt x="2557" y="25916"/>
                  </a:lnTo>
                  <a:lnTo>
                    <a:pt x="2381" y="25966"/>
                  </a:lnTo>
                  <a:lnTo>
                    <a:pt x="2181" y="26016"/>
                  </a:lnTo>
                  <a:lnTo>
                    <a:pt x="1980" y="26066"/>
                  </a:lnTo>
                  <a:lnTo>
                    <a:pt x="1905" y="26116"/>
                  </a:lnTo>
                  <a:lnTo>
                    <a:pt x="1805" y="26141"/>
                  </a:lnTo>
                  <a:lnTo>
                    <a:pt x="1604" y="26191"/>
                  </a:lnTo>
                  <a:lnTo>
                    <a:pt x="1404" y="26241"/>
                  </a:lnTo>
                  <a:lnTo>
                    <a:pt x="1228" y="26291"/>
                  </a:lnTo>
                  <a:lnTo>
                    <a:pt x="1028" y="26342"/>
                  </a:lnTo>
                  <a:lnTo>
                    <a:pt x="827" y="26392"/>
                  </a:lnTo>
                  <a:lnTo>
                    <a:pt x="652" y="26442"/>
                  </a:lnTo>
                  <a:lnTo>
                    <a:pt x="452" y="26492"/>
                  </a:lnTo>
                  <a:lnTo>
                    <a:pt x="276" y="26542"/>
                  </a:lnTo>
                  <a:lnTo>
                    <a:pt x="76" y="26617"/>
                  </a:lnTo>
                  <a:lnTo>
                    <a:pt x="0" y="26617"/>
                  </a:lnTo>
                  <a:cubicBezTo>
                    <a:pt x="1479" y="27996"/>
                    <a:pt x="3133" y="29199"/>
                    <a:pt x="4938" y="30151"/>
                  </a:cubicBezTo>
                  <a:lnTo>
                    <a:pt x="5013" y="30126"/>
                  </a:lnTo>
                  <a:lnTo>
                    <a:pt x="5389" y="30001"/>
                  </a:lnTo>
                  <a:lnTo>
                    <a:pt x="5439" y="29976"/>
                  </a:lnTo>
                  <a:lnTo>
                    <a:pt x="5589" y="29926"/>
                  </a:lnTo>
                  <a:lnTo>
                    <a:pt x="5790" y="29850"/>
                  </a:lnTo>
                  <a:lnTo>
                    <a:pt x="5965" y="29775"/>
                  </a:lnTo>
                  <a:lnTo>
                    <a:pt x="6166" y="29725"/>
                  </a:lnTo>
                  <a:lnTo>
                    <a:pt x="6266" y="29675"/>
                  </a:lnTo>
                  <a:lnTo>
                    <a:pt x="6341" y="29650"/>
                  </a:lnTo>
                  <a:lnTo>
                    <a:pt x="6442" y="29600"/>
                  </a:lnTo>
                  <a:lnTo>
                    <a:pt x="6542" y="29575"/>
                  </a:lnTo>
                  <a:lnTo>
                    <a:pt x="6617" y="29550"/>
                  </a:lnTo>
                  <a:lnTo>
                    <a:pt x="6717" y="29499"/>
                  </a:lnTo>
                  <a:lnTo>
                    <a:pt x="6817" y="29474"/>
                  </a:lnTo>
                  <a:lnTo>
                    <a:pt x="6893" y="29424"/>
                  </a:lnTo>
                  <a:lnTo>
                    <a:pt x="6993" y="29399"/>
                  </a:lnTo>
                  <a:lnTo>
                    <a:pt x="7093" y="29349"/>
                  </a:lnTo>
                  <a:lnTo>
                    <a:pt x="7168" y="29299"/>
                  </a:lnTo>
                  <a:lnTo>
                    <a:pt x="7269" y="29274"/>
                  </a:lnTo>
                  <a:lnTo>
                    <a:pt x="7344" y="29224"/>
                  </a:lnTo>
                  <a:lnTo>
                    <a:pt x="7444" y="29199"/>
                  </a:lnTo>
                  <a:lnTo>
                    <a:pt x="7519" y="29149"/>
                  </a:lnTo>
                  <a:lnTo>
                    <a:pt x="7544" y="29124"/>
                  </a:lnTo>
                  <a:lnTo>
                    <a:pt x="7619" y="29098"/>
                  </a:lnTo>
                  <a:lnTo>
                    <a:pt x="7695" y="29073"/>
                  </a:lnTo>
                  <a:lnTo>
                    <a:pt x="7795" y="29023"/>
                  </a:lnTo>
                  <a:lnTo>
                    <a:pt x="7870" y="28998"/>
                  </a:lnTo>
                  <a:lnTo>
                    <a:pt x="7970" y="28948"/>
                  </a:lnTo>
                  <a:lnTo>
                    <a:pt x="8096" y="28873"/>
                  </a:lnTo>
                  <a:lnTo>
                    <a:pt x="8246" y="28798"/>
                  </a:lnTo>
                  <a:lnTo>
                    <a:pt x="8396" y="28723"/>
                  </a:lnTo>
                  <a:lnTo>
                    <a:pt x="8547" y="28647"/>
                  </a:lnTo>
                  <a:lnTo>
                    <a:pt x="8697" y="28572"/>
                  </a:lnTo>
                  <a:lnTo>
                    <a:pt x="8822" y="28497"/>
                  </a:lnTo>
                  <a:lnTo>
                    <a:pt x="8973" y="28422"/>
                  </a:lnTo>
                  <a:lnTo>
                    <a:pt x="9123" y="28347"/>
                  </a:lnTo>
                  <a:lnTo>
                    <a:pt x="9198" y="28296"/>
                  </a:lnTo>
                  <a:lnTo>
                    <a:pt x="9274" y="28271"/>
                  </a:lnTo>
                  <a:lnTo>
                    <a:pt x="9424" y="28196"/>
                  </a:lnTo>
                  <a:lnTo>
                    <a:pt x="9549" y="28121"/>
                  </a:lnTo>
                  <a:lnTo>
                    <a:pt x="9700" y="28046"/>
                  </a:lnTo>
                  <a:lnTo>
                    <a:pt x="9850" y="27971"/>
                  </a:lnTo>
                  <a:lnTo>
                    <a:pt x="10000" y="27895"/>
                  </a:lnTo>
                  <a:lnTo>
                    <a:pt x="10151" y="27820"/>
                  </a:lnTo>
                  <a:lnTo>
                    <a:pt x="10276" y="27745"/>
                  </a:lnTo>
                  <a:lnTo>
                    <a:pt x="10427" y="27670"/>
                  </a:lnTo>
                  <a:lnTo>
                    <a:pt x="10577" y="27595"/>
                  </a:lnTo>
                  <a:lnTo>
                    <a:pt x="10727" y="27520"/>
                  </a:lnTo>
                  <a:lnTo>
                    <a:pt x="10853" y="27444"/>
                  </a:lnTo>
                  <a:lnTo>
                    <a:pt x="11003" y="27369"/>
                  </a:lnTo>
                  <a:lnTo>
                    <a:pt x="11028" y="27344"/>
                  </a:lnTo>
                  <a:lnTo>
                    <a:pt x="10752" y="27444"/>
                  </a:lnTo>
                  <a:lnTo>
                    <a:pt x="10477" y="27545"/>
                  </a:lnTo>
                  <a:lnTo>
                    <a:pt x="10201" y="27645"/>
                  </a:lnTo>
                  <a:lnTo>
                    <a:pt x="9925" y="27745"/>
                  </a:lnTo>
                  <a:lnTo>
                    <a:pt x="9650" y="27845"/>
                  </a:lnTo>
                  <a:lnTo>
                    <a:pt x="9374" y="27946"/>
                  </a:lnTo>
                  <a:lnTo>
                    <a:pt x="9098" y="28046"/>
                  </a:lnTo>
                  <a:lnTo>
                    <a:pt x="8797" y="28146"/>
                  </a:lnTo>
                  <a:lnTo>
                    <a:pt x="8522" y="28246"/>
                  </a:lnTo>
                  <a:lnTo>
                    <a:pt x="8246" y="28347"/>
                  </a:lnTo>
                  <a:lnTo>
                    <a:pt x="7970" y="28422"/>
                  </a:lnTo>
                  <a:lnTo>
                    <a:pt x="7845" y="28472"/>
                  </a:lnTo>
                  <a:lnTo>
                    <a:pt x="7695" y="28522"/>
                  </a:lnTo>
                  <a:lnTo>
                    <a:pt x="7444" y="28422"/>
                  </a:lnTo>
                  <a:lnTo>
                    <a:pt x="7569" y="28171"/>
                  </a:lnTo>
                  <a:lnTo>
                    <a:pt x="7720" y="28096"/>
                  </a:lnTo>
                  <a:lnTo>
                    <a:pt x="7845" y="28071"/>
                  </a:lnTo>
                  <a:lnTo>
                    <a:pt x="8121" y="27971"/>
                  </a:lnTo>
                  <a:lnTo>
                    <a:pt x="8396" y="27845"/>
                  </a:lnTo>
                  <a:lnTo>
                    <a:pt x="8672" y="27745"/>
                  </a:lnTo>
                  <a:lnTo>
                    <a:pt x="8948" y="27645"/>
                  </a:lnTo>
                  <a:lnTo>
                    <a:pt x="9198" y="27545"/>
                  </a:lnTo>
                  <a:lnTo>
                    <a:pt x="9474" y="27419"/>
                  </a:lnTo>
                  <a:lnTo>
                    <a:pt x="9750" y="27319"/>
                  </a:lnTo>
                  <a:lnTo>
                    <a:pt x="10025" y="27219"/>
                  </a:lnTo>
                  <a:lnTo>
                    <a:pt x="10301" y="27093"/>
                  </a:lnTo>
                  <a:lnTo>
                    <a:pt x="10577" y="26993"/>
                  </a:lnTo>
                  <a:lnTo>
                    <a:pt x="10853" y="26868"/>
                  </a:lnTo>
                  <a:lnTo>
                    <a:pt x="11103" y="26768"/>
                  </a:lnTo>
                  <a:lnTo>
                    <a:pt x="11379" y="26642"/>
                  </a:lnTo>
                  <a:lnTo>
                    <a:pt x="11655" y="26542"/>
                  </a:lnTo>
                  <a:lnTo>
                    <a:pt x="11930" y="26417"/>
                  </a:lnTo>
                  <a:lnTo>
                    <a:pt x="12181" y="26291"/>
                  </a:lnTo>
                  <a:lnTo>
                    <a:pt x="12457" y="26166"/>
                  </a:lnTo>
                  <a:lnTo>
                    <a:pt x="12732" y="26066"/>
                  </a:lnTo>
                  <a:lnTo>
                    <a:pt x="13008" y="25941"/>
                  </a:lnTo>
                  <a:lnTo>
                    <a:pt x="13259" y="25815"/>
                  </a:lnTo>
                  <a:lnTo>
                    <a:pt x="13534" y="25690"/>
                  </a:lnTo>
                  <a:lnTo>
                    <a:pt x="13810" y="25565"/>
                  </a:lnTo>
                  <a:lnTo>
                    <a:pt x="14061" y="25439"/>
                  </a:lnTo>
                  <a:lnTo>
                    <a:pt x="14336" y="25314"/>
                  </a:lnTo>
                  <a:lnTo>
                    <a:pt x="14587" y="25189"/>
                  </a:lnTo>
                  <a:lnTo>
                    <a:pt x="14863" y="25063"/>
                  </a:lnTo>
                  <a:lnTo>
                    <a:pt x="15113" y="24913"/>
                  </a:lnTo>
                  <a:lnTo>
                    <a:pt x="15389" y="24738"/>
                  </a:lnTo>
                  <a:lnTo>
                    <a:pt x="15965" y="24387"/>
                  </a:lnTo>
                  <a:lnTo>
                    <a:pt x="16542" y="24036"/>
                  </a:lnTo>
                  <a:lnTo>
                    <a:pt x="17093" y="23685"/>
                  </a:lnTo>
                  <a:lnTo>
                    <a:pt x="17319" y="23560"/>
                  </a:lnTo>
                  <a:lnTo>
                    <a:pt x="17544" y="23409"/>
                  </a:lnTo>
                  <a:lnTo>
                    <a:pt x="17745" y="23284"/>
                  </a:lnTo>
                  <a:lnTo>
                    <a:pt x="17970" y="23134"/>
                  </a:lnTo>
                  <a:lnTo>
                    <a:pt x="18422" y="22883"/>
                  </a:lnTo>
                  <a:lnTo>
                    <a:pt x="18848" y="22607"/>
                  </a:lnTo>
                  <a:lnTo>
                    <a:pt x="19274" y="22357"/>
                  </a:lnTo>
                  <a:lnTo>
                    <a:pt x="19725" y="22081"/>
                  </a:lnTo>
                  <a:lnTo>
                    <a:pt x="19925" y="21956"/>
                  </a:lnTo>
                  <a:lnTo>
                    <a:pt x="20151" y="21830"/>
                  </a:lnTo>
                  <a:lnTo>
                    <a:pt x="20376" y="21680"/>
                  </a:lnTo>
                  <a:lnTo>
                    <a:pt x="20577" y="21555"/>
                  </a:lnTo>
                  <a:lnTo>
                    <a:pt x="20802" y="21429"/>
                  </a:lnTo>
                  <a:lnTo>
                    <a:pt x="21003" y="21279"/>
                  </a:lnTo>
                  <a:lnTo>
                    <a:pt x="21229" y="21154"/>
                  </a:lnTo>
                  <a:lnTo>
                    <a:pt x="21329" y="21078"/>
                  </a:lnTo>
                  <a:lnTo>
                    <a:pt x="21429" y="21028"/>
                  </a:lnTo>
                  <a:lnTo>
                    <a:pt x="21630" y="20878"/>
                  </a:lnTo>
                  <a:lnTo>
                    <a:pt x="21755" y="20828"/>
                  </a:lnTo>
                  <a:lnTo>
                    <a:pt x="21855" y="20753"/>
                  </a:lnTo>
                  <a:lnTo>
                    <a:pt x="21955" y="20677"/>
                  </a:lnTo>
                  <a:lnTo>
                    <a:pt x="22056" y="20627"/>
                  </a:lnTo>
                  <a:lnTo>
                    <a:pt x="22156" y="20552"/>
                  </a:lnTo>
                  <a:lnTo>
                    <a:pt x="22256" y="20477"/>
                  </a:lnTo>
                  <a:lnTo>
                    <a:pt x="22356" y="20402"/>
                  </a:lnTo>
                  <a:lnTo>
                    <a:pt x="22457" y="20352"/>
                  </a:lnTo>
                  <a:lnTo>
                    <a:pt x="22582" y="20276"/>
                  </a:lnTo>
                  <a:lnTo>
                    <a:pt x="22682" y="20201"/>
                  </a:lnTo>
                  <a:lnTo>
                    <a:pt x="22782" y="20126"/>
                  </a:lnTo>
                  <a:lnTo>
                    <a:pt x="22883" y="20076"/>
                  </a:lnTo>
                  <a:lnTo>
                    <a:pt x="22983" y="20001"/>
                  </a:lnTo>
                  <a:lnTo>
                    <a:pt x="23083" y="19926"/>
                  </a:lnTo>
                  <a:lnTo>
                    <a:pt x="23183" y="19850"/>
                  </a:lnTo>
                  <a:lnTo>
                    <a:pt x="23284" y="19775"/>
                  </a:lnTo>
                  <a:lnTo>
                    <a:pt x="23384" y="19700"/>
                  </a:lnTo>
                  <a:lnTo>
                    <a:pt x="23484" y="19625"/>
                  </a:lnTo>
                  <a:lnTo>
                    <a:pt x="23584" y="19575"/>
                  </a:lnTo>
                  <a:lnTo>
                    <a:pt x="23685" y="19499"/>
                  </a:lnTo>
                  <a:lnTo>
                    <a:pt x="23760" y="19424"/>
                  </a:lnTo>
                  <a:lnTo>
                    <a:pt x="23860" y="19349"/>
                  </a:lnTo>
                  <a:lnTo>
                    <a:pt x="24061" y="19199"/>
                  </a:lnTo>
                  <a:lnTo>
                    <a:pt x="24236" y="19073"/>
                  </a:lnTo>
                  <a:lnTo>
                    <a:pt x="24437" y="18923"/>
                  </a:lnTo>
                  <a:lnTo>
                    <a:pt x="24612" y="18773"/>
                  </a:lnTo>
                  <a:lnTo>
                    <a:pt x="24813" y="18647"/>
                  </a:lnTo>
                  <a:lnTo>
                    <a:pt x="24988" y="18497"/>
                  </a:lnTo>
                  <a:lnTo>
                    <a:pt x="25163" y="18347"/>
                  </a:lnTo>
                  <a:lnTo>
                    <a:pt x="25364" y="18196"/>
                  </a:lnTo>
                  <a:lnTo>
                    <a:pt x="25539" y="18071"/>
                  </a:lnTo>
                  <a:lnTo>
                    <a:pt x="25740" y="17920"/>
                  </a:lnTo>
                  <a:lnTo>
                    <a:pt x="25915" y="17770"/>
                  </a:lnTo>
                  <a:lnTo>
                    <a:pt x="26091" y="17620"/>
                  </a:lnTo>
                  <a:lnTo>
                    <a:pt x="26291" y="17494"/>
                  </a:lnTo>
                  <a:lnTo>
                    <a:pt x="26467" y="17344"/>
                  </a:lnTo>
                  <a:lnTo>
                    <a:pt x="26642" y="17194"/>
                  </a:lnTo>
                  <a:lnTo>
                    <a:pt x="26843" y="17043"/>
                  </a:lnTo>
                  <a:lnTo>
                    <a:pt x="27018" y="16893"/>
                  </a:lnTo>
                  <a:lnTo>
                    <a:pt x="27194" y="16743"/>
                  </a:lnTo>
                  <a:lnTo>
                    <a:pt x="27369" y="16592"/>
                  </a:lnTo>
                  <a:lnTo>
                    <a:pt x="27569" y="16442"/>
                  </a:lnTo>
                  <a:lnTo>
                    <a:pt x="27670" y="16367"/>
                  </a:lnTo>
                  <a:lnTo>
                    <a:pt x="27745" y="16316"/>
                  </a:lnTo>
                  <a:lnTo>
                    <a:pt x="27920" y="16166"/>
                  </a:lnTo>
                  <a:lnTo>
                    <a:pt x="28121" y="16016"/>
                  </a:lnTo>
                  <a:lnTo>
                    <a:pt x="28296" y="15865"/>
                  </a:lnTo>
                  <a:lnTo>
                    <a:pt x="28472" y="15715"/>
                  </a:lnTo>
                  <a:lnTo>
                    <a:pt x="28647" y="15565"/>
                  </a:lnTo>
                  <a:lnTo>
                    <a:pt x="28848" y="15414"/>
                  </a:lnTo>
                  <a:lnTo>
                    <a:pt x="29023" y="15264"/>
                  </a:lnTo>
                  <a:lnTo>
                    <a:pt x="29199" y="15113"/>
                  </a:lnTo>
                  <a:lnTo>
                    <a:pt x="29374" y="14963"/>
                  </a:lnTo>
                  <a:lnTo>
                    <a:pt x="29574" y="14813"/>
                  </a:lnTo>
                  <a:lnTo>
                    <a:pt x="29750" y="14662"/>
                  </a:lnTo>
                  <a:lnTo>
                    <a:pt x="29925" y="14512"/>
                  </a:lnTo>
                  <a:lnTo>
                    <a:pt x="30101" y="14362"/>
                  </a:lnTo>
                  <a:lnTo>
                    <a:pt x="30276" y="14211"/>
                  </a:lnTo>
                  <a:lnTo>
                    <a:pt x="30477" y="14061"/>
                  </a:lnTo>
                  <a:lnTo>
                    <a:pt x="30652" y="13910"/>
                  </a:lnTo>
                  <a:lnTo>
                    <a:pt x="30828" y="13760"/>
                  </a:lnTo>
                  <a:lnTo>
                    <a:pt x="31003" y="13610"/>
                  </a:lnTo>
                  <a:lnTo>
                    <a:pt x="31178" y="13459"/>
                  </a:lnTo>
                  <a:lnTo>
                    <a:pt x="31354" y="13309"/>
                  </a:lnTo>
                  <a:lnTo>
                    <a:pt x="31529" y="13133"/>
                  </a:lnTo>
                  <a:lnTo>
                    <a:pt x="31705" y="12983"/>
                  </a:lnTo>
                  <a:lnTo>
                    <a:pt x="31880" y="12833"/>
                  </a:lnTo>
                  <a:lnTo>
                    <a:pt x="32056" y="12682"/>
                  </a:lnTo>
                  <a:lnTo>
                    <a:pt x="32231" y="12532"/>
                  </a:lnTo>
                  <a:lnTo>
                    <a:pt x="32256" y="12507"/>
                  </a:lnTo>
                  <a:lnTo>
                    <a:pt x="32432" y="12382"/>
                  </a:lnTo>
                  <a:lnTo>
                    <a:pt x="32607" y="12231"/>
                  </a:lnTo>
                  <a:lnTo>
                    <a:pt x="32783" y="12081"/>
                  </a:lnTo>
                  <a:lnTo>
                    <a:pt x="32983" y="11956"/>
                  </a:lnTo>
                  <a:lnTo>
                    <a:pt x="33158" y="11805"/>
                  </a:lnTo>
                  <a:lnTo>
                    <a:pt x="33359" y="11655"/>
                  </a:lnTo>
                  <a:lnTo>
                    <a:pt x="33484" y="11555"/>
                  </a:lnTo>
                  <a:lnTo>
                    <a:pt x="33534" y="11504"/>
                  </a:lnTo>
                  <a:lnTo>
                    <a:pt x="33735" y="11379"/>
                  </a:lnTo>
                  <a:lnTo>
                    <a:pt x="33910" y="11229"/>
                  </a:lnTo>
                  <a:lnTo>
                    <a:pt x="34111" y="11103"/>
                  </a:lnTo>
                  <a:lnTo>
                    <a:pt x="34286" y="10953"/>
                  </a:lnTo>
                  <a:lnTo>
                    <a:pt x="34487" y="10803"/>
                  </a:lnTo>
                  <a:lnTo>
                    <a:pt x="34662" y="10677"/>
                  </a:lnTo>
                  <a:lnTo>
                    <a:pt x="34863" y="10527"/>
                  </a:lnTo>
                  <a:lnTo>
                    <a:pt x="35038" y="10402"/>
                  </a:lnTo>
                  <a:lnTo>
                    <a:pt x="35189" y="10276"/>
                  </a:lnTo>
                  <a:lnTo>
                    <a:pt x="35214" y="10251"/>
                  </a:lnTo>
                  <a:lnTo>
                    <a:pt x="35414" y="10101"/>
                  </a:lnTo>
                  <a:lnTo>
                    <a:pt x="35590" y="9976"/>
                  </a:lnTo>
                  <a:lnTo>
                    <a:pt x="35665" y="9925"/>
                  </a:lnTo>
                  <a:lnTo>
                    <a:pt x="35740" y="9875"/>
                  </a:lnTo>
                  <a:lnTo>
                    <a:pt x="35790" y="9825"/>
                  </a:lnTo>
                  <a:lnTo>
                    <a:pt x="35865" y="9775"/>
                  </a:lnTo>
                  <a:lnTo>
                    <a:pt x="35940" y="9725"/>
                  </a:lnTo>
                  <a:lnTo>
                    <a:pt x="35991" y="9650"/>
                  </a:lnTo>
                  <a:lnTo>
                    <a:pt x="36066" y="9600"/>
                  </a:lnTo>
                  <a:lnTo>
                    <a:pt x="36141" y="9550"/>
                  </a:lnTo>
                  <a:lnTo>
                    <a:pt x="36191" y="9499"/>
                  </a:lnTo>
                  <a:lnTo>
                    <a:pt x="36266" y="9449"/>
                  </a:lnTo>
                  <a:lnTo>
                    <a:pt x="36341" y="9374"/>
                  </a:lnTo>
                  <a:lnTo>
                    <a:pt x="36392" y="9324"/>
                  </a:lnTo>
                  <a:lnTo>
                    <a:pt x="36467" y="9274"/>
                  </a:lnTo>
                  <a:lnTo>
                    <a:pt x="36542" y="9199"/>
                  </a:lnTo>
                  <a:lnTo>
                    <a:pt x="36592" y="9149"/>
                  </a:lnTo>
                  <a:lnTo>
                    <a:pt x="36667" y="9098"/>
                  </a:lnTo>
                  <a:lnTo>
                    <a:pt x="36793" y="8973"/>
                  </a:lnTo>
                  <a:lnTo>
                    <a:pt x="36943" y="8848"/>
                  </a:lnTo>
                  <a:lnTo>
                    <a:pt x="37068" y="8722"/>
                  </a:lnTo>
                  <a:lnTo>
                    <a:pt x="37194" y="8597"/>
                  </a:lnTo>
                  <a:lnTo>
                    <a:pt x="37469" y="8321"/>
                  </a:lnTo>
                  <a:lnTo>
                    <a:pt x="37519" y="8296"/>
                  </a:lnTo>
                  <a:lnTo>
                    <a:pt x="37620" y="8196"/>
                  </a:lnTo>
                  <a:lnTo>
                    <a:pt x="37770" y="8096"/>
                  </a:lnTo>
                  <a:lnTo>
                    <a:pt x="37920" y="7971"/>
                  </a:lnTo>
                  <a:lnTo>
                    <a:pt x="38096" y="7845"/>
                  </a:lnTo>
                  <a:lnTo>
                    <a:pt x="38246" y="7720"/>
                  </a:lnTo>
                  <a:lnTo>
                    <a:pt x="38321" y="7670"/>
                  </a:lnTo>
                  <a:lnTo>
                    <a:pt x="38397" y="7595"/>
                  </a:lnTo>
                  <a:lnTo>
                    <a:pt x="38472" y="7544"/>
                  </a:lnTo>
                  <a:lnTo>
                    <a:pt x="38547" y="7494"/>
                  </a:lnTo>
                  <a:lnTo>
                    <a:pt x="38622" y="7419"/>
                  </a:lnTo>
                  <a:lnTo>
                    <a:pt x="38672" y="7394"/>
                  </a:lnTo>
                  <a:cubicBezTo>
                    <a:pt x="38572" y="6818"/>
                    <a:pt x="38472" y="6266"/>
                    <a:pt x="38321" y="5715"/>
                  </a:cubicBezTo>
                  <a:lnTo>
                    <a:pt x="38296" y="5740"/>
                  </a:lnTo>
                  <a:lnTo>
                    <a:pt x="38246" y="5790"/>
                  </a:lnTo>
                  <a:lnTo>
                    <a:pt x="38196" y="5865"/>
                  </a:lnTo>
                  <a:lnTo>
                    <a:pt x="38121" y="5940"/>
                  </a:lnTo>
                  <a:lnTo>
                    <a:pt x="38071" y="5991"/>
                  </a:lnTo>
                  <a:lnTo>
                    <a:pt x="38021" y="6066"/>
                  </a:lnTo>
                  <a:lnTo>
                    <a:pt x="37971" y="6116"/>
                  </a:lnTo>
                  <a:lnTo>
                    <a:pt x="37895" y="6191"/>
                  </a:lnTo>
                  <a:lnTo>
                    <a:pt x="37845" y="6241"/>
                  </a:lnTo>
                  <a:lnTo>
                    <a:pt x="37795" y="6291"/>
                  </a:lnTo>
                  <a:lnTo>
                    <a:pt x="37720" y="6367"/>
                  </a:lnTo>
                  <a:lnTo>
                    <a:pt x="37670" y="6417"/>
                  </a:lnTo>
                  <a:lnTo>
                    <a:pt x="37595" y="6467"/>
                  </a:lnTo>
                  <a:lnTo>
                    <a:pt x="37544" y="6517"/>
                  </a:lnTo>
                  <a:lnTo>
                    <a:pt x="37469" y="6567"/>
                  </a:lnTo>
                  <a:lnTo>
                    <a:pt x="37419" y="6642"/>
                  </a:lnTo>
                  <a:lnTo>
                    <a:pt x="37344" y="6692"/>
                  </a:lnTo>
                  <a:lnTo>
                    <a:pt x="37219" y="6793"/>
                  </a:lnTo>
                  <a:lnTo>
                    <a:pt x="37093" y="6893"/>
                  </a:lnTo>
                  <a:lnTo>
                    <a:pt x="37068" y="6918"/>
                  </a:lnTo>
                  <a:lnTo>
                    <a:pt x="36968" y="6993"/>
                  </a:lnTo>
                  <a:lnTo>
                    <a:pt x="36843" y="7093"/>
                  </a:lnTo>
                  <a:lnTo>
                    <a:pt x="36717" y="7194"/>
                  </a:lnTo>
                  <a:lnTo>
                    <a:pt x="36592" y="7294"/>
                  </a:lnTo>
                  <a:lnTo>
                    <a:pt x="36341" y="7494"/>
                  </a:lnTo>
                  <a:lnTo>
                    <a:pt x="36241" y="7570"/>
                  </a:lnTo>
                  <a:lnTo>
                    <a:pt x="36091" y="7670"/>
                  </a:lnTo>
                  <a:lnTo>
                    <a:pt x="35991" y="7770"/>
                  </a:lnTo>
                  <a:lnTo>
                    <a:pt x="35865" y="7845"/>
                  </a:lnTo>
                  <a:lnTo>
                    <a:pt x="35740" y="7945"/>
                  </a:lnTo>
                  <a:lnTo>
                    <a:pt x="35615" y="8021"/>
                  </a:lnTo>
                  <a:lnTo>
                    <a:pt x="35489" y="8121"/>
                  </a:lnTo>
                  <a:lnTo>
                    <a:pt x="35364" y="8221"/>
                  </a:lnTo>
                  <a:lnTo>
                    <a:pt x="35239" y="8321"/>
                  </a:lnTo>
                  <a:lnTo>
                    <a:pt x="35113" y="8422"/>
                  </a:lnTo>
                  <a:lnTo>
                    <a:pt x="34963" y="8497"/>
                  </a:lnTo>
                  <a:lnTo>
                    <a:pt x="34838" y="8597"/>
                  </a:lnTo>
                  <a:lnTo>
                    <a:pt x="34712" y="8697"/>
                  </a:lnTo>
                  <a:lnTo>
                    <a:pt x="34587" y="8798"/>
                  </a:lnTo>
                  <a:lnTo>
                    <a:pt x="34512" y="8848"/>
                  </a:lnTo>
                  <a:lnTo>
                    <a:pt x="34311" y="8973"/>
                  </a:lnTo>
                  <a:lnTo>
                    <a:pt x="34036" y="9149"/>
                  </a:lnTo>
                  <a:lnTo>
                    <a:pt x="33760" y="9324"/>
                  </a:lnTo>
                  <a:lnTo>
                    <a:pt x="33534" y="9474"/>
                  </a:lnTo>
                  <a:lnTo>
                    <a:pt x="33484" y="9499"/>
                  </a:lnTo>
                  <a:lnTo>
                    <a:pt x="33209" y="9675"/>
                  </a:lnTo>
                  <a:lnTo>
                    <a:pt x="32933" y="9850"/>
                  </a:lnTo>
                  <a:lnTo>
                    <a:pt x="32632" y="10026"/>
                  </a:lnTo>
                  <a:lnTo>
                    <a:pt x="32457" y="10151"/>
                  </a:lnTo>
                  <a:lnTo>
                    <a:pt x="32356" y="10201"/>
                  </a:lnTo>
                  <a:lnTo>
                    <a:pt x="32206" y="10301"/>
                  </a:lnTo>
                  <a:lnTo>
                    <a:pt x="32081" y="10377"/>
                  </a:lnTo>
                  <a:lnTo>
                    <a:pt x="31930" y="10477"/>
                  </a:lnTo>
                  <a:lnTo>
                    <a:pt x="31780" y="10552"/>
                  </a:lnTo>
                  <a:lnTo>
                    <a:pt x="31655" y="10627"/>
                  </a:lnTo>
                  <a:lnTo>
                    <a:pt x="31504" y="10727"/>
                  </a:lnTo>
                  <a:lnTo>
                    <a:pt x="31354" y="10803"/>
                  </a:lnTo>
                  <a:lnTo>
                    <a:pt x="31204" y="10903"/>
                  </a:lnTo>
                  <a:lnTo>
                    <a:pt x="30402" y="10803"/>
                  </a:lnTo>
                  <a:lnTo>
                    <a:pt x="30527" y="10001"/>
                  </a:lnTo>
                  <a:lnTo>
                    <a:pt x="30627" y="9875"/>
                  </a:lnTo>
                  <a:lnTo>
                    <a:pt x="30752" y="9750"/>
                  </a:lnTo>
                  <a:lnTo>
                    <a:pt x="30853" y="9650"/>
                  </a:lnTo>
                  <a:lnTo>
                    <a:pt x="30978" y="9524"/>
                  </a:lnTo>
                  <a:lnTo>
                    <a:pt x="31078" y="9399"/>
                  </a:lnTo>
                  <a:lnTo>
                    <a:pt x="31204" y="9299"/>
                  </a:lnTo>
                  <a:lnTo>
                    <a:pt x="31304" y="9174"/>
                  </a:lnTo>
                  <a:lnTo>
                    <a:pt x="31429" y="9048"/>
                  </a:lnTo>
                  <a:lnTo>
                    <a:pt x="31504" y="8973"/>
                  </a:lnTo>
                  <a:lnTo>
                    <a:pt x="31655" y="8823"/>
                  </a:lnTo>
                  <a:lnTo>
                    <a:pt x="31880" y="8572"/>
                  </a:lnTo>
                  <a:lnTo>
                    <a:pt x="32106" y="8346"/>
                  </a:lnTo>
                  <a:lnTo>
                    <a:pt x="32331" y="8096"/>
                  </a:lnTo>
                  <a:lnTo>
                    <a:pt x="32382" y="8046"/>
                  </a:lnTo>
                  <a:lnTo>
                    <a:pt x="32557" y="7870"/>
                  </a:lnTo>
                  <a:lnTo>
                    <a:pt x="32808" y="7620"/>
                  </a:lnTo>
                  <a:lnTo>
                    <a:pt x="33033" y="7394"/>
                  </a:lnTo>
                  <a:lnTo>
                    <a:pt x="33209" y="7219"/>
                  </a:lnTo>
                  <a:lnTo>
                    <a:pt x="33284" y="7169"/>
                  </a:lnTo>
                  <a:lnTo>
                    <a:pt x="33409" y="7043"/>
                  </a:lnTo>
                  <a:lnTo>
                    <a:pt x="33534" y="6943"/>
                  </a:lnTo>
                  <a:lnTo>
                    <a:pt x="33660" y="6843"/>
                  </a:lnTo>
                  <a:lnTo>
                    <a:pt x="33785" y="6717"/>
                  </a:lnTo>
                  <a:lnTo>
                    <a:pt x="33910" y="6617"/>
                  </a:lnTo>
                  <a:lnTo>
                    <a:pt x="34036" y="6517"/>
                  </a:lnTo>
                  <a:lnTo>
                    <a:pt x="34161" y="6417"/>
                  </a:lnTo>
                  <a:lnTo>
                    <a:pt x="34311" y="6291"/>
                  </a:lnTo>
                  <a:lnTo>
                    <a:pt x="34437" y="6216"/>
                  </a:lnTo>
                  <a:lnTo>
                    <a:pt x="34562" y="6116"/>
                  </a:lnTo>
                  <a:lnTo>
                    <a:pt x="34687" y="6016"/>
                  </a:lnTo>
                  <a:lnTo>
                    <a:pt x="34813" y="5915"/>
                  </a:lnTo>
                  <a:lnTo>
                    <a:pt x="34938" y="5815"/>
                  </a:lnTo>
                  <a:lnTo>
                    <a:pt x="35063" y="5740"/>
                  </a:lnTo>
                  <a:lnTo>
                    <a:pt x="35314" y="5565"/>
                  </a:lnTo>
                  <a:lnTo>
                    <a:pt x="35439" y="5464"/>
                  </a:lnTo>
                  <a:lnTo>
                    <a:pt x="35564" y="5389"/>
                  </a:lnTo>
                  <a:lnTo>
                    <a:pt x="35690" y="5289"/>
                  </a:lnTo>
                  <a:lnTo>
                    <a:pt x="35790" y="5214"/>
                  </a:lnTo>
                  <a:lnTo>
                    <a:pt x="35815" y="5214"/>
                  </a:lnTo>
                  <a:lnTo>
                    <a:pt x="35940" y="5113"/>
                  </a:lnTo>
                  <a:lnTo>
                    <a:pt x="36066" y="5038"/>
                  </a:lnTo>
                  <a:lnTo>
                    <a:pt x="36116" y="4988"/>
                  </a:lnTo>
                  <a:lnTo>
                    <a:pt x="36166" y="4938"/>
                  </a:lnTo>
                  <a:lnTo>
                    <a:pt x="36241" y="4913"/>
                  </a:lnTo>
                  <a:lnTo>
                    <a:pt x="36291" y="4863"/>
                  </a:lnTo>
                  <a:lnTo>
                    <a:pt x="36341" y="4813"/>
                  </a:lnTo>
                  <a:lnTo>
                    <a:pt x="36417" y="4763"/>
                  </a:lnTo>
                  <a:lnTo>
                    <a:pt x="36467" y="4737"/>
                  </a:lnTo>
                  <a:lnTo>
                    <a:pt x="36517" y="4687"/>
                  </a:lnTo>
                  <a:lnTo>
                    <a:pt x="36592" y="4662"/>
                  </a:lnTo>
                  <a:lnTo>
                    <a:pt x="36642" y="4612"/>
                  </a:lnTo>
                  <a:lnTo>
                    <a:pt x="36717" y="4562"/>
                  </a:lnTo>
                  <a:lnTo>
                    <a:pt x="36767" y="4537"/>
                  </a:lnTo>
                  <a:lnTo>
                    <a:pt x="36818" y="4487"/>
                  </a:lnTo>
                  <a:lnTo>
                    <a:pt x="36893" y="4437"/>
                  </a:lnTo>
                  <a:lnTo>
                    <a:pt x="36943" y="4412"/>
                  </a:lnTo>
                  <a:lnTo>
                    <a:pt x="36993" y="4362"/>
                  </a:lnTo>
                  <a:lnTo>
                    <a:pt x="37068" y="4311"/>
                  </a:lnTo>
                  <a:lnTo>
                    <a:pt x="37118" y="4286"/>
                  </a:lnTo>
                  <a:lnTo>
                    <a:pt x="37168" y="4236"/>
                  </a:lnTo>
                  <a:lnTo>
                    <a:pt x="37219" y="4186"/>
                  </a:lnTo>
                  <a:lnTo>
                    <a:pt x="37294" y="4161"/>
                  </a:lnTo>
                  <a:lnTo>
                    <a:pt x="37319" y="4136"/>
                  </a:lnTo>
                  <a:lnTo>
                    <a:pt x="37344" y="4111"/>
                  </a:lnTo>
                  <a:lnTo>
                    <a:pt x="37394" y="4061"/>
                  </a:lnTo>
                  <a:lnTo>
                    <a:pt x="37444" y="4036"/>
                  </a:lnTo>
                  <a:lnTo>
                    <a:pt x="37519" y="3986"/>
                  </a:lnTo>
                  <a:lnTo>
                    <a:pt x="37570" y="3935"/>
                  </a:lnTo>
                  <a:lnTo>
                    <a:pt x="37620" y="3885"/>
                  </a:lnTo>
                  <a:lnTo>
                    <a:pt x="37670" y="3860"/>
                  </a:lnTo>
                  <a:lnTo>
                    <a:pt x="37720" y="3810"/>
                  </a:lnTo>
                  <a:cubicBezTo>
                    <a:pt x="37219" y="2482"/>
                    <a:pt x="36592" y="1204"/>
                    <a:pt x="35840" y="1"/>
                  </a:cubicBez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2"/>
            <p:cNvSpPr/>
            <p:nvPr/>
          </p:nvSpPr>
          <p:spPr>
            <a:xfrm>
              <a:off x="2927223" y="2523674"/>
              <a:ext cx="473198" cy="183961"/>
            </a:xfrm>
            <a:custGeom>
              <a:rect b="b" l="l" r="r" t="t"/>
              <a:pathLst>
                <a:path extrusionOk="0" h="9375" w="24112">
                  <a:moveTo>
                    <a:pt x="23485" y="1"/>
                  </a:moveTo>
                  <a:lnTo>
                    <a:pt x="23435" y="26"/>
                  </a:lnTo>
                  <a:lnTo>
                    <a:pt x="23384" y="51"/>
                  </a:lnTo>
                  <a:lnTo>
                    <a:pt x="23309" y="76"/>
                  </a:lnTo>
                  <a:lnTo>
                    <a:pt x="23184" y="126"/>
                  </a:lnTo>
                  <a:lnTo>
                    <a:pt x="23159" y="151"/>
                  </a:lnTo>
                  <a:lnTo>
                    <a:pt x="23084" y="176"/>
                  </a:lnTo>
                  <a:lnTo>
                    <a:pt x="22983" y="226"/>
                  </a:lnTo>
                  <a:lnTo>
                    <a:pt x="22883" y="276"/>
                  </a:lnTo>
                  <a:lnTo>
                    <a:pt x="22708" y="377"/>
                  </a:lnTo>
                  <a:lnTo>
                    <a:pt x="22532" y="477"/>
                  </a:lnTo>
                  <a:lnTo>
                    <a:pt x="22357" y="552"/>
                  </a:lnTo>
                  <a:lnTo>
                    <a:pt x="22181" y="652"/>
                  </a:lnTo>
                  <a:lnTo>
                    <a:pt x="22006" y="753"/>
                  </a:lnTo>
                  <a:lnTo>
                    <a:pt x="21831" y="853"/>
                  </a:lnTo>
                  <a:lnTo>
                    <a:pt x="21680" y="953"/>
                  </a:lnTo>
                  <a:lnTo>
                    <a:pt x="21505" y="1053"/>
                  </a:lnTo>
                  <a:lnTo>
                    <a:pt x="21329" y="1154"/>
                  </a:lnTo>
                  <a:lnTo>
                    <a:pt x="21154" y="1254"/>
                  </a:lnTo>
                  <a:lnTo>
                    <a:pt x="20803" y="1454"/>
                  </a:lnTo>
                  <a:lnTo>
                    <a:pt x="20452" y="1630"/>
                  </a:lnTo>
                  <a:lnTo>
                    <a:pt x="20277" y="1730"/>
                  </a:lnTo>
                  <a:lnTo>
                    <a:pt x="20101" y="1830"/>
                  </a:lnTo>
                  <a:lnTo>
                    <a:pt x="19926" y="1930"/>
                  </a:lnTo>
                  <a:lnTo>
                    <a:pt x="19750" y="2031"/>
                  </a:lnTo>
                  <a:lnTo>
                    <a:pt x="19575" y="2131"/>
                  </a:lnTo>
                  <a:lnTo>
                    <a:pt x="19399" y="2231"/>
                  </a:lnTo>
                  <a:lnTo>
                    <a:pt x="19224" y="2331"/>
                  </a:lnTo>
                  <a:lnTo>
                    <a:pt x="19049" y="2432"/>
                  </a:lnTo>
                  <a:lnTo>
                    <a:pt x="18873" y="2532"/>
                  </a:lnTo>
                  <a:lnTo>
                    <a:pt x="18698" y="2607"/>
                  </a:lnTo>
                  <a:lnTo>
                    <a:pt x="18597" y="2657"/>
                  </a:lnTo>
                  <a:lnTo>
                    <a:pt x="18522" y="2707"/>
                  </a:lnTo>
                  <a:lnTo>
                    <a:pt x="18422" y="2758"/>
                  </a:lnTo>
                  <a:lnTo>
                    <a:pt x="18322" y="2808"/>
                  </a:lnTo>
                  <a:lnTo>
                    <a:pt x="18247" y="2858"/>
                  </a:lnTo>
                  <a:lnTo>
                    <a:pt x="18146" y="2883"/>
                  </a:lnTo>
                  <a:lnTo>
                    <a:pt x="18071" y="2933"/>
                  </a:lnTo>
                  <a:lnTo>
                    <a:pt x="17971" y="2983"/>
                  </a:lnTo>
                  <a:lnTo>
                    <a:pt x="17871" y="3033"/>
                  </a:lnTo>
                  <a:lnTo>
                    <a:pt x="17795" y="3083"/>
                  </a:lnTo>
                  <a:lnTo>
                    <a:pt x="17695" y="3108"/>
                  </a:lnTo>
                  <a:lnTo>
                    <a:pt x="17595" y="3159"/>
                  </a:lnTo>
                  <a:lnTo>
                    <a:pt x="17520" y="3209"/>
                  </a:lnTo>
                  <a:lnTo>
                    <a:pt x="17419" y="3259"/>
                  </a:lnTo>
                  <a:lnTo>
                    <a:pt x="17319" y="3284"/>
                  </a:lnTo>
                  <a:lnTo>
                    <a:pt x="17244" y="3334"/>
                  </a:lnTo>
                  <a:lnTo>
                    <a:pt x="16843" y="3509"/>
                  </a:lnTo>
                  <a:lnTo>
                    <a:pt x="16467" y="3685"/>
                  </a:lnTo>
                  <a:lnTo>
                    <a:pt x="15690" y="4036"/>
                  </a:lnTo>
                  <a:lnTo>
                    <a:pt x="15314" y="4211"/>
                  </a:lnTo>
                  <a:lnTo>
                    <a:pt x="14913" y="4387"/>
                  </a:lnTo>
                  <a:lnTo>
                    <a:pt x="14537" y="4562"/>
                  </a:lnTo>
                  <a:lnTo>
                    <a:pt x="14136" y="4712"/>
                  </a:lnTo>
                  <a:lnTo>
                    <a:pt x="13936" y="4813"/>
                  </a:lnTo>
                  <a:lnTo>
                    <a:pt x="13760" y="4888"/>
                  </a:lnTo>
                  <a:lnTo>
                    <a:pt x="13560" y="4988"/>
                  </a:lnTo>
                  <a:lnTo>
                    <a:pt x="13359" y="5063"/>
                  </a:lnTo>
                  <a:lnTo>
                    <a:pt x="13159" y="5164"/>
                  </a:lnTo>
                  <a:lnTo>
                    <a:pt x="12983" y="5239"/>
                  </a:lnTo>
                  <a:lnTo>
                    <a:pt x="12783" y="5314"/>
                  </a:lnTo>
                  <a:lnTo>
                    <a:pt x="12582" y="5414"/>
                  </a:lnTo>
                  <a:lnTo>
                    <a:pt x="12382" y="5489"/>
                  </a:lnTo>
                  <a:lnTo>
                    <a:pt x="12181" y="5565"/>
                  </a:lnTo>
                  <a:lnTo>
                    <a:pt x="12006" y="5665"/>
                  </a:lnTo>
                  <a:lnTo>
                    <a:pt x="11805" y="5740"/>
                  </a:lnTo>
                  <a:lnTo>
                    <a:pt x="11605" y="5815"/>
                  </a:lnTo>
                  <a:lnTo>
                    <a:pt x="11404" y="5890"/>
                  </a:lnTo>
                  <a:lnTo>
                    <a:pt x="11204" y="5966"/>
                  </a:lnTo>
                  <a:lnTo>
                    <a:pt x="11003" y="6066"/>
                  </a:lnTo>
                  <a:lnTo>
                    <a:pt x="10803" y="6141"/>
                  </a:lnTo>
                  <a:lnTo>
                    <a:pt x="10602" y="6216"/>
                  </a:lnTo>
                  <a:lnTo>
                    <a:pt x="10402" y="6291"/>
                  </a:lnTo>
                  <a:lnTo>
                    <a:pt x="10201" y="6367"/>
                  </a:lnTo>
                  <a:lnTo>
                    <a:pt x="10026" y="6442"/>
                  </a:lnTo>
                  <a:lnTo>
                    <a:pt x="9825" y="6517"/>
                  </a:lnTo>
                  <a:lnTo>
                    <a:pt x="9625" y="6592"/>
                  </a:lnTo>
                  <a:lnTo>
                    <a:pt x="9424" y="6667"/>
                  </a:lnTo>
                  <a:lnTo>
                    <a:pt x="9224" y="6743"/>
                  </a:lnTo>
                  <a:lnTo>
                    <a:pt x="8998" y="6818"/>
                  </a:lnTo>
                  <a:lnTo>
                    <a:pt x="8798" y="6893"/>
                  </a:lnTo>
                  <a:lnTo>
                    <a:pt x="8597" y="6943"/>
                  </a:lnTo>
                  <a:lnTo>
                    <a:pt x="8397" y="7018"/>
                  </a:lnTo>
                  <a:lnTo>
                    <a:pt x="8247" y="7068"/>
                  </a:lnTo>
                  <a:lnTo>
                    <a:pt x="8196" y="7093"/>
                  </a:lnTo>
                  <a:lnTo>
                    <a:pt x="7996" y="7144"/>
                  </a:lnTo>
                  <a:lnTo>
                    <a:pt x="7795" y="7219"/>
                  </a:lnTo>
                  <a:lnTo>
                    <a:pt x="7570" y="7269"/>
                  </a:lnTo>
                  <a:lnTo>
                    <a:pt x="7369" y="7319"/>
                  </a:lnTo>
                  <a:lnTo>
                    <a:pt x="7269" y="7344"/>
                  </a:lnTo>
                  <a:lnTo>
                    <a:pt x="7169" y="7394"/>
                  </a:lnTo>
                  <a:lnTo>
                    <a:pt x="7069" y="7419"/>
                  </a:lnTo>
                  <a:lnTo>
                    <a:pt x="6968" y="7444"/>
                  </a:lnTo>
                  <a:lnTo>
                    <a:pt x="6843" y="7469"/>
                  </a:lnTo>
                  <a:lnTo>
                    <a:pt x="6743" y="7494"/>
                  </a:lnTo>
                  <a:lnTo>
                    <a:pt x="6642" y="7519"/>
                  </a:lnTo>
                  <a:lnTo>
                    <a:pt x="6542" y="7545"/>
                  </a:lnTo>
                  <a:lnTo>
                    <a:pt x="6442" y="7570"/>
                  </a:lnTo>
                  <a:lnTo>
                    <a:pt x="6342" y="7595"/>
                  </a:lnTo>
                  <a:lnTo>
                    <a:pt x="6216" y="7620"/>
                  </a:lnTo>
                  <a:lnTo>
                    <a:pt x="6116" y="7645"/>
                  </a:lnTo>
                  <a:lnTo>
                    <a:pt x="6016" y="7670"/>
                  </a:lnTo>
                  <a:lnTo>
                    <a:pt x="5916" y="7695"/>
                  </a:lnTo>
                  <a:lnTo>
                    <a:pt x="5815" y="7720"/>
                  </a:lnTo>
                  <a:lnTo>
                    <a:pt x="5690" y="7745"/>
                  </a:lnTo>
                  <a:lnTo>
                    <a:pt x="5590" y="7770"/>
                  </a:lnTo>
                  <a:lnTo>
                    <a:pt x="5490" y="7795"/>
                  </a:lnTo>
                  <a:lnTo>
                    <a:pt x="5389" y="7820"/>
                  </a:lnTo>
                  <a:lnTo>
                    <a:pt x="5264" y="7820"/>
                  </a:lnTo>
                  <a:lnTo>
                    <a:pt x="5164" y="7845"/>
                  </a:lnTo>
                  <a:lnTo>
                    <a:pt x="5064" y="7870"/>
                  </a:lnTo>
                  <a:lnTo>
                    <a:pt x="4963" y="7895"/>
                  </a:lnTo>
                  <a:lnTo>
                    <a:pt x="4838" y="7920"/>
                  </a:lnTo>
                  <a:lnTo>
                    <a:pt x="4738" y="7946"/>
                  </a:lnTo>
                  <a:lnTo>
                    <a:pt x="4637" y="7946"/>
                  </a:lnTo>
                  <a:lnTo>
                    <a:pt x="4537" y="7971"/>
                  </a:lnTo>
                  <a:lnTo>
                    <a:pt x="4412" y="7996"/>
                  </a:lnTo>
                  <a:lnTo>
                    <a:pt x="4287" y="8021"/>
                  </a:lnTo>
                  <a:lnTo>
                    <a:pt x="4136" y="8046"/>
                  </a:lnTo>
                  <a:lnTo>
                    <a:pt x="3835" y="8096"/>
                  </a:lnTo>
                  <a:lnTo>
                    <a:pt x="3535" y="8146"/>
                  </a:lnTo>
                  <a:lnTo>
                    <a:pt x="3384" y="8196"/>
                  </a:lnTo>
                  <a:lnTo>
                    <a:pt x="3234" y="8221"/>
                  </a:lnTo>
                  <a:lnTo>
                    <a:pt x="3084" y="8246"/>
                  </a:lnTo>
                  <a:lnTo>
                    <a:pt x="2933" y="8271"/>
                  </a:lnTo>
                  <a:lnTo>
                    <a:pt x="2758" y="8296"/>
                  </a:lnTo>
                  <a:lnTo>
                    <a:pt x="2607" y="8322"/>
                  </a:lnTo>
                  <a:lnTo>
                    <a:pt x="2457" y="8347"/>
                  </a:lnTo>
                  <a:lnTo>
                    <a:pt x="2382" y="8347"/>
                  </a:lnTo>
                  <a:lnTo>
                    <a:pt x="2307" y="8372"/>
                  </a:lnTo>
                  <a:lnTo>
                    <a:pt x="2231" y="8372"/>
                  </a:lnTo>
                  <a:lnTo>
                    <a:pt x="2131" y="8397"/>
                  </a:lnTo>
                  <a:lnTo>
                    <a:pt x="1981" y="8397"/>
                  </a:lnTo>
                  <a:lnTo>
                    <a:pt x="1906" y="8422"/>
                  </a:lnTo>
                  <a:lnTo>
                    <a:pt x="1003" y="8422"/>
                  </a:lnTo>
                  <a:lnTo>
                    <a:pt x="928" y="8397"/>
                  </a:lnTo>
                  <a:lnTo>
                    <a:pt x="728" y="8397"/>
                  </a:lnTo>
                  <a:cubicBezTo>
                    <a:pt x="477" y="8723"/>
                    <a:pt x="226" y="9048"/>
                    <a:pt x="1" y="9374"/>
                  </a:cubicBezTo>
                  <a:lnTo>
                    <a:pt x="76" y="9374"/>
                  </a:lnTo>
                  <a:lnTo>
                    <a:pt x="176" y="9349"/>
                  </a:lnTo>
                  <a:lnTo>
                    <a:pt x="277" y="9324"/>
                  </a:lnTo>
                  <a:lnTo>
                    <a:pt x="352" y="9324"/>
                  </a:lnTo>
                  <a:lnTo>
                    <a:pt x="452" y="9299"/>
                  </a:lnTo>
                  <a:lnTo>
                    <a:pt x="527" y="9274"/>
                  </a:lnTo>
                  <a:lnTo>
                    <a:pt x="627" y="9274"/>
                  </a:lnTo>
                  <a:lnTo>
                    <a:pt x="803" y="9224"/>
                  </a:lnTo>
                  <a:lnTo>
                    <a:pt x="978" y="9199"/>
                  </a:lnTo>
                  <a:lnTo>
                    <a:pt x="1154" y="9174"/>
                  </a:lnTo>
                  <a:lnTo>
                    <a:pt x="1354" y="9149"/>
                  </a:lnTo>
                  <a:lnTo>
                    <a:pt x="1530" y="9124"/>
                  </a:lnTo>
                  <a:lnTo>
                    <a:pt x="1705" y="9098"/>
                  </a:lnTo>
                  <a:lnTo>
                    <a:pt x="1881" y="9073"/>
                  </a:lnTo>
                  <a:lnTo>
                    <a:pt x="2056" y="9048"/>
                  </a:lnTo>
                  <a:lnTo>
                    <a:pt x="2407" y="8998"/>
                  </a:lnTo>
                  <a:lnTo>
                    <a:pt x="2758" y="8948"/>
                  </a:lnTo>
                  <a:lnTo>
                    <a:pt x="2933" y="8923"/>
                  </a:lnTo>
                  <a:lnTo>
                    <a:pt x="3109" y="8898"/>
                  </a:lnTo>
                  <a:lnTo>
                    <a:pt x="3284" y="8873"/>
                  </a:lnTo>
                  <a:lnTo>
                    <a:pt x="3460" y="8848"/>
                  </a:lnTo>
                  <a:lnTo>
                    <a:pt x="3635" y="8823"/>
                  </a:lnTo>
                  <a:lnTo>
                    <a:pt x="3685" y="8823"/>
                  </a:lnTo>
                  <a:lnTo>
                    <a:pt x="3810" y="8798"/>
                  </a:lnTo>
                  <a:lnTo>
                    <a:pt x="3961" y="8773"/>
                  </a:lnTo>
                  <a:lnTo>
                    <a:pt x="4136" y="8748"/>
                  </a:lnTo>
                  <a:lnTo>
                    <a:pt x="4262" y="8723"/>
                  </a:lnTo>
                  <a:lnTo>
                    <a:pt x="4387" y="8697"/>
                  </a:lnTo>
                  <a:lnTo>
                    <a:pt x="4512" y="8672"/>
                  </a:lnTo>
                  <a:lnTo>
                    <a:pt x="4637" y="8647"/>
                  </a:lnTo>
                  <a:lnTo>
                    <a:pt x="4763" y="8622"/>
                  </a:lnTo>
                  <a:lnTo>
                    <a:pt x="4888" y="8597"/>
                  </a:lnTo>
                  <a:lnTo>
                    <a:pt x="4988" y="8572"/>
                  </a:lnTo>
                  <a:lnTo>
                    <a:pt x="5114" y="8547"/>
                  </a:lnTo>
                  <a:lnTo>
                    <a:pt x="5239" y="8522"/>
                  </a:lnTo>
                  <a:lnTo>
                    <a:pt x="5364" y="8497"/>
                  </a:lnTo>
                  <a:lnTo>
                    <a:pt x="5490" y="8472"/>
                  </a:lnTo>
                  <a:lnTo>
                    <a:pt x="5615" y="8447"/>
                  </a:lnTo>
                  <a:lnTo>
                    <a:pt x="5740" y="8397"/>
                  </a:lnTo>
                  <a:lnTo>
                    <a:pt x="5866" y="8372"/>
                  </a:lnTo>
                  <a:lnTo>
                    <a:pt x="5966" y="8347"/>
                  </a:lnTo>
                  <a:lnTo>
                    <a:pt x="6091" y="8296"/>
                  </a:lnTo>
                  <a:lnTo>
                    <a:pt x="6216" y="8271"/>
                  </a:lnTo>
                  <a:lnTo>
                    <a:pt x="6342" y="8246"/>
                  </a:lnTo>
                  <a:lnTo>
                    <a:pt x="6467" y="8196"/>
                  </a:lnTo>
                  <a:lnTo>
                    <a:pt x="6592" y="8171"/>
                  </a:lnTo>
                  <a:lnTo>
                    <a:pt x="6718" y="8121"/>
                  </a:lnTo>
                  <a:lnTo>
                    <a:pt x="6818" y="8096"/>
                  </a:lnTo>
                  <a:lnTo>
                    <a:pt x="6943" y="8046"/>
                  </a:lnTo>
                  <a:lnTo>
                    <a:pt x="7069" y="8021"/>
                  </a:lnTo>
                  <a:lnTo>
                    <a:pt x="7194" y="7971"/>
                  </a:lnTo>
                  <a:lnTo>
                    <a:pt x="7319" y="7946"/>
                  </a:lnTo>
                  <a:lnTo>
                    <a:pt x="7419" y="7895"/>
                  </a:lnTo>
                  <a:lnTo>
                    <a:pt x="7545" y="7870"/>
                  </a:lnTo>
                  <a:lnTo>
                    <a:pt x="7670" y="7820"/>
                  </a:lnTo>
                  <a:lnTo>
                    <a:pt x="7795" y="7770"/>
                  </a:lnTo>
                  <a:lnTo>
                    <a:pt x="7921" y="7745"/>
                  </a:lnTo>
                  <a:lnTo>
                    <a:pt x="8046" y="7695"/>
                  </a:lnTo>
                  <a:lnTo>
                    <a:pt x="8146" y="7645"/>
                  </a:lnTo>
                  <a:lnTo>
                    <a:pt x="8272" y="7620"/>
                  </a:lnTo>
                  <a:lnTo>
                    <a:pt x="8397" y="7570"/>
                  </a:lnTo>
                  <a:lnTo>
                    <a:pt x="8522" y="7519"/>
                  </a:lnTo>
                  <a:lnTo>
                    <a:pt x="8648" y="7469"/>
                  </a:lnTo>
                  <a:lnTo>
                    <a:pt x="8748" y="7444"/>
                  </a:lnTo>
                  <a:lnTo>
                    <a:pt x="8998" y="7344"/>
                  </a:lnTo>
                  <a:lnTo>
                    <a:pt x="9249" y="7244"/>
                  </a:lnTo>
                  <a:lnTo>
                    <a:pt x="9475" y="7169"/>
                  </a:lnTo>
                  <a:lnTo>
                    <a:pt x="9725" y="7068"/>
                  </a:lnTo>
                  <a:lnTo>
                    <a:pt x="9951" y="6968"/>
                  </a:lnTo>
                  <a:lnTo>
                    <a:pt x="10201" y="6893"/>
                  </a:lnTo>
                  <a:lnTo>
                    <a:pt x="10452" y="6793"/>
                  </a:lnTo>
                  <a:lnTo>
                    <a:pt x="10928" y="6592"/>
                  </a:lnTo>
                  <a:lnTo>
                    <a:pt x="11404" y="6417"/>
                  </a:lnTo>
                  <a:lnTo>
                    <a:pt x="11655" y="6316"/>
                  </a:lnTo>
                  <a:lnTo>
                    <a:pt x="11881" y="6216"/>
                  </a:lnTo>
                  <a:lnTo>
                    <a:pt x="12407" y="6016"/>
                  </a:lnTo>
                  <a:lnTo>
                    <a:pt x="12933" y="5815"/>
                  </a:lnTo>
                  <a:lnTo>
                    <a:pt x="13485" y="5590"/>
                  </a:lnTo>
                  <a:lnTo>
                    <a:pt x="14011" y="5389"/>
                  </a:lnTo>
                  <a:lnTo>
                    <a:pt x="14262" y="5289"/>
                  </a:lnTo>
                  <a:lnTo>
                    <a:pt x="14512" y="5189"/>
                  </a:lnTo>
                  <a:lnTo>
                    <a:pt x="14788" y="5088"/>
                  </a:lnTo>
                  <a:lnTo>
                    <a:pt x="15039" y="4963"/>
                  </a:lnTo>
                  <a:lnTo>
                    <a:pt x="15239" y="4888"/>
                  </a:lnTo>
                  <a:lnTo>
                    <a:pt x="15314" y="4863"/>
                  </a:lnTo>
                  <a:lnTo>
                    <a:pt x="15565" y="4763"/>
                  </a:lnTo>
                  <a:lnTo>
                    <a:pt x="15841" y="4662"/>
                  </a:lnTo>
                  <a:lnTo>
                    <a:pt x="16091" y="4537"/>
                  </a:lnTo>
                  <a:lnTo>
                    <a:pt x="16342" y="4437"/>
                  </a:lnTo>
                  <a:lnTo>
                    <a:pt x="16617" y="4337"/>
                  </a:lnTo>
                  <a:lnTo>
                    <a:pt x="16868" y="4211"/>
                  </a:lnTo>
                  <a:lnTo>
                    <a:pt x="17119" y="4111"/>
                  </a:lnTo>
                  <a:lnTo>
                    <a:pt x="17394" y="3986"/>
                  </a:lnTo>
                  <a:lnTo>
                    <a:pt x="17645" y="3885"/>
                  </a:lnTo>
                  <a:lnTo>
                    <a:pt x="17896" y="3760"/>
                  </a:lnTo>
                  <a:lnTo>
                    <a:pt x="18146" y="3660"/>
                  </a:lnTo>
                  <a:lnTo>
                    <a:pt x="18272" y="3585"/>
                  </a:lnTo>
                  <a:lnTo>
                    <a:pt x="18422" y="3535"/>
                  </a:lnTo>
                  <a:lnTo>
                    <a:pt x="18547" y="3484"/>
                  </a:lnTo>
                  <a:lnTo>
                    <a:pt x="18673" y="3409"/>
                  </a:lnTo>
                  <a:lnTo>
                    <a:pt x="18798" y="3359"/>
                  </a:lnTo>
                  <a:lnTo>
                    <a:pt x="18923" y="3309"/>
                  </a:lnTo>
                  <a:lnTo>
                    <a:pt x="19049" y="3234"/>
                  </a:lnTo>
                  <a:lnTo>
                    <a:pt x="19174" y="3184"/>
                  </a:lnTo>
                  <a:lnTo>
                    <a:pt x="19299" y="3108"/>
                  </a:lnTo>
                  <a:lnTo>
                    <a:pt x="19425" y="3058"/>
                  </a:lnTo>
                  <a:lnTo>
                    <a:pt x="19550" y="2983"/>
                  </a:lnTo>
                  <a:lnTo>
                    <a:pt x="19700" y="2933"/>
                  </a:lnTo>
                  <a:lnTo>
                    <a:pt x="19826" y="2858"/>
                  </a:lnTo>
                  <a:lnTo>
                    <a:pt x="19951" y="2808"/>
                  </a:lnTo>
                  <a:lnTo>
                    <a:pt x="20076" y="2732"/>
                  </a:lnTo>
                  <a:lnTo>
                    <a:pt x="20201" y="2682"/>
                  </a:lnTo>
                  <a:lnTo>
                    <a:pt x="20302" y="2632"/>
                  </a:lnTo>
                  <a:lnTo>
                    <a:pt x="20427" y="2557"/>
                  </a:lnTo>
                  <a:lnTo>
                    <a:pt x="20552" y="2507"/>
                  </a:lnTo>
                  <a:lnTo>
                    <a:pt x="20653" y="2457"/>
                  </a:lnTo>
                  <a:lnTo>
                    <a:pt x="20903" y="2331"/>
                  </a:lnTo>
                  <a:lnTo>
                    <a:pt x="21129" y="2231"/>
                  </a:lnTo>
                  <a:lnTo>
                    <a:pt x="21254" y="2156"/>
                  </a:lnTo>
                  <a:lnTo>
                    <a:pt x="21354" y="2106"/>
                  </a:lnTo>
                  <a:lnTo>
                    <a:pt x="21480" y="2056"/>
                  </a:lnTo>
                  <a:lnTo>
                    <a:pt x="21605" y="2006"/>
                  </a:lnTo>
                  <a:lnTo>
                    <a:pt x="21705" y="1930"/>
                  </a:lnTo>
                  <a:lnTo>
                    <a:pt x="21831" y="1880"/>
                  </a:lnTo>
                  <a:lnTo>
                    <a:pt x="21956" y="1805"/>
                  </a:lnTo>
                  <a:lnTo>
                    <a:pt x="22056" y="1755"/>
                  </a:lnTo>
                  <a:lnTo>
                    <a:pt x="22106" y="1730"/>
                  </a:lnTo>
                  <a:lnTo>
                    <a:pt x="22181" y="1705"/>
                  </a:lnTo>
                  <a:lnTo>
                    <a:pt x="22232" y="1655"/>
                  </a:lnTo>
                  <a:lnTo>
                    <a:pt x="22282" y="1630"/>
                  </a:lnTo>
                  <a:lnTo>
                    <a:pt x="22332" y="1605"/>
                  </a:lnTo>
                  <a:lnTo>
                    <a:pt x="22407" y="1580"/>
                  </a:lnTo>
                  <a:lnTo>
                    <a:pt x="22457" y="1529"/>
                  </a:lnTo>
                  <a:lnTo>
                    <a:pt x="22507" y="1504"/>
                  </a:lnTo>
                  <a:lnTo>
                    <a:pt x="22557" y="1479"/>
                  </a:lnTo>
                  <a:lnTo>
                    <a:pt x="22607" y="1429"/>
                  </a:lnTo>
                  <a:lnTo>
                    <a:pt x="22658" y="1404"/>
                  </a:lnTo>
                  <a:lnTo>
                    <a:pt x="22733" y="1379"/>
                  </a:lnTo>
                  <a:lnTo>
                    <a:pt x="22783" y="1329"/>
                  </a:lnTo>
                  <a:lnTo>
                    <a:pt x="22833" y="1304"/>
                  </a:lnTo>
                  <a:lnTo>
                    <a:pt x="22883" y="1279"/>
                  </a:lnTo>
                  <a:lnTo>
                    <a:pt x="22933" y="1229"/>
                  </a:lnTo>
                  <a:lnTo>
                    <a:pt x="22983" y="1204"/>
                  </a:lnTo>
                  <a:lnTo>
                    <a:pt x="23034" y="1154"/>
                  </a:lnTo>
                  <a:lnTo>
                    <a:pt x="23084" y="1128"/>
                  </a:lnTo>
                  <a:lnTo>
                    <a:pt x="23134" y="1078"/>
                  </a:lnTo>
                  <a:lnTo>
                    <a:pt x="23184" y="1053"/>
                  </a:lnTo>
                  <a:lnTo>
                    <a:pt x="23234" y="1003"/>
                  </a:lnTo>
                  <a:lnTo>
                    <a:pt x="23284" y="978"/>
                  </a:lnTo>
                  <a:lnTo>
                    <a:pt x="23334" y="928"/>
                  </a:lnTo>
                  <a:lnTo>
                    <a:pt x="23384" y="903"/>
                  </a:lnTo>
                  <a:lnTo>
                    <a:pt x="23435" y="853"/>
                  </a:lnTo>
                  <a:lnTo>
                    <a:pt x="23485" y="828"/>
                  </a:lnTo>
                  <a:lnTo>
                    <a:pt x="23535" y="778"/>
                  </a:lnTo>
                  <a:lnTo>
                    <a:pt x="23560" y="727"/>
                  </a:lnTo>
                  <a:lnTo>
                    <a:pt x="23610" y="702"/>
                  </a:lnTo>
                  <a:lnTo>
                    <a:pt x="23660" y="652"/>
                  </a:lnTo>
                  <a:lnTo>
                    <a:pt x="23710" y="627"/>
                  </a:lnTo>
                  <a:lnTo>
                    <a:pt x="23735" y="602"/>
                  </a:lnTo>
                  <a:lnTo>
                    <a:pt x="23760" y="577"/>
                  </a:lnTo>
                  <a:lnTo>
                    <a:pt x="23785" y="552"/>
                  </a:lnTo>
                  <a:lnTo>
                    <a:pt x="23810" y="527"/>
                  </a:lnTo>
                  <a:lnTo>
                    <a:pt x="23836" y="477"/>
                  </a:lnTo>
                  <a:lnTo>
                    <a:pt x="23861" y="452"/>
                  </a:lnTo>
                  <a:lnTo>
                    <a:pt x="23886" y="427"/>
                  </a:lnTo>
                  <a:lnTo>
                    <a:pt x="23911" y="377"/>
                  </a:lnTo>
                  <a:lnTo>
                    <a:pt x="23961" y="352"/>
                  </a:lnTo>
                  <a:lnTo>
                    <a:pt x="23986" y="326"/>
                  </a:lnTo>
                  <a:lnTo>
                    <a:pt x="24011" y="276"/>
                  </a:lnTo>
                  <a:lnTo>
                    <a:pt x="24036" y="251"/>
                  </a:lnTo>
                  <a:lnTo>
                    <a:pt x="24061" y="201"/>
                  </a:lnTo>
                  <a:lnTo>
                    <a:pt x="24086" y="151"/>
                  </a:lnTo>
                  <a:lnTo>
                    <a:pt x="24111" y="126"/>
                  </a:lnTo>
                  <a:cubicBezTo>
                    <a:pt x="23911" y="76"/>
                    <a:pt x="23685" y="51"/>
                    <a:pt x="23485" y="1"/>
                  </a:cubicBez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2"/>
            <p:cNvSpPr/>
            <p:nvPr/>
          </p:nvSpPr>
          <p:spPr>
            <a:xfrm>
              <a:off x="2862304" y="2658912"/>
              <a:ext cx="805685" cy="570505"/>
            </a:xfrm>
            <a:custGeom>
              <a:rect b="b" l="l" r="r" t="t"/>
              <a:pathLst>
                <a:path extrusionOk="0" h="29074" w="41054">
                  <a:moveTo>
                    <a:pt x="39500" y="1"/>
                  </a:moveTo>
                  <a:lnTo>
                    <a:pt x="39299" y="201"/>
                  </a:lnTo>
                  <a:lnTo>
                    <a:pt x="38923" y="552"/>
                  </a:lnTo>
                  <a:lnTo>
                    <a:pt x="38748" y="728"/>
                  </a:lnTo>
                  <a:lnTo>
                    <a:pt x="38547" y="903"/>
                  </a:lnTo>
                  <a:lnTo>
                    <a:pt x="38372" y="1079"/>
                  </a:lnTo>
                  <a:lnTo>
                    <a:pt x="38171" y="1254"/>
                  </a:lnTo>
                  <a:lnTo>
                    <a:pt x="37996" y="1430"/>
                  </a:lnTo>
                  <a:lnTo>
                    <a:pt x="37795" y="1605"/>
                  </a:lnTo>
                  <a:lnTo>
                    <a:pt x="37620" y="1780"/>
                  </a:lnTo>
                  <a:lnTo>
                    <a:pt x="37419" y="1956"/>
                  </a:lnTo>
                  <a:lnTo>
                    <a:pt x="37244" y="2131"/>
                  </a:lnTo>
                  <a:lnTo>
                    <a:pt x="37043" y="2307"/>
                  </a:lnTo>
                  <a:lnTo>
                    <a:pt x="36868" y="2457"/>
                  </a:lnTo>
                  <a:lnTo>
                    <a:pt x="36667" y="2633"/>
                  </a:lnTo>
                  <a:lnTo>
                    <a:pt x="36467" y="2808"/>
                  </a:lnTo>
                  <a:lnTo>
                    <a:pt x="36291" y="2983"/>
                  </a:lnTo>
                  <a:lnTo>
                    <a:pt x="36091" y="3134"/>
                  </a:lnTo>
                  <a:lnTo>
                    <a:pt x="35991" y="3234"/>
                  </a:lnTo>
                  <a:lnTo>
                    <a:pt x="35890" y="3309"/>
                  </a:lnTo>
                  <a:lnTo>
                    <a:pt x="35790" y="3409"/>
                  </a:lnTo>
                  <a:lnTo>
                    <a:pt x="35690" y="3485"/>
                  </a:lnTo>
                  <a:lnTo>
                    <a:pt x="35590" y="3560"/>
                  </a:lnTo>
                  <a:lnTo>
                    <a:pt x="35489" y="3635"/>
                  </a:lnTo>
                  <a:lnTo>
                    <a:pt x="35389" y="3735"/>
                  </a:lnTo>
                  <a:lnTo>
                    <a:pt x="35289" y="3810"/>
                  </a:lnTo>
                  <a:lnTo>
                    <a:pt x="35214" y="3886"/>
                  </a:lnTo>
                  <a:lnTo>
                    <a:pt x="35114" y="3986"/>
                  </a:lnTo>
                  <a:lnTo>
                    <a:pt x="35013" y="4061"/>
                  </a:lnTo>
                  <a:lnTo>
                    <a:pt x="34913" y="4136"/>
                  </a:lnTo>
                  <a:lnTo>
                    <a:pt x="34813" y="4211"/>
                  </a:lnTo>
                  <a:lnTo>
                    <a:pt x="34713" y="4287"/>
                  </a:lnTo>
                  <a:lnTo>
                    <a:pt x="34612" y="4387"/>
                  </a:lnTo>
                  <a:lnTo>
                    <a:pt x="34512" y="4462"/>
                  </a:lnTo>
                  <a:lnTo>
                    <a:pt x="34412" y="4537"/>
                  </a:lnTo>
                  <a:lnTo>
                    <a:pt x="34312" y="4612"/>
                  </a:lnTo>
                  <a:lnTo>
                    <a:pt x="34211" y="4688"/>
                  </a:lnTo>
                  <a:lnTo>
                    <a:pt x="34086" y="4763"/>
                  </a:lnTo>
                  <a:lnTo>
                    <a:pt x="33986" y="4838"/>
                  </a:lnTo>
                  <a:lnTo>
                    <a:pt x="33885" y="4913"/>
                  </a:lnTo>
                  <a:lnTo>
                    <a:pt x="33860" y="4938"/>
                  </a:lnTo>
                  <a:lnTo>
                    <a:pt x="33710" y="5064"/>
                  </a:lnTo>
                  <a:lnTo>
                    <a:pt x="33510" y="5214"/>
                  </a:lnTo>
                  <a:lnTo>
                    <a:pt x="33309" y="5339"/>
                  </a:lnTo>
                  <a:lnTo>
                    <a:pt x="33109" y="5490"/>
                  </a:lnTo>
                  <a:lnTo>
                    <a:pt x="32908" y="5615"/>
                  </a:lnTo>
                  <a:lnTo>
                    <a:pt x="32707" y="5765"/>
                  </a:lnTo>
                  <a:lnTo>
                    <a:pt x="32507" y="5891"/>
                  </a:lnTo>
                  <a:lnTo>
                    <a:pt x="32306" y="6016"/>
                  </a:lnTo>
                  <a:lnTo>
                    <a:pt x="32106" y="6166"/>
                  </a:lnTo>
                  <a:lnTo>
                    <a:pt x="31905" y="6292"/>
                  </a:lnTo>
                  <a:lnTo>
                    <a:pt x="31705" y="6417"/>
                  </a:lnTo>
                  <a:lnTo>
                    <a:pt x="31504" y="6542"/>
                  </a:lnTo>
                  <a:lnTo>
                    <a:pt x="31304" y="6693"/>
                  </a:lnTo>
                  <a:lnTo>
                    <a:pt x="31103" y="6818"/>
                  </a:lnTo>
                  <a:lnTo>
                    <a:pt x="30903" y="6943"/>
                  </a:lnTo>
                  <a:lnTo>
                    <a:pt x="30702" y="7069"/>
                  </a:lnTo>
                  <a:lnTo>
                    <a:pt x="30477" y="7194"/>
                  </a:lnTo>
                  <a:lnTo>
                    <a:pt x="30276" y="7319"/>
                  </a:lnTo>
                  <a:lnTo>
                    <a:pt x="30076" y="7445"/>
                  </a:lnTo>
                  <a:lnTo>
                    <a:pt x="29875" y="7570"/>
                  </a:lnTo>
                  <a:lnTo>
                    <a:pt x="29675" y="7695"/>
                  </a:lnTo>
                  <a:lnTo>
                    <a:pt x="29474" y="7821"/>
                  </a:lnTo>
                  <a:lnTo>
                    <a:pt x="29249" y="7946"/>
                  </a:lnTo>
                  <a:lnTo>
                    <a:pt x="29048" y="8071"/>
                  </a:lnTo>
                  <a:lnTo>
                    <a:pt x="28848" y="8196"/>
                  </a:lnTo>
                  <a:lnTo>
                    <a:pt x="28622" y="8322"/>
                  </a:lnTo>
                  <a:lnTo>
                    <a:pt x="28422" y="8447"/>
                  </a:lnTo>
                  <a:lnTo>
                    <a:pt x="28221" y="8572"/>
                  </a:lnTo>
                  <a:lnTo>
                    <a:pt x="28021" y="8698"/>
                  </a:lnTo>
                  <a:lnTo>
                    <a:pt x="27795" y="8798"/>
                  </a:lnTo>
                  <a:lnTo>
                    <a:pt x="27595" y="8923"/>
                  </a:lnTo>
                  <a:lnTo>
                    <a:pt x="27394" y="9049"/>
                  </a:lnTo>
                  <a:lnTo>
                    <a:pt x="27169" y="9149"/>
                  </a:lnTo>
                  <a:lnTo>
                    <a:pt x="26968" y="9274"/>
                  </a:lnTo>
                  <a:lnTo>
                    <a:pt x="26743" y="9399"/>
                  </a:lnTo>
                  <a:lnTo>
                    <a:pt x="26542" y="9500"/>
                  </a:lnTo>
                  <a:lnTo>
                    <a:pt x="26316" y="9625"/>
                  </a:lnTo>
                  <a:lnTo>
                    <a:pt x="26116" y="9725"/>
                  </a:lnTo>
                  <a:lnTo>
                    <a:pt x="25915" y="9851"/>
                  </a:lnTo>
                  <a:lnTo>
                    <a:pt x="25690" y="9951"/>
                  </a:lnTo>
                  <a:lnTo>
                    <a:pt x="25489" y="10076"/>
                  </a:lnTo>
                  <a:lnTo>
                    <a:pt x="25264" y="10176"/>
                  </a:lnTo>
                  <a:lnTo>
                    <a:pt x="25038" y="10302"/>
                  </a:lnTo>
                  <a:lnTo>
                    <a:pt x="24838" y="10402"/>
                  </a:lnTo>
                  <a:lnTo>
                    <a:pt x="24612" y="10502"/>
                  </a:lnTo>
                  <a:lnTo>
                    <a:pt x="24412" y="10628"/>
                  </a:lnTo>
                  <a:lnTo>
                    <a:pt x="24186" y="10728"/>
                  </a:lnTo>
                  <a:lnTo>
                    <a:pt x="23986" y="10828"/>
                  </a:lnTo>
                  <a:lnTo>
                    <a:pt x="23760" y="10953"/>
                  </a:lnTo>
                  <a:lnTo>
                    <a:pt x="23535" y="11054"/>
                  </a:lnTo>
                  <a:lnTo>
                    <a:pt x="23334" y="11154"/>
                  </a:lnTo>
                  <a:lnTo>
                    <a:pt x="23108" y="11254"/>
                  </a:lnTo>
                  <a:lnTo>
                    <a:pt x="22883" y="11354"/>
                  </a:lnTo>
                  <a:lnTo>
                    <a:pt x="22682" y="11455"/>
                  </a:lnTo>
                  <a:lnTo>
                    <a:pt x="22457" y="11580"/>
                  </a:lnTo>
                  <a:lnTo>
                    <a:pt x="22231" y="11680"/>
                  </a:lnTo>
                  <a:lnTo>
                    <a:pt x="22031" y="11780"/>
                  </a:lnTo>
                  <a:lnTo>
                    <a:pt x="21805" y="11881"/>
                  </a:lnTo>
                  <a:lnTo>
                    <a:pt x="21580" y="11981"/>
                  </a:lnTo>
                  <a:lnTo>
                    <a:pt x="21379" y="12081"/>
                  </a:lnTo>
                  <a:lnTo>
                    <a:pt x="21154" y="12181"/>
                  </a:lnTo>
                  <a:lnTo>
                    <a:pt x="20928" y="12257"/>
                  </a:lnTo>
                  <a:lnTo>
                    <a:pt x="20702" y="12357"/>
                  </a:lnTo>
                  <a:lnTo>
                    <a:pt x="20677" y="12382"/>
                  </a:lnTo>
                  <a:lnTo>
                    <a:pt x="20502" y="12457"/>
                  </a:lnTo>
                  <a:lnTo>
                    <a:pt x="20276" y="12582"/>
                  </a:lnTo>
                  <a:lnTo>
                    <a:pt x="20051" y="12683"/>
                  </a:lnTo>
                  <a:lnTo>
                    <a:pt x="19850" y="12783"/>
                  </a:lnTo>
                  <a:lnTo>
                    <a:pt x="19625" y="12883"/>
                  </a:lnTo>
                  <a:lnTo>
                    <a:pt x="19399" y="12983"/>
                  </a:lnTo>
                  <a:lnTo>
                    <a:pt x="19174" y="13084"/>
                  </a:lnTo>
                  <a:lnTo>
                    <a:pt x="18973" y="13184"/>
                  </a:lnTo>
                  <a:lnTo>
                    <a:pt x="18748" y="13284"/>
                  </a:lnTo>
                  <a:lnTo>
                    <a:pt x="18522" y="13384"/>
                  </a:lnTo>
                  <a:lnTo>
                    <a:pt x="18296" y="13485"/>
                  </a:lnTo>
                  <a:lnTo>
                    <a:pt x="18096" y="13585"/>
                  </a:lnTo>
                  <a:lnTo>
                    <a:pt x="17870" y="13685"/>
                  </a:lnTo>
                  <a:lnTo>
                    <a:pt x="17645" y="13785"/>
                  </a:lnTo>
                  <a:lnTo>
                    <a:pt x="17419" y="13886"/>
                  </a:lnTo>
                  <a:lnTo>
                    <a:pt x="17194" y="13986"/>
                  </a:lnTo>
                  <a:lnTo>
                    <a:pt x="16993" y="14086"/>
                  </a:lnTo>
                  <a:lnTo>
                    <a:pt x="16768" y="14161"/>
                  </a:lnTo>
                  <a:lnTo>
                    <a:pt x="16542" y="14262"/>
                  </a:lnTo>
                  <a:lnTo>
                    <a:pt x="16316" y="14362"/>
                  </a:lnTo>
                  <a:lnTo>
                    <a:pt x="16091" y="14462"/>
                  </a:lnTo>
                  <a:lnTo>
                    <a:pt x="15865" y="14537"/>
                  </a:lnTo>
                  <a:lnTo>
                    <a:pt x="15640" y="14638"/>
                  </a:lnTo>
                  <a:lnTo>
                    <a:pt x="15439" y="14738"/>
                  </a:lnTo>
                  <a:lnTo>
                    <a:pt x="15214" y="14838"/>
                  </a:lnTo>
                  <a:lnTo>
                    <a:pt x="14988" y="14913"/>
                  </a:lnTo>
                  <a:lnTo>
                    <a:pt x="14763" y="15014"/>
                  </a:lnTo>
                  <a:lnTo>
                    <a:pt x="14537" y="15089"/>
                  </a:lnTo>
                  <a:lnTo>
                    <a:pt x="14311" y="15189"/>
                  </a:lnTo>
                  <a:lnTo>
                    <a:pt x="14086" y="15289"/>
                  </a:lnTo>
                  <a:lnTo>
                    <a:pt x="13860" y="15364"/>
                  </a:lnTo>
                  <a:lnTo>
                    <a:pt x="13635" y="15465"/>
                  </a:lnTo>
                  <a:lnTo>
                    <a:pt x="13409" y="15540"/>
                  </a:lnTo>
                  <a:lnTo>
                    <a:pt x="13184" y="15640"/>
                  </a:lnTo>
                  <a:lnTo>
                    <a:pt x="12958" y="15715"/>
                  </a:lnTo>
                  <a:lnTo>
                    <a:pt x="12732" y="15816"/>
                  </a:lnTo>
                  <a:lnTo>
                    <a:pt x="12507" y="15891"/>
                  </a:lnTo>
                  <a:lnTo>
                    <a:pt x="12281" y="15966"/>
                  </a:lnTo>
                  <a:lnTo>
                    <a:pt x="12056" y="16066"/>
                  </a:lnTo>
                  <a:lnTo>
                    <a:pt x="11830" y="16141"/>
                  </a:lnTo>
                  <a:lnTo>
                    <a:pt x="11605" y="16217"/>
                  </a:lnTo>
                  <a:lnTo>
                    <a:pt x="11379" y="16317"/>
                  </a:lnTo>
                  <a:lnTo>
                    <a:pt x="11153" y="16392"/>
                  </a:lnTo>
                  <a:lnTo>
                    <a:pt x="10928" y="16467"/>
                  </a:lnTo>
                  <a:lnTo>
                    <a:pt x="10677" y="16567"/>
                  </a:lnTo>
                  <a:lnTo>
                    <a:pt x="10452" y="16643"/>
                  </a:lnTo>
                  <a:lnTo>
                    <a:pt x="10226" y="16718"/>
                  </a:lnTo>
                  <a:lnTo>
                    <a:pt x="10001" y="16793"/>
                  </a:lnTo>
                  <a:lnTo>
                    <a:pt x="9775" y="16868"/>
                  </a:lnTo>
                  <a:lnTo>
                    <a:pt x="9549" y="16968"/>
                  </a:lnTo>
                  <a:lnTo>
                    <a:pt x="9324" y="17044"/>
                  </a:lnTo>
                  <a:lnTo>
                    <a:pt x="9098" y="17119"/>
                  </a:lnTo>
                  <a:lnTo>
                    <a:pt x="8848" y="17194"/>
                  </a:lnTo>
                  <a:lnTo>
                    <a:pt x="8622" y="17269"/>
                  </a:lnTo>
                  <a:lnTo>
                    <a:pt x="8397" y="17344"/>
                  </a:lnTo>
                  <a:lnTo>
                    <a:pt x="8171" y="17420"/>
                  </a:lnTo>
                  <a:lnTo>
                    <a:pt x="7945" y="17495"/>
                  </a:lnTo>
                  <a:lnTo>
                    <a:pt x="7720" y="17570"/>
                  </a:lnTo>
                  <a:lnTo>
                    <a:pt x="7469" y="17645"/>
                  </a:lnTo>
                  <a:lnTo>
                    <a:pt x="7244" y="17720"/>
                  </a:lnTo>
                  <a:lnTo>
                    <a:pt x="7018" y="17796"/>
                  </a:lnTo>
                  <a:lnTo>
                    <a:pt x="6793" y="17871"/>
                  </a:lnTo>
                  <a:lnTo>
                    <a:pt x="6567" y="17946"/>
                  </a:lnTo>
                  <a:lnTo>
                    <a:pt x="6316" y="18021"/>
                  </a:lnTo>
                  <a:lnTo>
                    <a:pt x="6091" y="18096"/>
                  </a:lnTo>
                  <a:lnTo>
                    <a:pt x="5865" y="18146"/>
                  </a:lnTo>
                  <a:lnTo>
                    <a:pt x="5640" y="18222"/>
                  </a:lnTo>
                  <a:lnTo>
                    <a:pt x="5389" y="18297"/>
                  </a:lnTo>
                  <a:lnTo>
                    <a:pt x="5138" y="18347"/>
                  </a:lnTo>
                  <a:lnTo>
                    <a:pt x="4913" y="18422"/>
                  </a:lnTo>
                  <a:lnTo>
                    <a:pt x="4788" y="18447"/>
                  </a:lnTo>
                  <a:lnTo>
                    <a:pt x="4662" y="18472"/>
                  </a:lnTo>
                  <a:lnTo>
                    <a:pt x="4537" y="18497"/>
                  </a:lnTo>
                  <a:lnTo>
                    <a:pt x="4412" y="18522"/>
                  </a:lnTo>
                  <a:lnTo>
                    <a:pt x="4286" y="18572"/>
                  </a:lnTo>
                  <a:lnTo>
                    <a:pt x="4161" y="18598"/>
                  </a:lnTo>
                  <a:lnTo>
                    <a:pt x="4036" y="18623"/>
                  </a:lnTo>
                  <a:lnTo>
                    <a:pt x="3910" y="18648"/>
                  </a:lnTo>
                  <a:lnTo>
                    <a:pt x="3785" y="18673"/>
                  </a:lnTo>
                  <a:lnTo>
                    <a:pt x="3660" y="18698"/>
                  </a:lnTo>
                  <a:lnTo>
                    <a:pt x="3509" y="18723"/>
                  </a:lnTo>
                  <a:lnTo>
                    <a:pt x="3384" y="18748"/>
                  </a:lnTo>
                  <a:lnTo>
                    <a:pt x="3259" y="18773"/>
                  </a:lnTo>
                  <a:lnTo>
                    <a:pt x="3133" y="18798"/>
                  </a:lnTo>
                  <a:lnTo>
                    <a:pt x="3008" y="18823"/>
                  </a:lnTo>
                  <a:lnTo>
                    <a:pt x="2883" y="18848"/>
                  </a:lnTo>
                  <a:lnTo>
                    <a:pt x="2732" y="18873"/>
                  </a:lnTo>
                  <a:lnTo>
                    <a:pt x="2607" y="18898"/>
                  </a:lnTo>
                  <a:lnTo>
                    <a:pt x="2482" y="18923"/>
                  </a:lnTo>
                  <a:lnTo>
                    <a:pt x="2356" y="18923"/>
                  </a:lnTo>
                  <a:lnTo>
                    <a:pt x="2206" y="18948"/>
                  </a:lnTo>
                  <a:lnTo>
                    <a:pt x="2081" y="18973"/>
                  </a:lnTo>
                  <a:lnTo>
                    <a:pt x="1955" y="18999"/>
                  </a:lnTo>
                  <a:lnTo>
                    <a:pt x="1805" y="18999"/>
                  </a:lnTo>
                  <a:lnTo>
                    <a:pt x="1680" y="19024"/>
                  </a:lnTo>
                  <a:lnTo>
                    <a:pt x="1529" y="19049"/>
                  </a:lnTo>
                  <a:lnTo>
                    <a:pt x="1404" y="19049"/>
                  </a:lnTo>
                  <a:lnTo>
                    <a:pt x="1279" y="19074"/>
                  </a:lnTo>
                  <a:lnTo>
                    <a:pt x="1128" y="19074"/>
                  </a:lnTo>
                  <a:lnTo>
                    <a:pt x="1003" y="19099"/>
                  </a:lnTo>
                  <a:lnTo>
                    <a:pt x="727" y="19099"/>
                  </a:lnTo>
                  <a:lnTo>
                    <a:pt x="577" y="19124"/>
                  </a:lnTo>
                  <a:lnTo>
                    <a:pt x="1" y="19124"/>
                  </a:lnTo>
                  <a:cubicBezTo>
                    <a:pt x="151" y="19750"/>
                    <a:pt x="301" y="20352"/>
                    <a:pt x="502" y="20953"/>
                  </a:cubicBezTo>
                  <a:lnTo>
                    <a:pt x="527" y="20928"/>
                  </a:lnTo>
                  <a:lnTo>
                    <a:pt x="677" y="20903"/>
                  </a:lnTo>
                  <a:lnTo>
                    <a:pt x="828" y="20878"/>
                  </a:lnTo>
                  <a:lnTo>
                    <a:pt x="978" y="20853"/>
                  </a:lnTo>
                  <a:lnTo>
                    <a:pt x="1103" y="20828"/>
                  </a:lnTo>
                  <a:lnTo>
                    <a:pt x="1254" y="20803"/>
                  </a:lnTo>
                  <a:lnTo>
                    <a:pt x="1404" y="20778"/>
                  </a:lnTo>
                  <a:lnTo>
                    <a:pt x="1554" y="20753"/>
                  </a:lnTo>
                  <a:lnTo>
                    <a:pt x="1705" y="20728"/>
                  </a:lnTo>
                  <a:lnTo>
                    <a:pt x="1855" y="20703"/>
                  </a:lnTo>
                  <a:lnTo>
                    <a:pt x="2006" y="20678"/>
                  </a:lnTo>
                  <a:lnTo>
                    <a:pt x="2156" y="20653"/>
                  </a:lnTo>
                  <a:lnTo>
                    <a:pt x="2306" y="20628"/>
                  </a:lnTo>
                  <a:lnTo>
                    <a:pt x="2457" y="20577"/>
                  </a:lnTo>
                  <a:lnTo>
                    <a:pt x="2582" y="20552"/>
                  </a:lnTo>
                  <a:lnTo>
                    <a:pt x="2732" y="20527"/>
                  </a:lnTo>
                  <a:lnTo>
                    <a:pt x="2858" y="20502"/>
                  </a:lnTo>
                  <a:lnTo>
                    <a:pt x="2883" y="20502"/>
                  </a:lnTo>
                  <a:lnTo>
                    <a:pt x="3033" y="20477"/>
                  </a:lnTo>
                  <a:lnTo>
                    <a:pt x="3184" y="20452"/>
                  </a:lnTo>
                  <a:lnTo>
                    <a:pt x="3334" y="20427"/>
                  </a:lnTo>
                  <a:lnTo>
                    <a:pt x="3484" y="20402"/>
                  </a:lnTo>
                  <a:lnTo>
                    <a:pt x="3635" y="20352"/>
                  </a:lnTo>
                  <a:lnTo>
                    <a:pt x="3785" y="20327"/>
                  </a:lnTo>
                  <a:lnTo>
                    <a:pt x="3935" y="20302"/>
                  </a:lnTo>
                  <a:lnTo>
                    <a:pt x="4086" y="20277"/>
                  </a:lnTo>
                  <a:lnTo>
                    <a:pt x="4236" y="20252"/>
                  </a:lnTo>
                  <a:lnTo>
                    <a:pt x="4387" y="20227"/>
                  </a:lnTo>
                  <a:lnTo>
                    <a:pt x="4537" y="20202"/>
                  </a:lnTo>
                  <a:lnTo>
                    <a:pt x="4687" y="20151"/>
                  </a:lnTo>
                  <a:lnTo>
                    <a:pt x="4838" y="20126"/>
                  </a:lnTo>
                  <a:lnTo>
                    <a:pt x="4988" y="20101"/>
                  </a:lnTo>
                  <a:lnTo>
                    <a:pt x="5113" y="20076"/>
                  </a:lnTo>
                  <a:lnTo>
                    <a:pt x="5264" y="20026"/>
                  </a:lnTo>
                  <a:lnTo>
                    <a:pt x="5414" y="20001"/>
                  </a:lnTo>
                  <a:lnTo>
                    <a:pt x="5564" y="19976"/>
                  </a:lnTo>
                  <a:lnTo>
                    <a:pt x="5715" y="19926"/>
                  </a:lnTo>
                  <a:lnTo>
                    <a:pt x="5865" y="19901"/>
                  </a:lnTo>
                  <a:lnTo>
                    <a:pt x="6016" y="19876"/>
                  </a:lnTo>
                  <a:lnTo>
                    <a:pt x="6166" y="19851"/>
                  </a:lnTo>
                  <a:lnTo>
                    <a:pt x="6316" y="19801"/>
                  </a:lnTo>
                  <a:lnTo>
                    <a:pt x="6467" y="19775"/>
                  </a:lnTo>
                  <a:lnTo>
                    <a:pt x="6617" y="19725"/>
                  </a:lnTo>
                  <a:lnTo>
                    <a:pt x="6768" y="19700"/>
                  </a:lnTo>
                  <a:lnTo>
                    <a:pt x="6918" y="19675"/>
                  </a:lnTo>
                  <a:lnTo>
                    <a:pt x="7068" y="19625"/>
                  </a:lnTo>
                  <a:lnTo>
                    <a:pt x="7219" y="19600"/>
                  </a:lnTo>
                  <a:lnTo>
                    <a:pt x="7369" y="19550"/>
                  </a:lnTo>
                  <a:lnTo>
                    <a:pt x="7519" y="19525"/>
                  </a:lnTo>
                  <a:lnTo>
                    <a:pt x="7670" y="19475"/>
                  </a:lnTo>
                  <a:lnTo>
                    <a:pt x="7820" y="19450"/>
                  </a:lnTo>
                  <a:lnTo>
                    <a:pt x="7971" y="19400"/>
                  </a:lnTo>
                  <a:lnTo>
                    <a:pt x="8121" y="19374"/>
                  </a:lnTo>
                  <a:lnTo>
                    <a:pt x="8271" y="19324"/>
                  </a:lnTo>
                  <a:lnTo>
                    <a:pt x="8422" y="19299"/>
                  </a:lnTo>
                  <a:lnTo>
                    <a:pt x="8572" y="19249"/>
                  </a:lnTo>
                  <a:lnTo>
                    <a:pt x="8722" y="19199"/>
                  </a:lnTo>
                  <a:lnTo>
                    <a:pt x="8873" y="19174"/>
                  </a:lnTo>
                  <a:lnTo>
                    <a:pt x="9023" y="19124"/>
                  </a:lnTo>
                  <a:lnTo>
                    <a:pt x="9174" y="19099"/>
                  </a:lnTo>
                  <a:lnTo>
                    <a:pt x="9324" y="19049"/>
                  </a:lnTo>
                  <a:lnTo>
                    <a:pt x="9474" y="18999"/>
                  </a:lnTo>
                  <a:lnTo>
                    <a:pt x="9625" y="18973"/>
                  </a:lnTo>
                  <a:lnTo>
                    <a:pt x="9775" y="18923"/>
                  </a:lnTo>
                  <a:lnTo>
                    <a:pt x="9925" y="18873"/>
                  </a:lnTo>
                  <a:lnTo>
                    <a:pt x="10076" y="18848"/>
                  </a:lnTo>
                  <a:lnTo>
                    <a:pt x="10201" y="18798"/>
                  </a:lnTo>
                  <a:lnTo>
                    <a:pt x="10351" y="18748"/>
                  </a:lnTo>
                  <a:lnTo>
                    <a:pt x="10502" y="18698"/>
                  </a:lnTo>
                  <a:lnTo>
                    <a:pt x="10652" y="18673"/>
                  </a:lnTo>
                  <a:lnTo>
                    <a:pt x="10803" y="18623"/>
                  </a:lnTo>
                  <a:lnTo>
                    <a:pt x="11103" y="18522"/>
                  </a:lnTo>
                  <a:lnTo>
                    <a:pt x="11404" y="18447"/>
                  </a:lnTo>
                  <a:lnTo>
                    <a:pt x="11705" y="18347"/>
                  </a:lnTo>
                  <a:lnTo>
                    <a:pt x="12006" y="18247"/>
                  </a:lnTo>
                  <a:lnTo>
                    <a:pt x="12306" y="18171"/>
                  </a:lnTo>
                  <a:lnTo>
                    <a:pt x="12607" y="18071"/>
                  </a:lnTo>
                  <a:lnTo>
                    <a:pt x="12908" y="17971"/>
                  </a:lnTo>
                  <a:lnTo>
                    <a:pt x="13209" y="17871"/>
                  </a:lnTo>
                  <a:lnTo>
                    <a:pt x="13484" y="17770"/>
                  </a:lnTo>
                  <a:lnTo>
                    <a:pt x="13785" y="17670"/>
                  </a:lnTo>
                  <a:lnTo>
                    <a:pt x="14086" y="17570"/>
                  </a:lnTo>
                  <a:lnTo>
                    <a:pt x="14387" y="17470"/>
                  </a:lnTo>
                  <a:lnTo>
                    <a:pt x="14487" y="17445"/>
                  </a:lnTo>
                  <a:lnTo>
                    <a:pt x="14687" y="17369"/>
                  </a:lnTo>
                  <a:lnTo>
                    <a:pt x="14988" y="17269"/>
                  </a:lnTo>
                  <a:lnTo>
                    <a:pt x="15264" y="17169"/>
                  </a:lnTo>
                  <a:lnTo>
                    <a:pt x="15565" y="17044"/>
                  </a:lnTo>
                  <a:lnTo>
                    <a:pt x="15865" y="16943"/>
                  </a:lnTo>
                  <a:lnTo>
                    <a:pt x="16166" y="16843"/>
                  </a:lnTo>
                  <a:lnTo>
                    <a:pt x="16467" y="16718"/>
                  </a:lnTo>
                  <a:lnTo>
                    <a:pt x="16743" y="16618"/>
                  </a:lnTo>
                  <a:lnTo>
                    <a:pt x="17043" y="16492"/>
                  </a:lnTo>
                  <a:lnTo>
                    <a:pt x="17344" y="16392"/>
                  </a:lnTo>
                  <a:lnTo>
                    <a:pt x="17620" y="16267"/>
                  </a:lnTo>
                  <a:lnTo>
                    <a:pt x="17920" y="16166"/>
                  </a:lnTo>
                  <a:lnTo>
                    <a:pt x="18221" y="16041"/>
                  </a:lnTo>
                  <a:lnTo>
                    <a:pt x="18497" y="15941"/>
                  </a:lnTo>
                  <a:lnTo>
                    <a:pt x="18798" y="15816"/>
                  </a:lnTo>
                  <a:lnTo>
                    <a:pt x="19098" y="15690"/>
                  </a:lnTo>
                  <a:lnTo>
                    <a:pt x="19374" y="15565"/>
                  </a:lnTo>
                  <a:lnTo>
                    <a:pt x="19675" y="15440"/>
                  </a:lnTo>
                  <a:lnTo>
                    <a:pt x="19951" y="15339"/>
                  </a:lnTo>
                  <a:lnTo>
                    <a:pt x="20251" y="15214"/>
                  </a:lnTo>
                  <a:lnTo>
                    <a:pt x="20552" y="15089"/>
                  </a:lnTo>
                  <a:lnTo>
                    <a:pt x="20828" y="14963"/>
                  </a:lnTo>
                  <a:lnTo>
                    <a:pt x="21078" y="14838"/>
                  </a:lnTo>
                  <a:lnTo>
                    <a:pt x="21103" y="14838"/>
                  </a:lnTo>
                  <a:lnTo>
                    <a:pt x="21404" y="14713"/>
                  </a:lnTo>
                  <a:lnTo>
                    <a:pt x="21680" y="14587"/>
                  </a:lnTo>
                  <a:lnTo>
                    <a:pt x="21981" y="14437"/>
                  </a:lnTo>
                  <a:lnTo>
                    <a:pt x="22256" y="14312"/>
                  </a:lnTo>
                  <a:lnTo>
                    <a:pt x="22557" y="14186"/>
                  </a:lnTo>
                  <a:lnTo>
                    <a:pt x="22833" y="14061"/>
                  </a:lnTo>
                  <a:lnTo>
                    <a:pt x="23108" y="13936"/>
                  </a:lnTo>
                  <a:lnTo>
                    <a:pt x="23409" y="13785"/>
                  </a:lnTo>
                  <a:lnTo>
                    <a:pt x="23685" y="13660"/>
                  </a:lnTo>
                  <a:lnTo>
                    <a:pt x="23961" y="13535"/>
                  </a:lnTo>
                  <a:lnTo>
                    <a:pt x="24261" y="13384"/>
                  </a:lnTo>
                  <a:lnTo>
                    <a:pt x="24537" y="13259"/>
                  </a:lnTo>
                  <a:lnTo>
                    <a:pt x="24813" y="13134"/>
                  </a:lnTo>
                  <a:lnTo>
                    <a:pt x="25088" y="12983"/>
                  </a:lnTo>
                  <a:lnTo>
                    <a:pt x="25364" y="12858"/>
                  </a:lnTo>
                  <a:lnTo>
                    <a:pt x="25640" y="12708"/>
                  </a:lnTo>
                  <a:lnTo>
                    <a:pt x="25915" y="12557"/>
                  </a:lnTo>
                  <a:lnTo>
                    <a:pt x="26166" y="12457"/>
                  </a:lnTo>
                  <a:lnTo>
                    <a:pt x="26191" y="12432"/>
                  </a:lnTo>
                  <a:lnTo>
                    <a:pt x="26467" y="12282"/>
                  </a:lnTo>
                  <a:lnTo>
                    <a:pt x="26768" y="12156"/>
                  </a:lnTo>
                  <a:lnTo>
                    <a:pt x="27043" y="12006"/>
                  </a:lnTo>
                  <a:lnTo>
                    <a:pt x="27319" y="11881"/>
                  </a:lnTo>
                  <a:lnTo>
                    <a:pt x="27595" y="11730"/>
                  </a:lnTo>
                  <a:lnTo>
                    <a:pt x="27870" y="11605"/>
                  </a:lnTo>
                  <a:lnTo>
                    <a:pt x="28121" y="11455"/>
                  </a:lnTo>
                  <a:lnTo>
                    <a:pt x="28397" y="11304"/>
                  </a:lnTo>
                  <a:lnTo>
                    <a:pt x="28672" y="11179"/>
                  </a:lnTo>
                  <a:lnTo>
                    <a:pt x="28672" y="11154"/>
                  </a:lnTo>
                  <a:lnTo>
                    <a:pt x="28948" y="11029"/>
                  </a:lnTo>
                  <a:lnTo>
                    <a:pt x="29224" y="10878"/>
                  </a:lnTo>
                  <a:lnTo>
                    <a:pt x="29499" y="10728"/>
                  </a:lnTo>
                  <a:lnTo>
                    <a:pt x="29750" y="10602"/>
                  </a:lnTo>
                  <a:lnTo>
                    <a:pt x="30026" y="10452"/>
                  </a:lnTo>
                  <a:lnTo>
                    <a:pt x="30301" y="10302"/>
                  </a:lnTo>
                  <a:lnTo>
                    <a:pt x="30552" y="10151"/>
                  </a:lnTo>
                  <a:lnTo>
                    <a:pt x="30828" y="10001"/>
                  </a:lnTo>
                  <a:lnTo>
                    <a:pt x="31103" y="9851"/>
                  </a:lnTo>
                  <a:lnTo>
                    <a:pt x="31354" y="9700"/>
                  </a:lnTo>
                  <a:lnTo>
                    <a:pt x="31479" y="9625"/>
                  </a:lnTo>
                  <a:lnTo>
                    <a:pt x="31630" y="9550"/>
                  </a:lnTo>
                  <a:lnTo>
                    <a:pt x="31880" y="9399"/>
                  </a:lnTo>
                  <a:lnTo>
                    <a:pt x="32131" y="9249"/>
                  </a:lnTo>
                  <a:lnTo>
                    <a:pt x="32407" y="9099"/>
                  </a:lnTo>
                  <a:lnTo>
                    <a:pt x="32657" y="8948"/>
                  </a:lnTo>
                  <a:lnTo>
                    <a:pt x="32908" y="8798"/>
                  </a:lnTo>
                  <a:lnTo>
                    <a:pt x="33159" y="8623"/>
                  </a:lnTo>
                  <a:lnTo>
                    <a:pt x="33434" y="8472"/>
                  </a:lnTo>
                  <a:lnTo>
                    <a:pt x="33685" y="8322"/>
                  </a:lnTo>
                  <a:lnTo>
                    <a:pt x="33936" y="8171"/>
                  </a:lnTo>
                  <a:lnTo>
                    <a:pt x="34186" y="7996"/>
                  </a:lnTo>
                  <a:lnTo>
                    <a:pt x="34437" y="7846"/>
                  </a:lnTo>
                  <a:lnTo>
                    <a:pt x="34662" y="7695"/>
                  </a:lnTo>
                  <a:lnTo>
                    <a:pt x="34763" y="7695"/>
                  </a:lnTo>
                  <a:lnTo>
                    <a:pt x="34738" y="7770"/>
                  </a:lnTo>
                  <a:lnTo>
                    <a:pt x="34487" y="7946"/>
                  </a:lnTo>
                  <a:lnTo>
                    <a:pt x="34261" y="8121"/>
                  </a:lnTo>
                  <a:lnTo>
                    <a:pt x="34011" y="8297"/>
                  </a:lnTo>
                  <a:lnTo>
                    <a:pt x="33760" y="8447"/>
                  </a:lnTo>
                  <a:lnTo>
                    <a:pt x="33510" y="8623"/>
                  </a:lnTo>
                  <a:lnTo>
                    <a:pt x="33284" y="8798"/>
                  </a:lnTo>
                  <a:lnTo>
                    <a:pt x="33033" y="8973"/>
                  </a:lnTo>
                  <a:lnTo>
                    <a:pt x="32783" y="9149"/>
                  </a:lnTo>
                  <a:lnTo>
                    <a:pt x="32532" y="9299"/>
                  </a:lnTo>
                  <a:lnTo>
                    <a:pt x="32281" y="9475"/>
                  </a:lnTo>
                  <a:lnTo>
                    <a:pt x="32031" y="9650"/>
                  </a:lnTo>
                  <a:lnTo>
                    <a:pt x="31780" y="9826"/>
                  </a:lnTo>
                  <a:lnTo>
                    <a:pt x="31655" y="9901"/>
                  </a:lnTo>
                  <a:lnTo>
                    <a:pt x="31530" y="10001"/>
                  </a:lnTo>
                  <a:lnTo>
                    <a:pt x="31279" y="10151"/>
                  </a:lnTo>
                  <a:lnTo>
                    <a:pt x="31028" y="10327"/>
                  </a:lnTo>
                  <a:lnTo>
                    <a:pt x="30778" y="10502"/>
                  </a:lnTo>
                  <a:lnTo>
                    <a:pt x="30527" y="10653"/>
                  </a:lnTo>
                  <a:lnTo>
                    <a:pt x="30251" y="10828"/>
                  </a:lnTo>
                  <a:lnTo>
                    <a:pt x="30001" y="11003"/>
                  </a:lnTo>
                  <a:lnTo>
                    <a:pt x="29750" y="11154"/>
                  </a:lnTo>
                  <a:lnTo>
                    <a:pt x="29474" y="11329"/>
                  </a:lnTo>
                  <a:lnTo>
                    <a:pt x="29224" y="11505"/>
                  </a:lnTo>
                  <a:lnTo>
                    <a:pt x="28973" y="11655"/>
                  </a:lnTo>
                  <a:lnTo>
                    <a:pt x="28948" y="11655"/>
                  </a:lnTo>
                  <a:lnTo>
                    <a:pt x="28697" y="11831"/>
                  </a:lnTo>
                  <a:lnTo>
                    <a:pt x="28447" y="11981"/>
                  </a:lnTo>
                  <a:lnTo>
                    <a:pt x="28171" y="12156"/>
                  </a:lnTo>
                  <a:lnTo>
                    <a:pt x="27895" y="12307"/>
                  </a:lnTo>
                  <a:lnTo>
                    <a:pt x="27645" y="12457"/>
                  </a:lnTo>
                  <a:lnTo>
                    <a:pt x="27369" y="12633"/>
                  </a:lnTo>
                  <a:lnTo>
                    <a:pt x="27093" y="12783"/>
                  </a:lnTo>
                  <a:lnTo>
                    <a:pt x="26843" y="12933"/>
                  </a:lnTo>
                  <a:lnTo>
                    <a:pt x="26567" y="13109"/>
                  </a:lnTo>
                  <a:lnTo>
                    <a:pt x="26517" y="13134"/>
                  </a:lnTo>
                  <a:lnTo>
                    <a:pt x="26291" y="13259"/>
                  </a:lnTo>
                  <a:lnTo>
                    <a:pt x="26016" y="13410"/>
                  </a:lnTo>
                  <a:lnTo>
                    <a:pt x="25740" y="13560"/>
                  </a:lnTo>
                  <a:lnTo>
                    <a:pt x="25464" y="13710"/>
                  </a:lnTo>
                  <a:lnTo>
                    <a:pt x="25189" y="13861"/>
                  </a:lnTo>
                  <a:lnTo>
                    <a:pt x="24913" y="14011"/>
                  </a:lnTo>
                  <a:lnTo>
                    <a:pt x="24637" y="14161"/>
                  </a:lnTo>
                  <a:lnTo>
                    <a:pt x="24362" y="14287"/>
                  </a:lnTo>
                  <a:lnTo>
                    <a:pt x="24061" y="14437"/>
                  </a:lnTo>
                  <a:lnTo>
                    <a:pt x="23785" y="14587"/>
                  </a:lnTo>
                  <a:lnTo>
                    <a:pt x="23509" y="14738"/>
                  </a:lnTo>
                  <a:lnTo>
                    <a:pt x="23234" y="14888"/>
                  </a:lnTo>
                  <a:lnTo>
                    <a:pt x="22958" y="15014"/>
                  </a:lnTo>
                  <a:lnTo>
                    <a:pt x="22657" y="15164"/>
                  </a:lnTo>
                  <a:lnTo>
                    <a:pt x="22382" y="15314"/>
                  </a:lnTo>
                  <a:lnTo>
                    <a:pt x="22106" y="15440"/>
                  </a:lnTo>
                  <a:lnTo>
                    <a:pt x="21805" y="15590"/>
                  </a:lnTo>
                  <a:lnTo>
                    <a:pt x="21529" y="15715"/>
                  </a:lnTo>
                  <a:lnTo>
                    <a:pt x="21504" y="15740"/>
                  </a:lnTo>
                  <a:lnTo>
                    <a:pt x="21229" y="15866"/>
                  </a:lnTo>
                  <a:lnTo>
                    <a:pt x="20953" y="15991"/>
                  </a:lnTo>
                  <a:lnTo>
                    <a:pt x="20652" y="16141"/>
                  </a:lnTo>
                  <a:lnTo>
                    <a:pt x="20377" y="16267"/>
                  </a:lnTo>
                  <a:lnTo>
                    <a:pt x="20076" y="16392"/>
                  </a:lnTo>
                  <a:lnTo>
                    <a:pt x="19800" y="16517"/>
                  </a:lnTo>
                  <a:lnTo>
                    <a:pt x="19499" y="16668"/>
                  </a:lnTo>
                  <a:lnTo>
                    <a:pt x="19224" y="16793"/>
                  </a:lnTo>
                  <a:lnTo>
                    <a:pt x="18923" y="16918"/>
                  </a:lnTo>
                  <a:lnTo>
                    <a:pt x="18622" y="17044"/>
                  </a:lnTo>
                  <a:lnTo>
                    <a:pt x="18347" y="17169"/>
                  </a:lnTo>
                  <a:lnTo>
                    <a:pt x="18046" y="17294"/>
                  </a:lnTo>
                  <a:lnTo>
                    <a:pt x="17745" y="17420"/>
                  </a:lnTo>
                  <a:lnTo>
                    <a:pt x="17469" y="17545"/>
                  </a:lnTo>
                  <a:lnTo>
                    <a:pt x="17169" y="17670"/>
                  </a:lnTo>
                  <a:lnTo>
                    <a:pt x="16868" y="17796"/>
                  </a:lnTo>
                  <a:lnTo>
                    <a:pt x="16567" y="17921"/>
                  </a:lnTo>
                  <a:lnTo>
                    <a:pt x="16291" y="18021"/>
                  </a:lnTo>
                  <a:lnTo>
                    <a:pt x="15991" y="18146"/>
                  </a:lnTo>
                  <a:lnTo>
                    <a:pt x="15690" y="18272"/>
                  </a:lnTo>
                  <a:lnTo>
                    <a:pt x="15389" y="18372"/>
                  </a:lnTo>
                  <a:lnTo>
                    <a:pt x="15088" y="18497"/>
                  </a:lnTo>
                  <a:lnTo>
                    <a:pt x="14913" y="18572"/>
                  </a:lnTo>
                  <a:lnTo>
                    <a:pt x="14788" y="18623"/>
                  </a:lnTo>
                  <a:lnTo>
                    <a:pt x="14512" y="18723"/>
                  </a:lnTo>
                  <a:lnTo>
                    <a:pt x="14211" y="18848"/>
                  </a:lnTo>
                  <a:lnTo>
                    <a:pt x="13910" y="18948"/>
                  </a:lnTo>
                  <a:lnTo>
                    <a:pt x="13610" y="19049"/>
                  </a:lnTo>
                  <a:lnTo>
                    <a:pt x="13309" y="19174"/>
                  </a:lnTo>
                  <a:lnTo>
                    <a:pt x="13008" y="19274"/>
                  </a:lnTo>
                  <a:lnTo>
                    <a:pt x="12707" y="19374"/>
                  </a:lnTo>
                  <a:lnTo>
                    <a:pt x="12407" y="19475"/>
                  </a:lnTo>
                  <a:lnTo>
                    <a:pt x="12106" y="19575"/>
                  </a:lnTo>
                  <a:lnTo>
                    <a:pt x="11805" y="19675"/>
                  </a:lnTo>
                  <a:lnTo>
                    <a:pt x="11504" y="19775"/>
                  </a:lnTo>
                  <a:lnTo>
                    <a:pt x="11204" y="19876"/>
                  </a:lnTo>
                  <a:lnTo>
                    <a:pt x="11053" y="19926"/>
                  </a:lnTo>
                  <a:lnTo>
                    <a:pt x="10903" y="19976"/>
                  </a:lnTo>
                  <a:lnTo>
                    <a:pt x="10752" y="20026"/>
                  </a:lnTo>
                  <a:lnTo>
                    <a:pt x="10602" y="20076"/>
                  </a:lnTo>
                  <a:lnTo>
                    <a:pt x="10452" y="20126"/>
                  </a:lnTo>
                  <a:lnTo>
                    <a:pt x="10301" y="20176"/>
                  </a:lnTo>
                  <a:lnTo>
                    <a:pt x="10151" y="20227"/>
                  </a:lnTo>
                  <a:lnTo>
                    <a:pt x="10001" y="20277"/>
                  </a:lnTo>
                  <a:lnTo>
                    <a:pt x="9850" y="20302"/>
                  </a:lnTo>
                  <a:lnTo>
                    <a:pt x="9700" y="20352"/>
                  </a:lnTo>
                  <a:lnTo>
                    <a:pt x="9549" y="20402"/>
                  </a:lnTo>
                  <a:lnTo>
                    <a:pt x="9399" y="20452"/>
                  </a:lnTo>
                  <a:lnTo>
                    <a:pt x="9249" y="20502"/>
                  </a:lnTo>
                  <a:lnTo>
                    <a:pt x="9098" y="20552"/>
                  </a:lnTo>
                  <a:lnTo>
                    <a:pt x="8948" y="20577"/>
                  </a:lnTo>
                  <a:lnTo>
                    <a:pt x="8798" y="20628"/>
                  </a:lnTo>
                  <a:lnTo>
                    <a:pt x="8647" y="20678"/>
                  </a:lnTo>
                  <a:lnTo>
                    <a:pt x="8497" y="20728"/>
                  </a:lnTo>
                  <a:lnTo>
                    <a:pt x="8321" y="20753"/>
                  </a:lnTo>
                  <a:lnTo>
                    <a:pt x="8171" y="20803"/>
                  </a:lnTo>
                  <a:lnTo>
                    <a:pt x="8021" y="20853"/>
                  </a:lnTo>
                  <a:lnTo>
                    <a:pt x="7870" y="20878"/>
                  </a:lnTo>
                  <a:lnTo>
                    <a:pt x="7720" y="20928"/>
                  </a:lnTo>
                  <a:lnTo>
                    <a:pt x="7570" y="20978"/>
                  </a:lnTo>
                  <a:lnTo>
                    <a:pt x="7419" y="21004"/>
                  </a:lnTo>
                  <a:lnTo>
                    <a:pt x="7269" y="21054"/>
                  </a:lnTo>
                  <a:lnTo>
                    <a:pt x="7118" y="21104"/>
                  </a:lnTo>
                  <a:lnTo>
                    <a:pt x="6968" y="21129"/>
                  </a:lnTo>
                  <a:lnTo>
                    <a:pt x="6818" y="21179"/>
                  </a:lnTo>
                  <a:lnTo>
                    <a:pt x="6667" y="21204"/>
                  </a:lnTo>
                  <a:lnTo>
                    <a:pt x="6517" y="21254"/>
                  </a:lnTo>
                  <a:lnTo>
                    <a:pt x="6367" y="21304"/>
                  </a:lnTo>
                  <a:lnTo>
                    <a:pt x="6216" y="21329"/>
                  </a:lnTo>
                  <a:lnTo>
                    <a:pt x="6066" y="21379"/>
                  </a:lnTo>
                  <a:lnTo>
                    <a:pt x="5915" y="21405"/>
                  </a:lnTo>
                  <a:lnTo>
                    <a:pt x="5765" y="21455"/>
                  </a:lnTo>
                  <a:lnTo>
                    <a:pt x="5615" y="21480"/>
                  </a:lnTo>
                  <a:lnTo>
                    <a:pt x="5464" y="21530"/>
                  </a:lnTo>
                  <a:lnTo>
                    <a:pt x="5314" y="21555"/>
                  </a:lnTo>
                  <a:lnTo>
                    <a:pt x="5138" y="21580"/>
                  </a:lnTo>
                  <a:lnTo>
                    <a:pt x="4988" y="21630"/>
                  </a:lnTo>
                  <a:lnTo>
                    <a:pt x="4838" y="21655"/>
                  </a:lnTo>
                  <a:lnTo>
                    <a:pt x="4687" y="21705"/>
                  </a:lnTo>
                  <a:lnTo>
                    <a:pt x="4537" y="21730"/>
                  </a:lnTo>
                  <a:lnTo>
                    <a:pt x="4387" y="21755"/>
                  </a:lnTo>
                  <a:lnTo>
                    <a:pt x="4236" y="21806"/>
                  </a:lnTo>
                  <a:lnTo>
                    <a:pt x="4086" y="21831"/>
                  </a:lnTo>
                  <a:lnTo>
                    <a:pt x="3935" y="21856"/>
                  </a:lnTo>
                  <a:lnTo>
                    <a:pt x="3785" y="21906"/>
                  </a:lnTo>
                  <a:lnTo>
                    <a:pt x="3635" y="21931"/>
                  </a:lnTo>
                  <a:lnTo>
                    <a:pt x="3484" y="21956"/>
                  </a:lnTo>
                  <a:lnTo>
                    <a:pt x="3334" y="22006"/>
                  </a:lnTo>
                  <a:lnTo>
                    <a:pt x="3184" y="22031"/>
                  </a:lnTo>
                  <a:lnTo>
                    <a:pt x="3158" y="22031"/>
                  </a:lnTo>
                  <a:lnTo>
                    <a:pt x="3033" y="22056"/>
                  </a:lnTo>
                  <a:lnTo>
                    <a:pt x="2883" y="22081"/>
                  </a:lnTo>
                  <a:lnTo>
                    <a:pt x="2732" y="22106"/>
                  </a:lnTo>
                  <a:lnTo>
                    <a:pt x="2557" y="22131"/>
                  </a:lnTo>
                  <a:lnTo>
                    <a:pt x="2407" y="22156"/>
                  </a:lnTo>
                  <a:lnTo>
                    <a:pt x="2256" y="22181"/>
                  </a:lnTo>
                  <a:lnTo>
                    <a:pt x="2106" y="22207"/>
                  </a:lnTo>
                  <a:lnTo>
                    <a:pt x="1955" y="22232"/>
                  </a:lnTo>
                  <a:lnTo>
                    <a:pt x="1805" y="22257"/>
                  </a:lnTo>
                  <a:lnTo>
                    <a:pt x="1655" y="22282"/>
                  </a:lnTo>
                  <a:lnTo>
                    <a:pt x="1504" y="22307"/>
                  </a:lnTo>
                  <a:lnTo>
                    <a:pt x="1354" y="22307"/>
                  </a:lnTo>
                  <a:lnTo>
                    <a:pt x="1204" y="22332"/>
                  </a:lnTo>
                  <a:lnTo>
                    <a:pt x="1053" y="22357"/>
                  </a:lnTo>
                  <a:lnTo>
                    <a:pt x="1028" y="22357"/>
                  </a:lnTo>
                  <a:cubicBezTo>
                    <a:pt x="1103" y="22608"/>
                    <a:pt x="1204" y="22833"/>
                    <a:pt x="1304" y="23084"/>
                  </a:cubicBezTo>
                  <a:lnTo>
                    <a:pt x="1354" y="23059"/>
                  </a:lnTo>
                  <a:lnTo>
                    <a:pt x="1429" y="23059"/>
                  </a:lnTo>
                  <a:lnTo>
                    <a:pt x="1529" y="23034"/>
                  </a:lnTo>
                  <a:lnTo>
                    <a:pt x="1630" y="23009"/>
                  </a:lnTo>
                  <a:lnTo>
                    <a:pt x="1705" y="22984"/>
                  </a:lnTo>
                  <a:lnTo>
                    <a:pt x="1730" y="22984"/>
                  </a:lnTo>
                  <a:lnTo>
                    <a:pt x="1805" y="22958"/>
                  </a:lnTo>
                  <a:lnTo>
                    <a:pt x="1905" y="22933"/>
                  </a:lnTo>
                  <a:lnTo>
                    <a:pt x="2006" y="22933"/>
                  </a:lnTo>
                  <a:lnTo>
                    <a:pt x="2081" y="22908"/>
                  </a:lnTo>
                  <a:lnTo>
                    <a:pt x="2181" y="22883"/>
                  </a:lnTo>
                  <a:lnTo>
                    <a:pt x="2281" y="22858"/>
                  </a:lnTo>
                  <a:lnTo>
                    <a:pt x="2382" y="22833"/>
                  </a:lnTo>
                  <a:lnTo>
                    <a:pt x="2457" y="22808"/>
                  </a:lnTo>
                  <a:lnTo>
                    <a:pt x="2557" y="22783"/>
                  </a:lnTo>
                  <a:lnTo>
                    <a:pt x="2657" y="22758"/>
                  </a:lnTo>
                  <a:lnTo>
                    <a:pt x="2682" y="22758"/>
                  </a:lnTo>
                  <a:lnTo>
                    <a:pt x="2757" y="22733"/>
                  </a:lnTo>
                  <a:lnTo>
                    <a:pt x="2833" y="22733"/>
                  </a:lnTo>
                  <a:lnTo>
                    <a:pt x="2933" y="22708"/>
                  </a:lnTo>
                  <a:lnTo>
                    <a:pt x="3033" y="22683"/>
                  </a:lnTo>
                  <a:lnTo>
                    <a:pt x="3133" y="22658"/>
                  </a:lnTo>
                  <a:lnTo>
                    <a:pt x="3234" y="22633"/>
                  </a:lnTo>
                  <a:lnTo>
                    <a:pt x="3309" y="22608"/>
                  </a:lnTo>
                  <a:lnTo>
                    <a:pt x="3409" y="22582"/>
                  </a:lnTo>
                  <a:lnTo>
                    <a:pt x="3509" y="22557"/>
                  </a:lnTo>
                  <a:lnTo>
                    <a:pt x="3610" y="22532"/>
                  </a:lnTo>
                  <a:lnTo>
                    <a:pt x="3660" y="22532"/>
                  </a:lnTo>
                  <a:lnTo>
                    <a:pt x="3685" y="22507"/>
                  </a:lnTo>
                  <a:lnTo>
                    <a:pt x="3785" y="22507"/>
                  </a:lnTo>
                  <a:lnTo>
                    <a:pt x="3885" y="22482"/>
                  </a:lnTo>
                  <a:lnTo>
                    <a:pt x="3986" y="22457"/>
                  </a:lnTo>
                  <a:lnTo>
                    <a:pt x="4086" y="22432"/>
                  </a:lnTo>
                  <a:lnTo>
                    <a:pt x="4161" y="22407"/>
                  </a:lnTo>
                  <a:lnTo>
                    <a:pt x="4261" y="22382"/>
                  </a:lnTo>
                  <a:lnTo>
                    <a:pt x="4361" y="22357"/>
                  </a:lnTo>
                  <a:lnTo>
                    <a:pt x="4462" y="22332"/>
                  </a:lnTo>
                  <a:lnTo>
                    <a:pt x="4562" y="22307"/>
                  </a:lnTo>
                  <a:lnTo>
                    <a:pt x="4637" y="22282"/>
                  </a:lnTo>
                  <a:lnTo>
                    <a:pt x="4737" y="22282"/>
                  </a:lnTo>
                  <a:lnTo>
                    <a:pt x="4838" y="22257"/>
                  </a:lnTo>
                  <a:lnTo>
                    <a:pt x="4938" y="22232"/>
                  </a:lnTo>
                  <a:lnTo>
                    <a:pt x="5038" y="22207"/>
                  </a:lnTo>
                  <a:lnTo>
                    <a:pt x="5113" y="22181"/>
                  </a:lnTo>
                  <a:lnTo>
                    <a:pt x="5214" y="22156"/>
                  </a:lnTo>
                  <a:lnTo>
                    <a:pt x="5314" y="22131"/>
                  </a:lnTo>
                  <a:lnTo>
                    <a:pt x="5414" y="22131"/>
                  </a:lnTo>
                  <a:lnTo>
                    <a:pt x="5514" y="22106"/>
                  </a:lnTo>
                  <a:lnTo>
                    <a:pt x="5615" y="22081"/>
                  </a:lnTo>
                  <a:lnTo>
                    <a:pt x="5690" y="22056"/>
                  </a:lnTo>
                  <a:lnTo>
                    <a:pt x="5740" y="22031"/>
                  </a:lnTo>
                  <a:lnTo>
                    <a:pt x="5790" y="22031"/>
                  </a:lnTo>
                  <a:lnTo>
                    <a:pt x="5890" y="22006"/>
                  </a:lnTo>
                  <a:lnTo>
                    <a:pt x="5991" y="21981"/>
                  </a:lnTo>
                  <a:lnTo>
                    <a:pt x="6091" y="21981"/>
                  </a:lnTo>
                  <a:lnTo>
                    <a:pt x="6166" y="21956"/>
                  </a:lnTo>
                  <a:lnTo>
                    <a:pt x="6266" y="21931"/>
                  </a:lnTo>
                  <a:lnTo>
                    <a:pt x="6367" y="21906"/>
                  </a:lnTo>
                  <a:lnTo>
                    <a:pt x="6467" y="21881"/>
                  </a:lnTo>
                  <a:lnTo>
                    <a:pt x="6567" y="21881"/>
                  </a:lnTo>
                  <a:lnTo>
                    <a:pt x="6742" y="21831"/>
                  </a:lnTo>
                  <a:lnTo>
                    <a:pt x="6768" y="21831"/>
                  </a:lnTo>
                  <a:lnTo>
                    <a:pt x="6943" y="21806"/>
                  </a:lnTo>
                  <a:lnTo>
                    <a:pt x="7143" y="21755"/>
                  </a:lnTo>
                  <a:lnTo>
                    <a:pt x="7319" y="21730"/>
                  </a:lnTo>
                  <a:lnTo>
                    <a:pt x="7519" y="21705"/>
                  </a:lnTo>
                  <a:lnTo>
                    <a:pt x="7720" y="21680"/>
                  </a:lnTo>
                  <a:lnTo>
                    <a:pt x="7895" y="21630"/>
                  </a:lnTo>
                  <a:lnTo>
                    <a:pt x="7920" y="21630"/>
                  </a:lnTo>
                  <a:lnTo>
                    <a:pt x="8096" y="21605"/>
                  </a:lnTo>
                  <a:lnTo>
                    <a:pt x="8296" y="21580"/>
                  </a:lnTo>
                  <a:lnTo>
                    <a:pt x="8472" y="21555"/>
                  </a:lnTo>
                  <a:lnTo>
                    <a:pt x="8672" y="21530"/>
                  </a:lnTo>
                  <a:lnTo>
                    <a:pt x="8848" y="21480"/>
                  </a:lnTo>
                  <a:lnTo>
                    <a:pt x="9048" y="21455"/>
                  </a:lnTo>
                  <a:lnTo>
                    <a:pt x="9199" y="21430"/>
                  </a:lnTo>
                  <a:lnTo>
                    <a:pt x="9224" y="21430"/>
                  </a:lnTo>
                  <a:lnTo>
                    <a:pt x="9424" y="21379"/>
                  </a:lnTo>
                  <a:lnTo>
                    <a:pt x="9600" y="21354"/>
                  </a:lnTo>
                  <a:lnTo>
                    <a:pt x="9775" y="21329"/>
                  </a:lnTo>
                  <a:lnTo>
                    <a:pt x="9950" y="21279"/>
                  </a:lnTo>
                  <a:lnTo>
                    <a:pt x="10151" y="21254"/>
                  </a:lnTo>
                  <a:lnTo>
                    <a:pt x="10326" y="21204"/>
                  </a:lnTo>
                  <a:lnTo>
                    <a:pt x="10502" y="21179"/>
                  </a:lnTo>
                  <a:lnTo>
                    <a:pt x="10677" y="21129"/>
                  </a:lnTo>
                  <a:lnTo>
                    <a:pt x="11304" y="21154"/>
                  </a:lnTo>
                  <a:lnTo>
                    <a:pt x="11730" y="21530"/>
                  </a:lnTo>
                  <a:lnTo>
                    <a:pt x="11705" y="22081"/>
                  </a:lnTo>
                  <a:lnTo>
                    <a:pt x="11304" y="22557"/>
                  </a:lnTo>
                  <a:lnTo>
                    <a:pt x="11279" y="22582"/>
                  </a:lnTo>
                  <a:lnTo>
                    <a:pt x="11128" y="22683"/>
                  </a:lnTo>
                  <a:lnTo>
                    <a:pt x="10978" y="22783"/>
                  </a:lnTo>
                  <a:lnTo>
                    <a:pt x="10803" y="22883"/>
                  </a:lnTo>
                  <a:lnTo>
                    <a:pt x="10627" y="22984"/>
                  </a:lnTo>
                  <a:lnTo>
                    <a:pt x="10477" y="23084"/>
                  </a:lnTo>
                  <a:lnTo>
                    <a:pt x="10301" y="23184"/>
                  </a:lnTo>
                  <a:lnTo>
                    <a:pt x="10126" y="23284"/>
                  </a:lnTo>
                  <a:lnTo>
                    <a:pt x="9950" y="23385"/>
                  </a:lnTo>
                  <a:lnTo>
                    <a:pt x="9925" y="23385"/>
                  </a:lnTo>
                  <a:lnTo>
                    <a:pt x="9775" y="23485"/>
                  </a:lnTo>
                  <a:lnTo>
                    <a:pt x="9600" y="23585"/>
                  </a:lnTo>
                  <a:lnTo>
                    <a:pt x="9424" y="23685"/>
                  </a:lnTo>
                  <a:lnTo>
                    <a:pt x="9249" y="23786"/>
                  </a:lnTo>
                  <a:lnTo>
                    <a:pt x="9048" y="23861"/>
                  </a:lnTo>
                  <a:lnTo>
                    <a:pt x="8873" y="23961"/>
                  </a:lnTo>
                  <a:lnTo>
                    <a:pt x="8697" y="24061"/>
                  </a:lnTo>
                  <a:lnTo>
                    <a:pt x="8497" y="24161"/>
                  </a:lnTo>
                  <a:lnTo>
                    <a:pt x="8296" y="24237"/>
                  </a:lnTo>
                  <a:lnTo>
                    <a:pt x="8121" y="24337"/>
                  </a:lnTo>
                  <a:lnTo>
                    <a:pt x="7920" y="24412"/>
                  </a:lnTo>
                  <a:lnTo>
                    <a:pt x="7720" y="24487"/>
                  </a:lnTo>
                  <a:lnTo>
                    <a:pt x="7544" y="24562"/>
                  </a:lnTo>
                  <a:lnTo>
                    <a:pt x="7519" y="24588"/>
                  </a:lnTo>
                  <a:lnTo>
                    <a:pt x="7319" y="24638"/>
                  </a:lnTo>
                  <a:lnTo>
                    <a:pt x="7219" y="24688"/>
                  </a:lnTo>
                  <a:lnTo>
                    <a:pt x="7118" y="24713"/>
                  </a:lnTo>
                  <a:lnTo>
                    <a:pt x="7018" y="24738"/>
                  </a:lnTo>
                  <a:lnTo>
                    <a:pt x="6918" y="24763"/>
                  </a:lnTo>
                  <a:lnTo>
                    <a:pt x="6818" y="24813"/>
                  </a:lnTo>
                  <a:lnTo>
                    <a:pt x="6717" y="24838"/>
                  </a:lnTo>
                  <a:lnTo>
                    <a:pt x="6617" y="24863"/>
                  </a:lnTo>
                  <a:lnTo>
                    <a:pt x="6517" y="24888"/>
                  </a:lnTo>
                  <a:lnTo>
                    <a:pt x="6467" y="24913"/>
                  </a:lnTo>
                  <a:lnTo>
                    <a:pt x="6417" y="24938"/>
                  </a:lnTo>
                  <a:lnTo>
                    <a:pt x="6291" y="24963"/>
                  </a:lnTo>
                  <a:lnTo>
                    <a:pt x="6191" y="24989"/>
                  </a:lnTo>
                  <a:lnTo>
                    <a:pt x="6091" y="25014"/>
                  </a:lnTo>
                  <a:lnTo>
                    <a:pt x="5991" y="25039"/>
                  </a:lnTo>
                  <a:lnTo>
                    <a:pt x="5890" y="25064"/>
                  </a:lnTo>
                  <a:lnTo>
                    <a:pt x="5790" y="25064"/>
                  </a:lnTo>
                  <a:lnTo>
                    <a:pt x="5665" y="25089"/>
                  </a:lnTo>
                  <a:lnTo>
                    <a:pt x="5564" y="25114"/>
                  </a:lnTo>
                  <a:lnTo>
                    <a:pt x="5464" y="25139"/>
                  </a:lnTo>
                  <a:lnTo>
                    <a:pt x="5364" y="25164"/>
                  </a:lnTo>
                  <a:lnTo>
                    <a:pt x="5314" y="25189"/>
                  </a:lnTo>
                  <a:lnTo>
                    <a:pt x="5264" y="25189"/>
                  </a:lnTo>
                  <a:lnTo>
                    <a:pt x="5138" y="25214"/>
                  </a:lnTo>
                  <a:lnTo>
                    <a:pt x="5038" y="25214"/>
                  </a:lnTo>
                  <a:lnTo>
                    <a:pt x="4938" y="25239"/>
                  </a:lnTo>
                  <a:lnTo>
                    <a:pt x="4838" y="25264"/>
                  </a:lnTo>
                  <a:lnTo>
                    <a:pt x="4712" y="25264"/>
                  </a:lnTo>
                  <a:lnTo>
                    <a:pt x="4612" y="25289"/>
                  </a:lnTo>
                  <a:lnTo>
                    <a:pt x="4512" y="25314"/>
                  </a:lnTo>
                  <a:lnTo>
                    <a:pt x="4412" y="25314"/>
                  </a:lnTo>
                  <a:lnTo>
                    <a:pt x="4286" y="25339"/>
                  </a:lnTo>
                  <a:lnTo>
                    <a:pt x="4161" y="25339"/>
                  </a:lnTo>
                  <a:lnTo>
                    <a:pt x="4086" y="25364"/>
                  </a:lnTo>
                  <a:lnTo>
                    <a:pt x="3960" y="25364"/>
                  </a:lnTo>
                  <a:lnTo>
                    <a:pt x="3860" y="25390"/>
                  </a:lnTo>
                  <a:lnTo>
                    <a:pt x="3660" y="25390"/>
                  </a:lnTo>
                  <a:lnTo>
                    <a:pt x="3534" y="25415"/>
                  </a:lnTo>
                  <a:lnTo>
                    <a:pt x="3209" y="25415"/>
                  </a:lnTo>
                  <a:lnTo>
                    <a:pt x="3108" y="25440"/>
                  </a:lnTo>
                  <a:lnTo>
                    <a:pt x="2557" y="25440"/>
                  </a:lnTo>
                  <a:cubicBezTo>
                    <a:pt x="3359" y="26743"/>
                    <a:pt x="4261" y="27971"/>
                    <a:pt x="5314" y="29074"/>
                  </a:cubicBezTo>
                  <a:lnTo>
                    <a:pt x="5339" y="29074"/>
                  </a:lnTo>
                  <a:lnTo>
                    <a:pt x="5514" y="28974"/>
                  </a:lnTo>
                  <a:lnTo>
                    <a:pt x="5715" y="28873"/>
                  </a:lnTo>
                  <a:lnTo>
                    <a:pt x="5890" y="28798"/>
                  </a:lnTo>
                  <a:lnTo>
                    <a:pt x="6091" y="28698"/>
                  </a:lnTo>
                  <a:lnTo>
                    <a:pt x="6266" y="28623"/>
                  </a:lnTo>
                  <a:lnTo>
                    <a:pt x="6467" y="28522"/>
                  </a:lnTo>
                  <a:lnTo>
                    <a:pt x="6642" y="28447"/>
                  </a:lnTo>
                  <a:lnTo>
                    <a:pt x="6818" y="28372"/>
                  </a:lnTo>
                  <a:lnTo>
                    <a:pt x="7018" y="28272"/>
                  </a:lnTo>
                  <a:lnTo>
                    <a:pt x="7194" y="28197"/>
                  </a:lnTo>
                  <a:lnTo>
                    <a:pt x="7394" y="28121"/>
                  </a:lnTo>
                  <a:lnTo>
                    <a:pt x="7570" y="28046"/>
                  </a:lnTo>
                  <a:lnTo>
                    <a:pt x="7670" y="27996"/>
                  </a:lnTo>
                  <a:lnTo>
                    <a:pt x="7770" y="27946"/>
                  </a:lnTo>
                  <a:lnTo>
                    <a:pt x="7971" y="27896"/>
                  </a:lnTo>
                  <a:lnTo>
                    <a:pt x="8146" y="27821"/>
                  </a:lnTo>
                  <a:lnTo>
                    <a:pt x="8346" y="27745"/>
                  </a:lnTo>
                  <a:lnTo>
                    <a:pt x="8522" y="27670"/>
                  </a:lnTo>
                  <a:lnTo>
                    <a:pt x="8722" y="27595"/>
                  </a:lnTo>
                  <a:lnTo>
                    <a:pt x="8923" y="27520"/>
                  </a:lnTo>
                  <a:lnTo>
                    <a:pt x="9098" y="27470"/>
                  </a:lnTo>
                  <a:lnTo>
                    <a:pt x="9299" y="27395"/>
                  </a:lnTo>
                  <a:lnTo>
                    <a:pt x="9675" y="27244"/>
                  </a:lnTo>
                  <a:lnTo>
                    <a:pt x="10051" y="27119"/>
                  </a:lnTo>
                  <a:lnTo>
                    <a:pt x="10452" y="26994"/>
                  </a:lnTo>
                  <a:lnTo>
                    <a:pt x="10828" y="26843"/>
                  </a:lnTo>
                  <a:lnTo>
                    <a:pt x="11204" y="26718"/>
                  </a:lnTo>
                  <a:lnTo>
                    <a:pt x="11580" y="26567"/>
                  </a:lnTo>
                  <a:lnTo>
                    <a:pt x="11956" y="26442"/>
                  </a:lnTo>
                  <a:lnTo>
                    <a:pt x="12156" y="26367"/>
                  </a:lnTo>
                  <a:lnTo>
                    <a:pt x="12331" y="26292"/>
                  </a:lnTo>
                  <a:lnTo>
                    <a:pt x="12532" y="26242"/>
                  </a:lnTo>
                  <a:lnTo>
                    <a:pt x="12707" y="26166"/>
                  </a:lnTo>
                  <a:lnTo>
                    <a:pt x="12908" y="26091"/>
                  </a:lnTo>
                  <a:lnTo>
                    <a:pt x="13083" y="26016"/>
                  </a:lnTo>
                  <a:lnTo>
                    <a:pt x="13133" y="26016"/>
                  </a:lnTo>
                  <a:lnTo>
                    <a:pt x="13284" y="25966"/>
                  </a:lnTo>
                  <a:lnTo>
                    <a:pt x="13484" y="25891"/>
                  </a:lnTo>
                  <a:lnTo>
                    <a:pt x="13660" y="25816"/>
                  </a:lnTo>
                  <a:lnTo>
                    <a:pt x="13860" y="25765"/>
                  </a:lnTo>
                  <a:lnTo>
                    <a:pt x="14036" y="25690"/>
                  </a:lnTo>
                  <a:lnTo>
                    <a:pt x="14236" y="25615"/>
                  </a:lnTo>
                  <a:lnTo>
                    <a:pt x="14412" y="25565"/>
                  </a:lnTo>
                  <a:lnTo>
                    <a:pt x="14612" y="25490"/>
                  </a:lnTo>
                  <a:lnTo>
                    <a:pt x="14763" y="25440"/>
                  </a:lnTo>
                  <a:lnTo>
                    <a:pt x="14913" y="25364"/>
                  </a:lnTo>
                  <a:lnTo>
                    <a:pt x="15063" y="25314"/>
                  </a:lnTo>
                  <a:lnTo>
                    <a:pt x="15214" y="25239"/>
                  </a:lnTo>
                  <a:lnTo>
                    <a:pt x="15389" y="25189"/>
                  </a:lnTo>
                  <a:lnTo>
                    <a:pt x="15539" y="25139"/>
                  </a:lnTo>
                  <a:lnTo>
                    <a:pt x="15690" y="25064"/>
                  </a:lnTo>
                  <a:lnTo>
                    <a:pt x="15840" y="24989"/>
                  </a:lnTo>
                  <a:lnTo>
                    <a:pt x="15991" y="24938"/>
                  </a:lnTo>
                  <a:lnTo>
                    <a:pt x="16166" y="24863"/>
                  </a:lnTo>
                  <a:lnTo>
                    <a:pt x="16316" y="24813"/>
                  </a:lnTo>
                  <a:lnTo>
                    <a:pt x="16467" y="24738"/>
                  </a:lnTo>
                  <a:lnTo>
                    <a:pt x="16617" y="24663"/>
                  </a:lnTo>
                  <a:lnTo>
                    <a:pt x="16768" y="24613"/>
                  </a:lnTo>
                  <a:lnTo>
                    <a:pt x="16918" y="24537"/>
                  </a:lnTo>
                  <a:lnTo>
                    <a:pt x="17068" y="24462"/>
                  </a:lnTo>
                  <a:lnTo>
                    <a:pt x="17244" y="24387"/>
                  </a:lnTo>
                  <a:lnTo>
                    <a:pt x="17394" y="24312"/>
                  </a:lnTo>
                  <a:lnTo>
                    <a:pt x="17545" y="24262"/>
                  </a:lnTo>
                  <a:lnTo>
                    <a:pt x="17695" y="24187"/>
                  </a:lnTo>
                  <a:lnTo>
                    <a:pt x="17845" y="24111"/>
                  </a:lnTo>
                  <a:lnTo>
                    <a:pt x="17996" y="24036"/>
                  </a:lnTo>
                  <a:lnTo>
                    <a:pt x="18146" y="23961"/>
                  </a:lnTo>
                  <a:lnTo>
                    <a:pt x="18296" y="23886"/>
                  </a:lnTo>
                  <a:lnTo>
                    <a:pt x="18472" y="23811"/>
                  </a:lnTo>
                  <a:lnTo>
                    <a:pt x="18622" y="23735"/>
                  </a:lnTo>
                  <a:lnTo>
                    <a:pt x="18773" y="23660"/>
                  </a:lnTo>
                  <a:lnTo>
                    <a:pt x="18923" y="23585"/>
                  </a:lnTo>
                  <a:lnTo>
                    <a:pt x="19073" y="23510"/>
                  </a:lnTo>
                  <a:lnTo>
                    <a:pt x="19224" y="23435"/>
                  </a:lnTo>
                  <a:lnTo>
                    <a:pt x="19374" y="23359"/>
                  </a:lnTo>
                  <a:lnTo>
                    <a:pt x="19524" y="23284"/>
                  </a:lnTo>
                  <a:lnTo>
                    <a:pt x="19825" y="23134"/>
                  </a:lnTo>
                  <a:lnTo>
                    <a:pt x="20151" y="22958"/>
                  </a:lnTo>
                  <a:lnTo>
                    <a:pt x="20452" y="22808"/>
                  </a:lnTo>
                  <a:lnTo>
                    <a:pt x="20753" y="22658"/>
                  </a:lnTo>
                  <a:lnTo>
                    <a:pt x="21053" y="22482"/>
                  </a:lnTo>
                  <a:lnTo>
                    <a:pt x="21354" y="22332"/>
                  </a:lnTo>
                  <a:lnTo>
                    <a:pt x="21981" y="22006"/>
                  </a:lnTo>
                  <a:lnTo>
                    <a:pt x="22582" y="21680"/>
                  </a:lnTo>
                  <a:lnTo>
                    <a:pt x="22883" y="21530"/>
                  </a:lnTo>
                  <a:lnTo>
                    <a:pt x="23209" y="21354"/>
                  </a:lnTo>
                  <a:lnTo>
                    <a:pt x="23509" y="21204"/>
                  </a:lnTo>
                  <a:lnTo>
                    <a:pt x="23810" y="21029"/>
                  </a:lnTo>
                  <a:lnTo>
                    <a:pt x="24111" y="20878"/>
                  </a:lnTo>
                  <a:lnTo>
                    <a:pt x="24437" y="20728"/>
                  </a:lnTo>
                  <a:lnTo>
                    <a:pt x="24587" y="20628"/>
                  </a:lnTo>
                  <a:lnTo>
                    <a:pt x="24738" y="20552"/>
                  </a:lnTo>
                  <a:lnTo>
                    <a:pt x="24888" y="20477"/>
                  </a:lnTo>
                  <a:lnTo>
                    <a:pt x="25063" y="20377"/>
                  </a:lnTo>
                  <a:lnTo>
                    <a:pt x="25214" y="20302"/>
                  </a:lnTo>
                  <a:lnTo>
                    <a:pt x="25364" y="20227"/>
                  </a:lnTo>
                  <a:lnTo>
                    <a:pt x="25514" y="20126"/>
                  </a:lnTo>
                  <a:lnTo>
                    <a:pt x="25665" y="20051"/>
                  </a:lnTo>
                  <a:lnTo>
                    <a:pt x="25840" y="19951"/>
                  </a:lnTo>
                  <a:lnTo>
                    <a:pt x="25991" y="19876"/>
                  </a:lnTo>
                  <a:lnTo>
                    <a:pt x="26141" y="19775"/>
                  </a:lnTo>
                  <a:lnTo>
                    <a:pt x="26291" y="19700"/>
                  </a:lnTo>
                  <a:lnTo>
                    <a:pt x="26442" y="19600"/>
                  </a:lnTo>
                  <a:lnTo>
                    <a:pt x="26592" y="19525"/>
                  </a:lnTo>
                  <a:lnTo>
                    <a:pt x="26743" y="19425"/>
                  </a:lnTo>
                  <a:lnTo>
                    <a:pt x="26893" y="19349"/>
                  </a:lnTo>
                  <a:lnTo>
                    <a:pt x="27043" y="19249"/>
                  </a:lnTo>
                  <a:lnTo>
                    <a:pt x="27219" y="19174"/>
                  </a:lnTo>
                  <a:lnTo>
                    <a:pt x="27369" y="19099"/>
                  </a:lnTo>
                  <a:lnTo>
                    <a:pt x="27520" y="19024"/>
                  </a:lnTo>
                  <a:lnTo>
                    <a:pt x="27695" y="18923"/>
                  </a:lnTo>
                  <a:lnTo>
                    <a:pt x="27845" y="18848"/>
                  </a:lnTo>
                  <a:lnTo>
                    <a:pt x="27996" y="18773"/>
                  </a:lnTo>
                  <a:lnTo>
                    <a:pt x="28171" y="18698"/>
                  </a:lnTo>
                  <a:lnTo>
                    <a:pt x="28322" y="18598"/>
                  </a:lnTo>
                  <a:lnTo>
                    <a:pt x="28472" y="18522"/>
                  </a:lnTo>
                  <a:lnTo>
                    <a:pt x="28647" y="18447"/>
                  </a:lnTo>
                  <a:lnTo>
                    <a:pt x="28798" y="18347"/>
                  </a:lnTo>
                  <a:lnTo>
                    <a:pt x="28948" y="18272"/>
                  </a:lnTo>
                  <a:lnTo>
                    <a:pt x="29124" y="18171"/>
                  </a:lnTo>
                  <a:lnTo>
                    <a:pt x="29274" y="18096"/>
                  </a:lnTo>
                  <a:lnTo>
                    <a:pt x="29424" y="17996"/>
                  </a:lnTo>
                  <a:lnTo>
                    <a:pt x="29499" y="17971"/>
                  </a:lnTo>
                  <a:lnTo>
                    <a:pt x="29575" y="17921"/>
                  </a:lnTo>
                  <a:lnTo>
                    <a:pt x="29625" y="17896"/>
                  </a:lnTo>
                  <a:lnTo>
                    <a:pt x="29700" y="17846"/>
                  </a:lnTo>
                  <a:lnTo>
                    <a:pt x="29775" y="17821"/>
                  </a:lnTo>
                  <a:lnTo>
                    <a:pt x="29850" y="17770"/>
                  </a:lnTo>
                  <a:lnTo>
                    <a:pt x="29900" y="17745"/>
                  </a:lnTo>
                  <a:lnTo>
                    <a:pt x="29976" y="17695"/>
                  </a:lnTo>
                  <a:lnTo>
                    <a:pt x="30001" y="17670"/>
                  </a:lnTo>
                  <a:lnTo>
                    <a:pt x="30026" y="17645"/>
                  </a:lnTo>
                  <a:lnTo>
                    <a:pt x="30076" y="17645"/>
                  </a:lnTo>
                  <a:lnTo>
                    <a:pt x="30101" y="17620"/>
                  </a:lnTo>
                  <a:lnTo>
                    <a:pt x="30126" y="17595"/>
                  </a:lnTo>
                  <a:lnTo>
                    <a:pt x="30151" y="17570"/>
                  </a:lnTo>
                  <a:lnTo>
                    <a:pt x="30201" y="17545"/>
                  </a:lnTo>
                  <a:lnTo>
                    <a:pt x="30226" y="17520"/>
                  </a:lnTo>
                  <a:lnTo>
                    <a:pt x="30251" y="17495"/>
                  </a:lnTo>
                  <a:lnTo>
                    <a:pt x="30276" y="17495"/>
                  </a:lnTo>
                  <a:lnTo>
                    <a:pt x="30301" y="17470"/>
                  </a:lnTo>
                  <a:lnTo>
                    <a:pt x="30327" y="17445"/>
                  </a:lnTo>
                  <a:lnTo>
                    <a:pt x="30377" y="17420"/>
                  </a:lnTo>
                  <a:lnTo>
                    <a:pt x="30402" y="17395"/>
                  </a:lnTo>
                  <a:lnTo>
                    <a:pt x="30427" y="17369"/>
                  </a:lnTo>
                  <a:lnTo>
                    <a:pt x="30452" y="17344"/>
                  </a:lnTo>
                  <a:lnTo>
                    <a:pt x="30477" y="17344"/>
                  </a:lnTo>
                  <a:lnTo>
                    <a:pt x="30502" y="17319"/>
                  </a:lnTo>
                  <a:lnTo>
                    <a:pt x="30527" y="17294"/>
                  </a:lnTo>
                  <a:lnTo>
                    <a:pt x="30552" y="17269"/>
                  </a:lnTo>
                  <a:lnTo>
                    <a:pt x="30552" y="17244"/>
                  </a:lnTo>
                  <a:lnTo>
                    <a:pt x="30577" y="17219"/>
                  </a:lnTo>
                  <a:lnTo>
                    <a:pt x="30602" y="17194"/>
                  </a:lnTo>
                  <a:lnTo>
                    <a:pt x="30627" y="17169"/>
                  </a:lnTo>
                  <a:lnTo>
                    <a:pt x="30652" y="17144"/>
                  </a:lnTo>
                  <a:lnTo>
                    <a:pt x="30652" y="17144"/>
                  </a:lnTo>
                  <a:lnTo>
                    <a:pt x="30602" y="17169"/>
                  </a:lnTo>
                  <a:lnTo>
                    <a:pt x="30552" y="17169"/>
                  </a:lnTo>
                  <a:lnTo>
                    <a:pt x="30502" y="17194"/>
                  </a:lnTo>
                  <a:lnTo>
                    <a:pt x="30452" y="17219"/>
                  </a:lnTo>
                  <a:lnTo>
                    <a:pt x="30402" y="17219"/>
                  </a:lnTo>
                  <a:lnTo>
                    <a:pt x="30352" y="17244"/>
                  </a:lnTo>
                  <a:lnTo>
                    <a:pt x="30301" y="17269"/>
                  </a:lnTo>
                  <a:lnTo>
                    <a:pt x="30201" y="17294"/>
                  </a:lnTo>
                  <a:lnTo>
                    <a:pt x="30101" y="17344"/>
                  </a:lnTo>
                  <a:lnTo>
                    <a:pt x="30001" y="17369"/>
                  </a:lnTo>
                  <a:lnTo>
                    <a:pt x="29926" y="17395"/>
                  </a:lnTo>
                  <a:lnTo>
                    <a:pt x="29825" y="17445"/>
                  </a:lnTo>
                  <a:lnTo>
                    <a:pt x="29750" y="17470"/>
                  </a:lnTo>
                  <a:lnTo>
                    <a:pt x="29675" y="17495"/>
                  </a:lnTo>
                  <a:lnTo>
                    <a:pt x="29600" y="17520"/>
                  </a:lnTo>
                  <a:lnTo>
                    <a:pt x="29550" y="17545"/>
                  </a:lnTo>
                  <a:lnTo>
                    <a:pt x="29499" y="17570"/>
                  </a:lnTo>
                  <a:lnTo>
                    <a:pt x="29424" y="17595"/>
                  </a:lnTo>
                  <a:lnTo>
                    <a:pt x="29199" y="17695"/>
                  </a:lnTo>
                  <a:lnTo>
                    <a:pt x="28948" y="17821"/>
                  </a:lnTo>
                  <a:lnTo>
                    <a:pt x="28723" y="17921"/>
                  </a:lnTo>
                  <a:lnTo>
                    <a:pt x="28497" y="18021"/>
                  </a:lnTo>
                  <a:lnTo>
                    <a:pt x="28246" y="18121"/>
                  </a:lnTo>
                  <a:lnTo>
                    <a:pt x="28021" y="18222"/>
                  </a:lnTo>
                  <a:lnTo>
                    <a:pt x="27545" y="18447"/>
                  </a:lnTo>
                  <a:lnTo>
                    <a:pt x="27068" y="18648"/>
                  </a:lnTo>
                  <a:lnTo>
                    <a:pt x="26617" y="18873"/>
                  </a:lnTo>
                  <a:lnTo>
                    <a:pt x="26367" y="18973"/>
                  </a:lnTo>
                  <a:lnTo>
                    <a:pt x="26141" y="19099"/>
                  </a:lnTo>
                  <a:lnTo>
                    <a:pt x="25890" y="19199"/>
                  </a:lnTo>
                  <a:lnTo>
                    <a:pt x="25665" y="19299"/>
                  </a:lnTo>
                  <a:lnTo>
                    <a:pt x="25414" y="19400"/>
                  </a:lnTo>
                  <a:lnTo>
                    <a:pt x="25189" y="19500"/>
                  </a:lnTo>
                  <a:lnTo>
                    <a:pt x="24938" y="19600"/>
                  </a:lnTo>
                  <a:lnTo>
                    <a:pt x="24813" y="19675"/>
                  </a:lnTo>
                  <a:lnTo>
                    <a:pt x="24687" y="19725"/>
                  </a:lnTo>
                  <a:lnTo>
                    <a:pt x="24587" y="19775"/>
                  </a:lnTo>
                  <a:lnTo>
                    <a:pt x="24462" y="19826"/>
                  </a:lnTo>
                  <a:lnTo>
                    <a:pt x="24337" y="19876"/>
                  </a:lnTo>
                  <a:lnTo>
                    <a:pt x="24211" y="19926"/>
                  </a:lnTo>
                  <a:lnTo>
                    <a:pt x="24086" y="19976"/>
                  </a:lnTo>
                  <a:lnTo>
                    <a:pt x="23961" y="20026"/>
                  </a:lnTo>
                  <a:lnTo>
                    <a:pt x="23835" y="20051"/>
                  </a:lnTo>
                  <a:lnTo>
                    <a:pt x="23735" y="20101"/>
                  </a:lnTo>
                  <a:lnTo>
                    <a:pt x="23610" y="20151"/>
                  </a:lnTo>
                  <a:lnTo>
                    <a:pt x="23484" y="20202"/>
                  </a:lnTo>
                  <a:lnTo>
                    <a:pt x="23359" y="20252"/>
                  </a:lnTo>
                  <a:lnTo>
                    <a:pt x="23234" y="20302"/>
                  </a:lnTo>
                  <a:lnTo>
                    <a:pt x="23108" y="20352"/>
                  </a:lnTo>
                  <a:lnTo>
                    <a:pt x="22983" y="20402"/>
                  </a:lnTo>
                  <a:lnTo>
                    <a:pt x="22858" y="20427"/>
                  </a:lnTo>
                  <a:lnTo>
                    <a:pt x="22808" y="20452"/>
                  </a:lnTo>
                  <a:lnTo>
                    <a:pt x="22733" y="20477"/>
                  </a:lnTo>
                  <a:lnTo>
                    <a:pt x="22607" y="20527"/>
                  </a:lnTo>
                  <a:lnTo>
                    <a:pt x="22482" y="20552"/>
                  </a:lnTo>
                  <a:lnTo>
                    <a:pt x="22357" y="20603"/>
                  </a:lnTo>
                  <a:lnTo>
                    <a:pt x="22231" y="20628"/>
                  </a:lnTo>
                  <a:lnTo>
                    <a:pt x="22106" y="20678"/>
                  </a:lnTo>
                  <a:lnTo>
                    <a:pt x="21981" y="20703"/>
                  </a:lnTo>
                  <a:lnTo>
                    <a:pt x="21855" y="20728"/>
                  </a:lnTo>
                  <a:lnTo>
                    <a:pt x="21730" y="20778"/>
                  </a:lnTo>
                  <a:lnTo>
                    <a:pt x="21580" y="20803"/>
                  </a:lnTo>
                  <a:lnTo>
                    <a:pt x="21429" y="20853"/>
                  </a:lnTo>
                  <a:lnTo>
                    <a:pt x="21279" y="20903"/>
                  </a:lnTo>
                  <a:lnTo>
                    <a:pt x="21204" y="20928"/>
                  </a:lnTo>
                  <a:lnTo>
                    <a:pt x="21103" y="20953"/>
                  </a:lnTo>
                  <a:lnTo>
                    <a:pt x="21028" y="20953"/>
                  </a:lnTo>
                  <a:lnTo>
                    <a:pt x="20953" y="20978"/>
                  </a:lnTo>
                  <a:lnTo>
                    <a:pt x="20878" y="21004"/>
                  </a:lnTo>
                  <a:lnTo>
                    <a:pt x="20778" y="21029"/>
                  </a:lnTo>
                  <a:lnTo>
                    <a:pt x="20702" y="21054"/>
                  </a:lnTo>
                  <a:lnTo>
                    <a:pt x="20602" y="21054"/>
                  </a:lnTo>
                  <a:lnTo>
                    <a:pt x="20527" y="21079"/>
                  </a:lnTo>
                  <a:lnTo>
                    <a:pt x="20452" y="21104"/>
                  </a:lnTo>
                  <a:lnTo>
                    <a:pt x="20352" y="21104"/>
                  </a:lnTo>
                  <a:lnTo>
                    <a:pt x="20301" y="21129"/>
                  </a:lnTo>
                  <a:lnTo>
                    <a:pt x="20176" y="21129"/>
                  </a:lnTo>
                  <a:lnTo>
                    <a:pt x="20126" y="21154"/>
                  </a:lnTo>
                  <a:lnTo>
                    <a:pt x="19850" y="21154"/>
                  </a:lnTo>
                  <a:lnTo>
                    <a:pt x="19825" y="21179"/>
                  </a:lnTo>
                  <a:lnTo>
                    <a:pt x="19524" y="21179"/>
                  </a:lnTo>
                  <a:lnTo>
                    <a:pt x="19474" y="21154"/>
                  </a:lnTo>
                  <a:lnTo>
                    <a:pt x="19399" y="21154"/>
                  </a:lnTo>
                  <a:lnTo>
                    <a:pt x="19349" y="21129"/>
                  </a:lnTo>
                  <a:lnTo>
                    <a:pt x="19249" y="21129"/>
                  </a:lnTo>
                  <a:lnTo>
                    <a:pt x="19199" y="21104"/>
                  </a:lnTo>
                  <a:lnTo>
                    <a:pt x="19149" y="21104"/>
                  </a:lnTo>
                  <a:lnTo>
                    <a:pt x="19123" y="21079"/>
                  </a:lnTo>
                  <a:lnTo>
                    <a:pt x="19073" y="21079"/>
                  </a:lnTo>
                  <a:lnTo>
                    <a:pt x="19023" y="21054"/>
                  </a:lnTo>
                  <a:lnTo>
                    <a:pt x="18973" y="21029"/>
                  </a:lnTo>
                  <a:lnTo>
                    <a:pt x="18923" y="21029"/>
                  </a:lnTo>
                  <a:lnTo>
                    <a:pt x="18873" y="21004"/>
                  </a:lnTo>
                  <a:lnTo>
                    <a:pt x="18823" y="20978"/>
                  </a:lnTo>
                  <a:lnTo>
                    <a:pt x="18748" y="20953"/>
                  </a:lnTo>
                  <a:lnTo>
                    <a:pt x="18697" y="20928"/>
                  </a:lnTo>
                  <a:lnTo>
                    <a:pt x="18672" y="20903"/>
                  </a:lnTo>
                  <a:lnTo>
                    <a:pt x="18622" y="20878"/>
                  </a:lnTo>
                  <a:lnTo>
                    <a:pt x="18572" y="20853"/>
                  </a:lnTo>
                  <a:lnTo>
                    <a:pt x="18522" y="20828"/>
                  </a:lnTo>
                  <a:lnTo>
                    <a:pt x="18472" y="20803"/>
                  </a:lnTo>
                  <a:lnTo>
                    <a:pt x="18447" y="20778"/>
                  </a:lnTo>
                  <a:lnTo>
                    <a:pt x="18397" y="20753"/>
                  </a:lnTo>
                  <a:lnTo>
                    <a:pt x="18347" y="20728"/>
                  </a:lnTo>
                  <a:lnTo>
                    <a:pt x="18296" y="20703"/>
                  </a:lnTo>
                  <a:lnTo>
                    <a:pt x="18246" y="20678"/>
                  </a:lnTo>
                  <a:lnTo>
                    <a:pt x="18221" y="20653"/>
                  </a:lnTo>
                  <a:lnTo>
                    <a:pt x="18196" y="20628"/>
                  </a:lnTo>
                  <a:lnTo>
                    <a:pt x="18171" y="20628"/>
                  </a:lnTo>
                  <a:lnTo>
                    <a:pt x="18146" y="20603"/>
                  </a:lnTo>
                  <a:lnTo>
                    <a:pt x="18146" y="20577"/>
                  </a:lnTo>
                  <a:lnTo>
                    <a:pt x="18121" y="20577"/>
                  </a:lnTo>
                  <a:lnTo>
                    <a:pt x="18096" y="20552"/>
                  </a:lnTo>
                  <a:lnTo>
                    <a:pt x="18071" y="20527"/>
                  </a:lnTo>
                  <a:lnTo>
                    <a:pt x="18046" y="20502"/>
                  </a:lnTo>
                  <a:lnTo>
                    <a:pt x="18021" y="20502"/>
                  </a:lnTo>
                  <a:lnTo>
                    <a:pt x="18021" y="20477"/>
                  </a:lnTo>
                  <a:lnTo>
                    <a:pt x="17996" y="20452"/>
                  </a:lnTo>
                  <a:lnTo>
                    <a:pt x="17971" y="20427"/>
                  </a:lnTo>
                  <a:lnTo>
                    <a:pt x="17946" y="20402"/>
                  </a:lnTo>
                  <a:lnTo>
                    <a:pt x="17920" y="20377"/>
                  </a:lnTo>
                  <a:lnTo>
                    <a:pt x="17920" y="20327"/>
                  </a:lnTo>
                  <a:lnTo>
                    <a:pt x="17895" y="20302"/>
                  </a:lnTo>
                  <a:lnTo>
                    <a:pt x="17870" y="20277"/>
                  </a:lnTo>
                  <a:lnTo>
                    <a:pt x="17870" y="20252"/>
                  </a:lnTo>
                  <a:lnTo>
                    <a:pt x="17870" y="20227"/>
                  </a:lnTo>
                  <a:lnTo>
                    <a:pt x="17870" y="20202"/>
                  </a:lnTo>
                  <a:lnTo>
                    <a:pt x="17845" y="20176"/>
                  </a:lnTo>
                  <a:lnTo>
                    <a:pt x="17845" y="20151"/>
                  </a:lnTo>
                  <a:lnTo>
                    <a:pt x="17845" y="20126"/>
                  </a:lnTo>
                  <a:lnTo>
                    <a:pt x="17845" y="20101"/>
                  </a:lnTo>
                  <a:lnTo>
                    <a:pt x="17845" y="20076"/>
                  </a:lnTo>
                  <a:lnTo>
                    <a:pt x="17870" y="20051"/>
                  </a:lnTo>
                  <a:lnTo>
                    <a:pt x="17870" y="20026"/>
                  </a:lnTo>
                  <a:lnTo>
                    <a:pt x="17870" y="20001"/>
                  </a:lnTo>
                  <a:lnTo>
                    <a:pt x="17895" y="19976"/>
                  </a:lnTo>
                  <a:lnTo>
                    <a:pt x="17895" y="19951"/>
                  </a:lnTo>
                  <a:lnTo>
                    <a:pt x="17920" y="19926"/>
                  </a:lnTo>
                  <a:lnTo>
                    <a:pt x="17920" y="19901"/>
                  </a:lnTo>
                  <a:lnTo>
                    <a:pt x="17946" y="19876"/>
                  </a:lnTo>
                  <a:lnTo>
                    <a:pt x="17971" y="19851"/>
                  </a:lnTo>
                  <a:lnTo>
                    <a:pt x="17971" y="19826"/>
                  </a:lnTo>
                  <a:lnTo>
                    <a:pt x="17996" y="19826"/>
                  </a:lnTo>
                  <a:lnTo>
                    <a:pt x="18046" y="19801"/>
                  </a:lnTo>
                  <a:lnTo>
                    <a:pt x="18096" y="19775"/>
                  </a:lnTo>
                  <a:lnTo>
                    <a:pt x="18121" y="19775"/>
                  </a:lnTo>
                  <a:lnTo>
                    <a:pt x="18146" y="19750"/>
                  </a:lnTo>
                  <a:lnTo>
                    <a:pt x="18171" y="19750"/>
                  </a:lnTo>
                  <a:lnTo>
                    <a:pt x="18196" y="19725"/>
                  </a:lnTo>
                  <a:lnTo>
                    <a:pt x="18221" y="19675"/>
                  </a:lnTo>
                  <a:lnTo>
                    <a:pt x="18246" y="19650"/>
                  </a:lnTo>
                  <a:lnTo>
                    <a:pt x="18296" y="19625"/>
                  </a:lnTo>
                  <a:lnTo>
                    <a:pt x="18321" y="19600"/>
                  </a:lnTo>
                  <a:lnTo>
                    <a:pt x="18347" y="19575"/>
                  </a:lnTo>
                  <a:lnTo>
                    <a:pt x="18372" y="19550"/>
                  </a:lnTo>
                  <a:lnTo>
                    <a:pt x="18422" y="19525"/>
                  </a:lnTo>
                  <a:lnTo>
                    <a:pt x="18447" y="19500"/>
                  </a:lnTo>
                  <a:lnTo>
                    <a:pt x="18472" y="19475"/>
                  </a:lnTo>
                  <a:lnTo>
                    <a:pt x="18522" y="19450"/>
                  </a:lnTo>
                  <a:lnTo>
                    <a:pt x="18547" y="19425"/>
                  </a:lnTo>
                  <a:lnTo>
                    <a:pt x="18572" y="19400"/>
                  </a:lnTo>
                  <a:lnTo>
                    <a:pt x="18622" y="19374"/>
                  </a:lnTo>
                  <a:lnTo>
                    <a:pt x="18647" y="19349"/>
                  </a:lnTo>
                  <a:lnTo>
                    <a:pt x="18672" y="19324"/>
                  </a:lnTo>
                  <a:lnTo>
                    <a:pt x="18722" y="19299"/>
                  </a:lnTo>
                  <a:lnTo>
                    <a:pt x="18748" y="19274"/>
                  </a:lnTo>
                  <a:lnTo>
                    <a:pt x="18773" y="19249"/>
                  </a:lnTo>
                  <a:lnTo>
                    <a:pt x="18823" y="19224"/>
                  </a:lnTo>
                  <a:lnTo>
                    <a:pt x="18898" y="19199"/>
                  </a:lnTo>
                  <a:lnTo>
                    <a:pt x="18948" y="19149"/>
                  </a:lnTo>
                  <a:lnTo>
                    <a:pt x="19023" y="19099"/>
                  </a:lnTo>
                  <a:lnTo>
                    <a:pt x="19098" y="19074"/>
                  </a:lnTo>
                  <a:lnTo>
                    <a:pt x="19174" y="19024"/>
                  </a:lnTo>
                  <a:lnTo>
                    <a:pt x="19249" y="18973"/>
                  </a:lnTo>
                  <a:lnTo>
                    <a:pt x="19324" y="18948"/>
                  </a:lnTo>
                  <a:lnTo>
                    <a:pt x="19399" y="18898"/>
                  </a:lnTo>
                  <a:lnTo>
                    <a:pt x="19449" y="18873"/>
                  </a:lnTo>
                  <a:lnTo>
                    <a:pt x="19524" y="18823"/>
                  </a:lnTo>
                  <a:lnTo>
                    <a:pt x="19600" y="18773"/>
                  </a:lnTo>
                  <a:lnTo>
                    <a:pt x="19725" y="18698"/>
                  </a:lnTo>
                  <a:lnTo>
                    <a:pt x="19875" y="18623"/>
                  </a:lnTo>
                  <a:lnTo>
                    <a:pt x="20001" y="18547"/>
                  </a:lnTo>
                  <a:lnTo>
                    <a:pt x="20126" y="18472"/>
                  </a:lnTo>
                  <a:lnTo>
                    <a:pt x="20201" y="18422"/>
                  </a:lnTo>
                  <a:lnTo>
                    <a:pt x="20301" y="18372"/>
                  </a:lnTo>
                  <a:lnTo>
                    <a:pt x="20377" y="18297"/>
                  </a:lnTo>
                  <a:lnTo>
                    <a:pt x="20477" y="18247"/>
                  </a:lnTo>
                  <a:lnTo>
                    <a:pt x="20552" y="18197"/>
                  </a:lnTo>
                  <a:lnTo>
                    <a:pt x="20652" y="18146"/>
                  </a:lnTo>
                  <a:lnTo>
                    <a:pt x="20727" y="18096"/>
                  </a:lnTo>
                  <a:lnTo>
                    <a:pt x="20828" y="18046"/>
                  </a:lnTo>
                  <a:lnTo>
                    <a:pt x="20903" y="17996"/>
                  </a:lnTo>
                  <a:lnTo>
                    <a:pt x="21003" y="17946"/>
                  </a:lnTo>
                  <a:lnTo>
                    <a:pt x="21103" y="17896"/>
                  </a:lnTo>
                  <a:lnTo>
                    <a:pt x="21179" y="17846"/>
                  </a:lnTo>
                  <a:lnTo>
                    <a:pt x="21279" y="17796"/>
                  </a:lnTo>
                  <a:lnTo>
                    <a:pt x="21354" y="17745"/>
                  </a:lnTo>
                  <a:lnTo>
                    <a:pt x="21454" y="17695"/>
                  </a:lnTo>
                  <a:lnTo>
                    <a:pt x="21555" y="17645"/>
                  </a:lnTo>
                  <a:lnTo>
                    <a:pt x="21730" y="17570"/>
                  </a:lnTo>
                  <a:lnTo>
                    <a:pt x="21905" y="17470"/>
                  </a:lnTo>
                  <a:lnTo>
                    <a:pt x="22081" y="17369"/>
                  </a:lnTo>
                  <a:lnTo>
                    <a:pt x="22281" y="17269"/>
                  </a:lnTo>
                  <a:lnTo>
                    <a:pt x="22457" y="17194"/>
                  </a:lnTo>
                  <a:lnTo>
                    <a:pt x="22632" y="17094"/>
                  </a:lnTo>
                  <a:lnTo>
                    <a:pt x="22833" y="16993"/>
                  </a:lnTo>
                  <a:lnTo>
                    <a:pt x="23008" y="16918"/>
                  </a:lnTo>
                  <a:lnTo>
                    <a:pt x="23384" y="16718"/>
                  </a:lnTo>
                  <a:lnTo>
                    <a:pt x="23735" y="16542"/>
                  </a:lnTo>
                  <a:lnTo>
                    <a:pt x="23936" y="16442"/>
                  </a:lnTo>
                  <a:lnTo>
                    <a:pt x="24111" y="16367"/>
                  </a:lnTo>
                  <a:lnTo>
                    <a:pt x="24286" y="16267"/>
                  </a:lnTo>
                  <a:lnTo>
                    <a:pt x="24462" y="16166"/>
                  </a:lnTo>
                  <a:lnTo>
                    <a:pt x="24662" y="16091"/>
                  </a:lnTo>
                  <a:lnTo>
                    <a:pt x="24838" y="15991"/>
                  </a:lnTo>
                  <a:lnTo>
                    <a:pt x="25013" y="15891"/>
                  </a:lnTo>
                  <a:lnTo>
                    <a:pt x="25189" y="15790"/>
                  </a:lnTo>
                  <a:lnTo>
                    <a:pt x="25364" y="15690"/>
                  </a:lnTo>
                  <a:lnTo>
                    <a:pt x="25464" y="15640"/>
                  </a:lnTo>
                  <a:lnTo>
                    <a:pt x="25540" y="15615"/>
                  </a:lnTo>
                  <a:lnTo>
                    <a:pt x="25640" y="15565"/>
                  </a:lnTo>
                  <a:lnTo>
                    <a:pt x="25715" y="15515"/>
                  </a:lnTo>
                  <a:lnTo>
                    <a:pt x="25815" y="15465"/>
                  </a:lnTo>
                  <a:lnTo>
                    <a:pt x="25890" y="15415"/>
                  </a:lnTo>
                  <a:lnTo>
                    <a:pt x="26116" y="15264"/>
                  </a:lnTo>
                  <a:lnTo>
                    <a:pt x="26367" y="15139"/>
                  </a:lnTo>
                  <a:lnTo>
                    <a:pt x="26592" y="15014"/>
                  </a:lnTo>
                  <a:lnTo>
                    <a:pt x="26818" y="14863"/>
                  </a:lnTo>
                  <a:lnTo>
                    <a:pt x="27043" y="14738"/>
                  </a:lnTo>
                  <a:lnTo>
                    <a:pt x="27269" y="14587"/>
                  </a:lnTo>
                  <a:lnTo>
                    <a:pt x="27494" y="14462"/>
                  </a:lnTo>
                  <a:lnTo>
                    <a:pt x="27720" y="14312"/>
                  </a:lnTo>
                  <a:lnTo>
                    <a:pt x="27946" y="14186"/>
                  </a:lnTo>
                  <a:lnTo>
                    <a:pt x="28171" y="14036"/>
                  </a:lnTo>
                  <a:lnTo>
                    <a:pt x="28372" y="13911"/>
                  </a:lnTo>
                  <a:lnTo>
                    <a:pt x="28597" y="13760"/>
                  </a:lnTo>
                  <a:lnTo>
                    <a:pt x="28823" y="13610"/>
                  </a:lnTo>
                  <a:lnTo>
                    <a:pt x="29048" y="13485"/>
                  </a:lnTo>
                  <a:lnTo>
                    <a:pt x="29249" y="13334"/>
                  </a:lnTo>
                  <a:lnTo>
                    <a:pt x="29474" y="13184"/>
                  </a:lnTo>
                  <a:lnTo>
                    <a:pt x="29700" y="13034"/>
                  </a:lnTo>
                  <a:lnTo>
                    <a:pt x="29800" y="12958"/>
                  </a:lnTo>
                  <a:lnTo>
                    <a:pt x="29900" y="12883"/>
                  </a:lnTo>
                  <a:lnTo>
                    <a:pt x="30001" y="12808"/>
                  </a:lnTo>
                  <a:lnTo>
                    <a:pt x="30126" y="12733"/>
                  </a:lnTo>
                  <a:lnTo>
                    <a:pt x="30226" y="12683"/>
                  </a:lnTo>
                  <a:lnTo>
                    <a:pt x="30327" y="12608"/>
                  </a:lnTo>
                  <a:lnTo>
                    <a:pt x="30427" y="12532"/>
                  </a:lnTo>
                  <a:lnTo>
                    <a:pt x="30527" y="12457"/>
                  </a:lnTo>
                  <a:lnTo>
                    <a:pt x="30652" y="12382"/>
                  </a:lnTo>
                  <a:lnTo>
                    <a:pt x="30753" y="12307"/>
                  </a:lnTo>
                  <a:lnTo>
                    <a:pt x="30853" y="12207"/>
                  </a:lnTo>
                  <a:lnTo>
                    <a:pt x="30953" y="12131"/>
                  </a:lnTo>
                  <a:lnTo>
                    <a:pt x="31053" y="12056"/>
                  </a:lnTo>
                  <a:lnTo>
                    <a:pt x="31154" y="11981"/>
                  </a:lnTo>
                  <a:lnTo>
                    <a:pt x="31279" y="11906"/>
                  </a:lnTo>
                  <a:lnTo>
                    <a:pt x="31379" y="11831"/>
                  </a:lnTo>
                  <a:lnTo>
                    <a:pt x="31479" y="11755"/>
                  </a:lnTo>
                  <a:lnTo>
                    <a:pt x="31580" y="11680"/>
                  </a:lnTo>
                  <a:lnTo>
                    <a:pt x="31680" y="11605"/>
                  </a:lnTo>
                  <a:lnTo>
                    <a:pt x="31780" y="11530"/>
                  </a:lnTo>
                  <a:lnTo>
                    <a:pt x="31880" y="11455"/>
                  </a:lnTo>
                  <a:lnTo>
                    <a:pt x="31981" y="11354"/>
                  </a:lnTo>
                  <a:lnTo>
                    <a:pt x="32081" y="11279"/>
                  </a:lnTo>
                  <a:lnTo>
                    <a:pt x="32181" y="11204"/>
                  </a:lnTo>
                  <a:lnTo>
                    <a:pt x="32281" y="11129"/>
                  </a:lnTo>
                  <a:lnTo>
                    <a:pt x="32382" y="11054"/>
                  </a:lnTo>
                  <a:lnTo>
                    <a:pt x="32482" y="10953"/>
                  </a:lnTo>
                  <a:lnTo>
                    <a:pt x="32582" y="10878"/>
                  </a:lnTo>
                  <a:lnTo>
                    <a:pt x="32682" y="10803"/>
                  </a:lnTo>
                  <a:lnTo>
                    <a:pt x="32783" y="10728"/>
                  </a:lnTo>
                  <a:lnTo>
                    <a:pt x="32883" y="10628"/>
                  </a:lnTo>
                  <a:lnTo>
                    <a:pt x="32983" y="10552"/>
                  </a:lnTo>
                  <a:lnTo>
                    <a:pt x="33058" y="10477"/>
                  </a:lnTo>
                  <a:lnTo>
                    <a:pt x="33159" y="10402"/>
                  </a:lnTo>
                  <a:lnTo>
                    <a:pt x="33259" y="10302"/>
                  </a:lnTo>
                  <a:lnTo>
                    <a:pt x="33359" y="10227"/>
                  </a:lnTo>
                  <a:lnTo>
                    <a:pt x="33459" y="10151"/>
                  </a:lnTo>
                  <a:lnTo>
                    <a:pt x="33560" y="10051"/>
                  </a:lnTo>
                  <a:lnTo>
                    <a:pt x="33635" y="9976"/>
                  </a:lnTo>
                  <a:lnTo>
                    <a:pt x="33735" y="9876"/>
                  </a:lnTo>
                  <a:lnTo>
                    <a:pt x="33835" y="9800"/>
                  </a:lnTo>
                  <a:lnTo>
                    <a:pt x="33936" y="9725"/>
                  </a:lnTo>
                  <a:lnTo>
                    <a:pt x="34011" y="9625"/>
                  </a:lnTo>
                  <a:lnTo>
                    <a:pt x="34111" y="9550"/>
                  </a:lnTo>
                  <a:lnTo>
                    <a:pt x="34211" y="9475"/>
                  </a:lnTo>
                  <a:lnTo>
                    <a:pt x="34312" y="9374"/>
                  </a:lnTo>
                  <a:lnTo>
                    <a:pt x="34412" y="9299"/>
                  </a:lnTo>
                  <a:lnTo>
                    <a:pt x="34512" y="9224"/>
                  </a:lnTo>
                  <a:lnTo>
                    <a:pt x="34612" y="9149"/>
                  </a:lnTo>
                  <a:lnTo>
                    <a:pt x="34713" y="9074"/>
                  </a:lnTo>
                  <a:lnTo>
                    <a:pt x="34813" y="8973"/>
                  </a:lnTo>
                  <a:lnTo>
                    <a:pt x="34913" y="8898"/>
                  </a:lnTo>
                  <a:lnTo>
                    <a:pt x="34988" y="8823"/>
                  </a:lnTo>
                  <a:lnTo>
                    <a:pt x="35088" y="8748"/>
                  </a:lnTo>
                  <a:lnTo>
                    <a:pt x="35189" y="8648"/>
                  </a:lnTo>
                  <a:lnTo>
                    <a:pt x="35289" y="8572"/>
                  </a:lnTo>
                  <a:lnTo>
                    <a:pt x="35389" y="8497"/>
                  </a:lnTo>
                  <a:lnTo>
                    <a:pt x="35464" y="8397"/>
                  </a:lnTo>
                  <a:lnTo>
                    <a:pt x="35565" y="8322"/>
                  </a:lnTo>
                  <a:lnTo>
                    <a:pt x="35665" y="8247"/>
                  </a:lnTo>
                  <a:lnTo>
                    <a:pt x="35765" y="8146"/>
                  </a:lnTo>
                  <a:lnTo>
                    <a:pt x="35865" y="8071"/>
                  </a:lnTo>
                  <a:lnTo>
                    <a:pt x="35941" y="7971"/>
                  </a:lnTo>
                  <a:lnTo>
                    <a:pt x="36041" y="7896"/>
                  </a:lnTo>
                  <a:lnTo>
                    <a:pt x="36141" y="7821"/>
                  </a:lnTo>
                  <a:lnTo>
                    <a:pt x="36216" y="7720"/>
                  </a:lnTo>
                  <a:lnTo>
                    <a:pt x="36317" y="7645"/>
                  </a:lnTo>
                  <a:lnTo>
                    <a:pt x="36417" y="7545"/>
                  </a:lnTo>
                  <a:lnTo>
                    <a:pt x="36492" y="7470"/>
                  </a:lnTo>
                  <a:lnTo>
                    <a:pt x="36592" y="7369"/>
                  </a:lnTo>
                  <a:lnTo>
                    <a:pt x="36692" y="7294"/>
                  </a:lnTo>
                  <a:lnTo>
                    <a:pt x="36768" y="7194"/>
                  </a:lnTo>
                  <a:lnTo>
                    <a:pt x="36868" y="7094"/>
                  </a:lnTo>
                  <a:lnTo>
                    <a:pt x="36968" y="7019"/>
                  </a:lnTo>
                  <a:lnTo>
                    <a:pt x="37043" y="6918"/>
                  </a:lnTo>
                  <a:lnTo>
                    <a:pt x="37144" y="6818"/>
                  </a:lnTo>
                  <a:lnTo>
                    <a:pt x="37219" y="6743"/>
                  </a:lnTo>
                  <a:lnTo>
                    <a:pt x="37319" y="6643"/>
                  </a:lnTo>
                  <a:lnTo>
                    <a:pt x="37394" y="6542"/>
                  </a:lnTo>
                  <a:lnTo>
                    <a:pt x="37494" y="6467"/>
                  </a:lnTo>
                  <a:lnTo>
                    <a:pt x="37570" y="6367"/>
                  </a:lnTo>
                  <a:lnTo>
                    <a:pt x="37670" y="6267"/>
                  </a:lnTo>
                  <a:lnTo>
                    <a:pt x="37745" y="6166"/>
                  </a:lnTo>
                  <a:lnTo>
                    <a:pt x="37845" y="6091"/>
                  </a:lnTo>
                  <a:lnTo>
                    <a:pt x="37921" y="5991"/>
                  </a:lnTo>
                  <a:lnTo>
                    <a:pt x="38021" y="5891"/>
                  </a:lnTo>
                  <a:lnTo>
                    <a:pt x="38096" y="5790"/>
                  </a:lnTo>
                  <a:lnTo>
                    <a:pt x="38196" y="5690"/>
                  </a:lnTo>
                  <a:lnTo>
                    <a:pt x="38271" y="5590"/>
                  </a:lnTo>
                  <a:lnTo>
                    <a:pt x="38347" y="5515"/>
                  </a:lnTo>
                  <a:lnTo>
                    <a:pt x="38447" y="5414"/>
                  </a:lnTo>
                  <a:lnTo>
                    <a:pt x="38522" y="5314"/>
                  </a:lnTo>
                  <a:lnTo>
                    <a:pt x="38597" y="5214"/>
                  </a:lnTo>
                  <a:lnTo>
                    <a:pt x="38698" y="5114"/>
                  </a:lnTo>
                  <a:lnTo>
                    <a:pt x="38748" y="5039"/>
                  </a:lnTo>
                  <a:lnTo>
                    <a:pt x="38823" y="4963"/>
                  </a:lnTo>
                  <a:lnTo>
                    <a:pt x="38873" y="4888"/>
                  </a:lnTo>
                  <a:lnTo>
                    <a:pt x="38948" y="4788"/>
                  </a:lnTo>
                  <a:lnTo>
                    <a:pt x="38998" y="4713"/>
                  </a:lnTo>
                  <a:lnTo>
                    <a:pt x="39073" y="4638"/>
                  </a:lnTo>
                  <a:lnTo>
                    <a:pt x="39124" y="4562"/>
                  </a:lnTo>
                  <a:lnTo>
                    <a:pt x="39174" y="4487"/>
                  </a:lnTo>
                  <a:lnTo>
                    <a:pt x="39249" y="4412"/>
                  </a:lnTo>
                  <a:lnTo>
                    <a:pt x="39299" y="4337"/>
                  </a:lnTo>
                  <a:lnTo>
                    <a:pt x="39374" y="4237"/>
                  </a:lnTo>
                  <a:lnTo>
                    <a:pt x="39424" y="4161"/>
                  </a:lnTo>
                  <a:lnTo>
                    <a:pt x="39500" y="4086"/>
                  </a:lnTo>
                  <a:lnTo>
                    <a:pt x="39550" y="4011"/>
                  </a:lnTo>
                  <a:lnTo>
                    <a:pt x="39550" y="3986"/>
                  </a:lnTo>
                  <a:lnTo>
                    <a:pt x="39600" y="3911"/>
                  </a:lnTo>
                  <a:lnTo>
                    <a:pt x="39675" y="3836"/>
                  </a:lnTo>
                  <a:lnTo>
                    <a:pt x="39725" y="3760"/>
                  </a:lnTo>
                  <a:lnTo>
                    <a:pt x="39800" y="3685"/>
                  </a:lnTo>
                  <a:lnTo>
                    <a:pt x="39850" y="3610"/>
                  </a:lnTo>
                  <a:lnTo>
                    <a:pt x="39926" y="3510"/>
                  </a:lnTo>
                  <a:lnTo>
                    <a:pt x="39976" y="3435"/>
                  </a:lnTo>
                  <a:lnTo>
                    <a:pt x="40051" y="3359"/>
                  </a:lnTo>
                  <a:lnTo>
                    <a:pt x="40101" y="3284"/>
                  </a:lnTo>
                  <a:lnTo>
                    <a:pt x="40176" y="3184"/>
                  </a:lnTo>
                  <a:lnTo>
                    <a:pt x="40226" y="3109"/>
                  </a:lnTo>
                  <a:lnTo>
                    <a:pt x="40276" y="3034"/>
                  </a:lnTo>
                  <a:lnTo>
                    <a:pt x="40352" y="2933"/>
                  </a:lnTo>
                  <a:lnTo>
                    <a:pt x="40402" y="2858"/>
                  </a:lnTo>
                  <a:lnTo>
                    <a:pt x="40452" y="2758"/>
                  </a:lnTo>
                  <a:lnTo>
                    <a:pt x="40527" y="2683"/>
                  </a:lnTo>
                  <a:lnTo>
                    <a:pt x="40577" y="2607"/>
                  </a:lnTo>
                  <a:lnTo>
                    <a:pt x="40627" y="2507"/>
                  </a:lnTo>
                  <a:lnTo>
                    <a:pt x="40677" y="2432"/>
                  </a:lnTo>
                  <a:lnTo>
                    <a:pt x="40753" y="2332"/>
                  </a:lnTo>
                  <a:lnTo>
                    <a:pt x="40803" y="2257"/>
                  </a:lnTo>
                  <a:lnTo>
                    <a:pt x="40853" y="2156"/>
                  </a:lnTo>
                  <a:lnTo>
                    <a:pt x="40903" y="2081"/>
                  </a:lnTo>
                  <a:lnTo>
                    <a:pt x="40953" y="2006"/>
                  </a:lnTo>
                  <a:lnTo>
                    <a:pt x="41003" y="1906"/>
                  </a:lnTo>
                  <a:lnTo>
                    <a:pt x="41053" y="1831"/>
                  </a:lnTo>
                  <a:cubicBezTo>
                    <a:pt x="40577" y="1204"/>
                    <a:pt x="40051" y="577"/>
                    <a:pt x="39500" y="1"/>
                  </a:cubicBez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2"/>
            <p:cNvSpPr/>
            <p:nvPr/>
          </p:nvSpPr>
          <p:spPr>
            <a:xfrm>
              <a:off x="3473191" y="2992848"/>
              <a:ext cx="4455" cy="2472"/>
            </a:xfrm>
            <a:custGeom>
              <a:rect b="b" l="l" r="r" t="t"/>
              <a:pathLst>
                <a:path extrusionOk="0" h="126" w="227">
                  <a:moveTo>
                    <a:pt x="201" y="1"/>
                  </a:moveTo>
                  <a:lnTo>
                    <a:pt x="201" y="26"/>
                  </a:lnTo>
                  <a:lnTo>
                    <a:pt x="226" y="1"/>
                  </a:lnTo>
                  <a:close/>
                  <a:moveTo>
                    <a:pt x="1" y="26"/>
                  </a:moveTo>
                  <a:lnTo>
                    <a:pt x="26" y="51"/>
                  </a:lnTo>
                  <a:lnTo>
                    <a:pt x="26" y="26"/>
                  </a:lnTo>
                  <a:close/>
                  <a:moveTo>
                    <a:pt x="76" y="1"/>
                  </a:moveTo>
                  <a:lnTo>
                    <a:pt x="26" y="26"/>
                  </a:lnTo>
                  <a:lnTo>
                    <a:pt x="51" y="76"/>
                  </a:lnTo>
                  <a:lnTo>
                    <a:pt x="51" y="51"/>
                  </a:lnTo>
                  <a:lnTo>
                    <a:pt x="76" y="76"/>
                  </a:lnTo>
                  <a:lnTo>
                    <a:pt x="51" y="76"/>
                  </a:lnTo>
                  <a:lnTo>
                    <a:pt x="101" y="101"/>
                  </a:lnTo>
                  <a:lnTo>
                    <a:pt x="76" y="76"/>
                  </a:lnTo>
                  <a:lnTo>
                    <a:pt x="76" y="76"/>
                  </a:lnTo>
                  <a:lnTo>
                    <a:pt x="126" y="101"/>
                  </a:lnTo>
                  <a:lnTo>
                    <a:pt x="151" y="126"/>
                  </a:lnTo>
                  <a:lnTo>
                    <a:pt x="151" y="101"/>
                  </a:lnTo>
                  <a:lnTo>
                    <a:pt x="176" y="101"/>
                  </a:lnTo>
                  <a:lnTo>
                    <a:pt x="201" y="1"/>
                  </a:ln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2"/>
            <p:cNvSpPr/>
            <p:nvPr/>
          </p:nvSpPr>
          <p:spPr>
            <a:xfrm>
              <a:off x="3277922" y="3232360"/>
              <a:ext cx="256774" cy="140183"/>
            </a:xfrm>
            <a:custGeom>
              <a:rect b="b" l="l" r="r" t="t"/>
              <a:pathLst>
                <a:path extrusionOk="0" h="7144" w="13084">
                  <a:moveTo>
                    <a:pt x="13083" y="0"/>
                  </a:moveTo>
                  <a:lnTo>
                    <a:pt x="12983" y="50"/>
                  </a:lnTo>
                  <a:lnTo>
                    <a:pt x="12808" y="176"/>
                  </a:lnTo>
                  <a:lnTo>
                    <a:pt x="12607" y="301"/>
                  </a:lnTo>
                  <a:lnTo>
                    <a:pt x="12507" y="351"/>
                  </a:lnTo>
                  <a:lnTo>
                    <a:pt x="12407" y="401"/>
                  </a:lnTo>
                  <a:lnTo>
                    <a:pt x="12306" y="451"/>
                  </a:lnTo>
                  <a:lnTo>
                    <a:pt x="12206" y="526"/>
                  </a:lnTo>
                  <a:lnTo>
                    <a:pt x="11931" y="677"/>
                  </a:lnTo>
                  <a:lnTo>
                    <a:pt x="11680" y="827"/>
                  </a:lnTo>
                  <a:lnTo>
                    <a:pt x="11404" y="953"/>
                  </a:lnTo>
                  <a:lnTo>
                    <a:pt x="11128" y="1103"/>
                  </a:lnTo>
                  <a:lnTo>
                    <a:pt x="10878" y="1253"/>
                  </a:lnTo>
                  <a:lnTo>
                    <a:pt x="10727" y="1354"/>
                  </a:lnTo>
                  <a:lnTo>
                    <a:pt x="10602" y="1404"/>
                  </a:lnTo>
                  <a:lnTo>
                    <a:pt x="10076" y="1729"/>
                  </a:lnTo>
                  <a:lnTo>
                    <a:pt x="9550" y="2030"/>
                  </a:lnTo>
                  <a:lnTo>
                    <a:pt x="9299" y="2181"/>
                  </a:lnTo>
                  <a:lnTo>
                    <a:pt x="9023" y="2331"/>
                  </a:lnTo>
                  <a:lnTo>
                    <a:pt x="8748" y="2481"/>
                  </a:lnTo>
                  <a:lnTo>
                    <a:pt x="8497" y="2632"/>
                  </a:lnTo>
                  <a:lnTo>
                    <a:pt x="8221" y="2782"/>
                  </a:lnTo>
                  <a:lnTo>
                    <a:pt x="7946" y="2932"/>
                  </a:lnTo>
                  <a:lnTo>
                    <a:pt x="7745" y="3058"/>
                  </a:lnTo>
                  <a:lnTo>
                    <a:pt x="7545" y="3158"/>
                  </a:lnTo>
                  <a:lnTo>
                    <a:pt x="7344" y="3283"/>
                  </a:lnTo>
                  <a:lnTo>
                    <a:pt x="7144" y="3384"/>
                  </a:lnTo>
                  <a:lnTo>
                    <a:pt x="6793" y="3609"/>
                  </a:lnTo>
                  <a:lnTo>
                    <a:pt x="6743" y="3634"/>
                  </a:lnTo>
                  <a:lnTo>
                    <a:pt x="6342" y="3860"/>
                  </a:lnTo>
                  <a:lnTo>
                    <a:pt x="5915" y="4085"/>
                  </a:lnTo>
                  <a:lnTo>
                    <a:pt x="5514" y="4311"/>
                  </a:lnTo>
                  <a:lnTo>
                    <a:pt x="5314" y="4436"/>
                  </a:lnTo>
                  <a:lnTo>
                    <a:pt x="5113" y="4562"/>
                  </a:lnTo>
                  <a:lnTo>
                    <a:pt x="4913" y="4662"/>
                  </a:lnTo>
                  <a:lnTo>
                    <a:pt x="4687" y="4787"/>
                  </a:lnTo>
                  <a:lnTo>
                    <a:pt x="4487" y="4887"/>
                  </a:lnTo>
                  <a:lnTo>
                    <a:pt x="4286" y="5013"/>
                  </a:lnTo>
                  <a:lnTo>
                    <a:pt x="4086" y="5138"/>
                  </a:lnTo>
                  <a:lnTo>
                    <a:pt x="3860" y="5238"/>
                  </a:lnTo>
                  <a:lnTo>
                    <a:pt x="3660" y="5364"/>
                  </a:lnTo>
                  <a:lnTo>
                    <a:pt x="3459" y="5464"/>
                  </a:lnTo>
                  <a:lnTo>
                    <a:pt x="3234" y="5589"/>
                  </a:lnTo>
                  <a:lnTo>
                    <a:pt x="3033" y="5689"/>
                  </a:lnTo>
                  <a:lnTo>
                    <a:pt x="3008" y="5689"/>
                  </a:lnTo>
                  <a:lnTo>
                    <a:pt x="2833" y="5790"/>
                  </a:lnTo>
                  <a:lnTo>
                    <a:pt x="2607" y="5915"/>
                  </a:lnTo>
                  <a:lnTo>
                    <a:pt x="2407" y="6015"/>
                  </a:lnTo>
                  <a:lnTo>
                    <a:pt x="2181" y="6115"/>
                  </a:lnTo>
                  <a:lnTo>
                    <a:pt x="1981" y="6216"/>
                  </a:lnTo>
                  <a:lnTo>
                    <a:pt x="1855" y="6266"/>
                  </a:lnTo>
                  <a:lnTo>
                    <a:pt x="1755" y="6316"/>
                  </a:lnTo>
                  <a:lnTo>
                    <a:pt x="1655" y="6391"/>
                  </a:lnTo>
                  <a:lnTo>
                    <a:pt x="1555" y="6441"/>
                  </a:lnTo>
                  <a:lnTo>
                    <a:pt x="1429" y="6491"/>
                  </a:lnTo>
                  <a:lnTo>
                    <a:pt x="1329" y="6542"/>
                  </a:lnTo>
                  <a:lnTo>
                    <a:pt x="1229" y="6592"/>
                  </a:lnTo>
                  <a:lnTo>
                    <a:pt x="1103" y="6642"/>
                  </a:lnTo>
                  <a:lnTo>
                    <a:pt x="1003" y="6692"/>
                  </a:lnTo>
                  <a:lnTo>
                    <a:pt x="903" y="6742"/>
                  </a:lnTo>
                  <a:lnTo>
                    <a:pt x="803" y="6767"/>
                  </a:lnTo>
                  <a:lnTo>
                    <a:pt x="677" y="6817"/>
                  </a:lnTo>
                  <a:lnTo>
                    <a:pt x="577" y="6867"/>
                  </a:lnTo>
                  <a:lnTo>
                    <a:pt x="452" y="6917"/>
                  </a:lnTo>
                  <a:lnTo>
                    <a:pt x="351" y="6968"/>
                  </a:lnTo>
                  <a:lnTo>
                    <a:pt x="251" y="7018"/>
                  </a:lnTo>
                  <a:lnTo>
                    <a:pt x="126" y="7068"/>
                  </a:lnTo>
                  <a:lnTo>
                    <a:pt x="26" y="7118"/>
                  </a:lnTo>
                  <a:lnTo>
                    <a:pt x="1" y="7118"/>
                  </a:lnTo>
                  <a:cubicBezTo>
                    <a:pt x="201" y="7118"/>
                    <a:pt x="427" y="7143"/>
                    <a:pt x="627" y="7143"/>
                  </a:cubicBezTo>
                  <a:lnTo>
                    <a:pt x="652" y="7118"/>
                  </a:lnTo>
                  <a:lnTo>
                    <a:pt x="1379" y="6767"/>
                  </a:lnTo>
                  <a:lnTo>
                    <a:pt x="1404" y="6767"/>
                  </a:lnTo>
                  <a:lnTo>
                    <a:pt x="1780" y="6592"/>
                  </a:lnTo>
                  <a:lnTo>
                    <a:pt x="2156" y="6391"/>
                  </a:lnTo>
                  <a:lnTo>
                    <a:pt x="2532" y="6216"/>
                  </a:lnTo>
                  <a:lnTo>
                    <a:pt x="2883" y="6040"/>
                  </a:lnTo>
                  <a:lnTo>
                    <a:pt x="3083" y="5940"/>
                  </a:lnTo>
                  <a:lnTo>
                    <a:pt x="3108" y="5940"/>
                  </a:lnTo>
                  <a:lnTo>
                    <a:pt x="3259" y="5865"/>
                  </a:lnTo>
                  <a:lnTo>
                    <a:pt x="3434" y="5765"/>
                  </a:lnTo>
                  <a:lnTo>
                    <a:pt x="3635" y="5689"/>
                  </a:lnTo>
                  <a:lnTo>
                    <a:pt x="3810" y="5589"/>
                  </a:lnTo>
                  <a:lnTo>
                    <a:pt x="3986" y="5489"/>
                  </a:lnTo>
                  <a:lnTo>
                    <a:pt x="4186" y="5414"/>
                  </a:lnTo>
                  <a:lnTo>
                    <a:pt x="4286" y="5364"/>
                  </a:lnTo>
                  <a:lnTo>
                    <a:pt x="4362" y="5313"/>
                  </a:lnTo>
                  <a:lnTo>
                    <a:pt x="4537" y="5238"/>
                  </a:lnTo>
                  <a:lnTo>
                    <a:pt x="4737" y="5138"/>
                  </a:lnTo>
                  <a:lnTo>
                    <a:pt x="4913" y="5063"/>
                  </a:lnTo>
                  <a:lnTo>
                    <a:pt x="5088" y="4988"/>
                  </a:lnTo>
                  <a:lnTo>
                    <a:pt x="5289" y="4887"/>
                  </a:lnTo>
                  <a:lnTo>
                    <a:pt x="5464" y="4812"/>
                  </a:lnTo>
                  <a:lnTo>
                    <a:pt x="5640" y="4712"/>
                  </a:lnTo>
                  <a:lnTo>
                    <a:pt x="5840" y="4637"/>
                  </a:lnTo>
                  <a:lnTo>
                    <a:pt x="6016" y="4537"/>
                  </a:lnTo>
                  <a:lnTo>
                    <a:pt x="6191" y="4461"/>
                  </a:lnTo>
                  <a:lnTo>
                    <a:pt x="6392" y="4361"/>
                  </a:lnTo>
                  <a:lnTo>
                    <a:pt x="6542" y="4286"/>
                  </a:lnTo>
                  <a:lnTo>
                    <a:pt x="6567" y="4261"/>
                  </a:lnTo>
                  <a:lnTo>
                    <a:pt x="6743" y="4186"/>
                  </a:lnTo>
                  <a:lnTo>
                    <a:pt x="6918" y="4085"/>
                  </a:lnTo>
                  <a:lnTo>
                    <a:pt x="7118" y="4010"/>
                  </a:lnTo>
                  <a:lnTo>
                    <a:pt x="7294" y="3910"/>
                  </a:lnTo>
                  <a:lnTo>
                    <a:pt x="7469" y="3810"/>
                  </a:lnTo>
                  <a:lnTo>
                    <a:pt x="7645" y="3734"/>
                  </a:lnTo>
                  <a:lnTo>
                    <a:pt x="7820" y="3634"/>
                  </a:lnTo>
                  <a:lnTo>
                    <a:pt x="7996" y="3534"/>
                  </a:lnTo>
                  <a:lnTo>
                    <a:pt x="8196" y="3434"/>
                  </a:lnTo>
                  <a:lnTo>
                    <a:pt x="8372" y="3333"/>
                  </a:lnTo>
                  <a:lnTo>
                    <a:pt x="8547" y="3233"/>
                  </a:lnTo>
                  <a:lnTo>
                    <a:pt x="8722" y="3133"/>
                  </a:lnTo>
                  <a:lnTo>
                    <a:pt x="8898" y="3033"/>
                  </a:lnTo>
                  <a:lnTo>
                    <a:pt x="9073" y="2932"/>
                  </a:lnTo>
                  <a:lnTo>
                    <a:pt x="9249" y="2832"/>
                  </a:lnTo>
                  <a:lnTo>
                    <a:pt x="9324" y="2807"/>
                  </a:lnTo>
                  <a:lnTo>
                    <a:pt x="9424" y="2732"/>
                  </a:lnTo>
                  <a:lnTo>
                    <a:pt x="9600" y="2632"/>
                  </a:lnTo>
                  <a:lnTo>
                    <a:pt x="9775" y="2531"/>
                  </a:lnTo>
                  <a:lnTo>
                    <a:pt x="9951" y="2431"/>
                  </a:lnTo>
                  <a:lnTo>
                    <a:pt x="10126" y="2331"/>
                  </a:lnTo>
                  <a:lnTo>
                    <a:pt x="10301" y="2206"/>
                  </a:lnTo>
                  <a:lnTo>
                    <a:pt x="10477" y="2105"/>
                  </a:lnTo>
                  <a:lnTo>
                    <a:pt x="10577" y="2055"/>
                  </a:lnTo>
                  <a:lnTo>
                    <a:pt x="10652" y="2005"/>
                  </a:lnTo>
                  <a:lnTo>
                    <a:pt x="10753" y="1930"/>
                  </a:lnTo>
                  <a:lnTo>
                    <a:pt x="10828" y="1880"/>
                  </a:lnTo>
                  <a:lnTo>
                    <a:pt x="11028" y="1755"/>
                  </a:lnTo>
                  <a:lnTo>
                    <a:pt x="11128" y="1679"/>
                  </a:lnTo>
                  <a:lnTo>
                    <a:pt x="11254" y="1604"/>
                  </a:lnTo>
                  <a:lnTo>
                    <a:pt x="11354" y="1529"/>
                  </a:lnTo>
                  <a:lnTo>
                    <a:pt x="11429" y="1504"/>
                  </a:lnTo>
                  <a:lnTo>
                    <a:pt x="11479" y="1454"/>
                  </a:lnTo>
                  <a:lnTo>
                    <a:pt x="11529" y="1429"/>
                  </a:lnTo>
                  <a:lnTo>
                    <a:pt x="11605" y="1379"/>
                  </a:lnTo>
                  <a:lnTo>
                    <a:pt x="11655" y="1328"/>
                  </a:lnTo>
                  <a:lnTo>
                    <a:pt x="11705" y="1303"/>
                  </a:lnTo>
                  <a:lnTo>
                    <a:pt x="11780" y="1253"/>
                  </a:lnTo>
                  <a:lnTo>
                    <a:pt x="11830" y="1203"/>
                  </a:lnTo>
                  <a:lnTo>
                    <a:pt x="11880" y="1153"/>
                  </a:lnTo>
                  <a:lnTo>
                    <a:pt x="11956" y="1128"/>
                  </a:lnTo>
                  <a:lnTo>
                    <a:pt x="12006" y="1078"/>
                  </a:lnTo>
                  <a:lnTo>
                    <a:pt x="12081" y="1028"/>
                  </a:lnTo>
                  <a:lnTo>
                    <a:pt x="12106" y="1003"/>
                  </a:lnTo>
                  <a:lnTo>
                    <a:pt x="12131" y="978"/>
                  </a:lnTo>
                  <a:lnTo>
                    <a:pt x="12181" y="927"/>
                  </a:lnTo>
                  <a:lnTo>
                    <a:pt x="12231" y="877"/>
                  </a:lnTo>
                  <a:lnTo>
                    <a:pt x="12306" y="827"/>
                  </a:lnTo>
                  <a:lnTo>
                    <a:pt x="12357" y="802"/>
                  </a:lnTo>
                  <a:lnTo>
                    <a:pt x="12407" y="752"/>
                  </a:lnTo>
                  <a:lnTo>
                    <a:pt x="12457" y="702"/>
                  </a:lnTo>
                  <a:lnTo>
                    <a:pt x="12532" y="652"/>
                  </a:lnTo>
                  <a:lnTo>
                    <a:pt x="12582" y="602"/>
                  </a:lnTo>
                  <a:lnTo>
                    <a:pt x="12632" y="552"/>
                  </a:lnTo>
                  <a:lnTo>
                    <a:pt x="12682" y="501"/>
                  </a:lnTo>
                  <a:lnTo>
                    <a:pt x="12733" y="451"/>
                  </a:lnTo>
                  <a:lnTo>
                    <a:pt x="12758" y="426"/>
                  </a:lnTo>
                  <a:lnTo>
                    <a:pt x="12783" y="401"/>
                  </a:lnTo>
                  <a:lnTo>
                    <a:pt x="12783" y="376"/>
                  </a:lnTo>
                  <a:lnTo>
                    <a:pt x="12808" y="351"/>
                  </a:lnTo>
                  <a:lnTo>
                    <a:pt x="12833" y="326"/>
                  </a:lnTo>
                  <a:lnTo>
                    <a:pt x="12858" y="301"/>
                  </a:lnTo>
                  <a:lnTo>
                    <a:pt x="12883" y="251"/>
                  </a:lnTo>
                  <a:lnTo>
                    <a:pt x="12908" y="226"/>
                  </a:lnTo>
                  <a:lnTo>
                    <a:pt x="12933" y="201"/>
                  </a:lnTo>
                  <a:lnTo>
                    <a:pt x="12958" y="176"/>
                  </a:lnTo>
                  <a:lnTo>
                    <a:pt x="12958" y="151"/>
                  </a:lnTo>
                  <a:lnTo>
                    <a:pt x="12983" y="125"/>
                  </a:lnTo>
                  <a:lnTo>
                    <a:pt x="13008" y="100"/>
                  </a:lnTo>
                  <a:lnTo>
                    <a:pt x="13033" y="75"/>
                  </a:lnTo>
                  <a:lnTo>
                    <a:pt x="13033" y="50"/>
                  </a:lnTo>
                  <a:lnTo>
                    <a:pt x="13058" y="25"/>
                  </a:lnTo>
                  <a:lnTo>
                    <a:pt x="13083" y="0"/>
                  </a:ln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2"/>
            <p:cNvSpPr/>
            <p:nvPr/>
          </p:nvSpPr>
          <p:spPr>
            <a:xfrm>
              <a:off x="3109716" y="2922031"/>
              <a:ext cx="642385" cy="448531"/>
            </a:xfrm>
            <a:custGeom>
              <a:rect b="b" l="l" r="r" t="t"/>
              <a:pathLst>
                <a:path extrusionOk="0" h="22858" w="32733">
                  <a:moveTo>
                    <a:pt x="32707" y="1"/>
                  </a:moveTo>
                  <a:lnTo>
                    <a:pt x="32607" y="126"/>
                  </a:lnTo>
                  <a:lnTo>
                    <a:pt x="32482" y="301"/>
                  </a:lnTo>
                  <a:lnTo>
                    <a:pt x="32381" y="452"/>
                  </a:lnTo>
                  <a:lnTo>
                    <a:pt x="32256" y="602"/>
                  </a:lnTo>
                  <a:lnTo>
                    <a:pt x="32131" y="752"/>
                  </a:lnTo>
                  <a:lnTo>
                    <a:pt x="32081" y="828"/>
                  </a:lnTo>
                  <a:lnTo>
                    <a:pt x="32005" y="903"/>
                  </a:lnTo>
                  <a:lnTo>
                    <a:pt x="31955" y="978"/>
                  </a:lnTo>
                  <a:lnTo>
                    <a:pt x="31905" y="1078"/>
                  </a:lnTo>
                  <a:lnTo>
                    <a:pt x="31830" y="1153"/>
                  </a:lnTo>
                  <a:lnTo>
                    <a:pt x="31780" y="1229"/>
                  </a:lnTo>
                  <a:lnTo>
                    <a:pt x="31705" y="1304"/>
                  </a:lnTo>
                  <a:lnTo>
                    <a:pt x="31654" y="1379"/>
                  </a:lnTo>
                  <a:lnTo>
                    <a:pt x="31579" y="1454"/>
                  </a:lnTo>
                  <a:lnTo>
                    <a:pt x="31504" y="1529"/>
                  </a:lnTo>
                  <a:lnTo>
                    <a:pt x="31454" y="1605"/>
                  </a:lnTo>
                  <a:lnTo>
                    <a:pt x="31379" y="1680"/>
                  </a:lnTo>
                  <a:lnTo>
                    <a:pt x="31304" y="1755"/>
                  </a:lnTo>
                  <a:lnTo>
                    <a:pt x="31253" y="1830"/>
                  </a:lnTo>
                  <a:lnTo>
                    <a:pt x="31178" y="1905"/>
                  </a:lnTo>
                  <a:lnTo>
                    <a:pt x="31103" y="1980"/>
                  </a:lnTo>
                  <a:lnTo>
                    <a:pt x="30953" y="2181"/>
                  </a:lnTo>
                  <a:lnTo>
                    <a:pt x="30777" y="2356"/>
                  </a:lnTo>
                  <a:lnTo>
                    <a:pt x="30752" y="2381"/>
                  </a:lnTo>
                  <a:lnTo>
                    <a:pt x="30627" y="2532"/>
                  </a:lnTo>
                  <a:lnTo>
                    <a:pt x="30451" y="2682"/>
                  </a:lnTo>
                  <a:lnTo>
                    <a:pt x="30276" y="2858"/>
                  </a:lnTo>
                  <a:lnTo>
                    <a:pt x="30126" y="3033"/>
                  </a:lnTo>
                  <a:lnTo>
                    <a:pt x="29950" y="3209"/>
                  </a:lnTo>
                  <a:lnTo>
                    <a:pt x="29775" y="3384"/>
                  </a:lnTo>
                  <a:lnTo>
                    <a:pt x="29624" y="3559"/>
                  </a:lnTo>
                  <a:lnTo>
                    <a:pt x="29449" y="3735"/>
                  </a:lnTo>
                  <a:lnTo>
                    <a:pt x="29273" y="3910"/>
                  </a:lnTo>
                  <a:lnTo>
                    <a:pt x="29248" y="3935"/>
                  </a:lnTo>
                  <a:lnTo>
                    <a:pt x="29098" y="4061"/>
                  </a:lnTo>
                  <a:lnTo>
                    <a:pt x="28923" y="4236"/>
                  </a:lnTo>
                  <a:lnTo>
                    <a:pt x="28747" y="4412"/>
                  </a:lnTo>
                  <a:lnTo>
                    <a:pt x="28572" y="4562"/>
                  </a:lnTo>
                  <a:lnTo>
                    <a:pt x="28396" y="4737"/>
                  </a:lnTo>
                  <a:lnTo>
                    <a:pt x="28221" y="4888"/>
                  </a:lnTo>
                  <a:lnTo>
                    <a:pt x="28070" y="5038"/>
                  </a:lnTo>
                  <a:lnTo>
                    <a:pt x="28045" y="5063"/>
                  </a:lnTo>
                  <a:lnTo>
                    <a:pt x="27870" y="5214"/>
                  </a:lnTo>
                  <a:lnTo>
                    <a:pt x="27669" y="5364"/>
                  </a:lnTo>
                  <a:lnTo>
                    <a:pt x="27494" y="5514"/>
                  </a:lnTo>
                  <a:lnTo>
                    <a:pt x="27294" y="5665"/>
                  </a:lnTo>
                  <a:lnTo>
                    <a:pt x="27118" y="5815"/>
                  </a:lnTo>
                  <a:lnTo>
                    <a:pt x="26918" y="5965"/>
                  </a:lnTo>
                  <a:lnTo>
                    <a:pt x="26742" y="6116"/>
                  </a:lnTo>
                  <a:lnTo>
                    <a:pt x="26542" y="6266"/>
                  </a:lnTo>
                  <a:lnTo>
                    <a:pt x="26366" y="6417"/>
                  </a:lnTo>
                  <a:lnTo>
                    <a:pt x="26166" y="6567"/>
                  </a:lnTo>
                  <a:lnTo>
                    <a:pt x="25990" y="6717"/>
                  </a:lnTo>
                  <a:lnTo>
                    <a:pt x="25790" y="6868"/>
                  </a:lnTo>
                  <a:lnTo>
                    <a:pt x="25589" y="6993"/>
                  </a:lnTo>
                  <a:lnTo>
                    <a:pt x="25414" y="7143"/>
                  </a:lnTo>
                  <a:lnTo>
                    <a:pt x="25213" y="7294"/>
                  </a:lnTo>
                  <a:lnTo>
                    <a:pt x="25038" y="7444"/>
                  </a:lnTo>
                  <a:lnTo>
                    <a:pt x="24837" y="7595"/>
                  </a:lnTo>
                  <a:lnTo>
                    <a:pt x="24637" y="7745"/>
                  </a:lnTo>
                  <a:lnTo>
                    <a:pt x="24461" y="7895"/>
                  </a:lnTo>
                  <a:lnTo>
                    <a:pt x="24261" y="8021"/>
                  </a:lnTo>
                  <a:lnTo>
                    <a:pt x="24060" y="8171"/>
                  </a:lnTo>
                  <a:lnTo>
                    <a:pt x="23885" y="8321"/>
                  </a:lnTo>
                  <a:lnTo>
                    <a:pt x="23684" y="8472"/>
                  </a:lnTo>
                  <a:lnTo>
                    <a:pt x="23484" y="8597"/>
                  </a:lnTo>
                  <a:lnTo>
                    <a:pt x="23283" y="8747"/>
                  </a:lnTo>
                  <a:lnTo>
                    <a:pt x="23208" y="8798"/>
                  </a:lnTo>
                  <a:lnTo>
                    <a:pt x="23108" y="8898"/>
                  </a:lnTo>
                  <a:lnTo>
                    <a:pt x="22908" y="9023"/>
                  </a:lnTo>
                  <a:lnTo>
                    <a:pt x="22707" y="9173"/>
                  </a:lnTo>
                  <a:lnTo>
                    <a:pt x="22507" y="9299"/>
                  </a:lnTo>
                  <a:lnTo>
                    <a:pt x="22306" y="9449"/>
                  </a:lnTo>
                  <a:lnTo>
                    <a:pt x="22131" y="9600"/>
                  </a:lnTo>
                  <a:lnTo>
                    <a:pt x="21930" y="9725"/>
                  </a:lnTo>
                  <a:lnTo>
                    <a:pt x="21730" y="9875"/>
                  </a:lnTo>
                  <a:lnTo>
                    <a:pt x="21529" y="10001"/>
                  </a:lnTo>
                  <a:lnTo>
                    <a:pt x="21329" y="10151"/>
                  </a:lnTo>
                  <a:lnTo>
                    <a:pt x="21128" y="10276"/>
                  </a:lnTo>
                  <a:lnTo>
                    <a:pt x="20953" y="10402"/>
                  </a:lnTo>
                  <a:lnTo>
                    <a:pt x="20752" y="10552"/>
                  </a:lnTo>
                  <a:lnTo>
                    <a:pt x="20552" y="10677"/>
                  </a:lnTo>
                  <a:lnTo>
                    <a:pt x="20351" y="10828"/>
                  </a:lnTo>
                  <a:lnTo>
                    <a:pt x="20151" y="10953"/>
                  </a:lnTo>
                  <a:lnTo>
                    <a:pt x="19950" y="11103"/>
                  </a:lnTo>
                  <a:lnTo>
                    <a:pt x="19750" y="11229"/>
                  </a:lnTo>
                  <a:lnTo>
                    <a:pt x="19549" y="11354"/>
                  </a:lnTo>
                  <a:lnTo>
                    <a:pt x="19349" y="11504"/>
                  </a:lnTo>
                  <a:lnTo>
                    <a:pt x="19148" y="11630"/>
                  </a:lnTo>
                  <a:lnTo>
                    <a:pt x="19048" y="11705"/>
                  </a:lnTo>
                  <a:lnTo>
                    <a:pt x="18948" y="11780"/>
                  </a:lnTo>
                  <a:lnTo>
                    <a:pt x="18822" y="11855"/>
                  </a:lnTo>
                  <a:lnTo>
                    <a:pt x="18722" y="11930"/>
                  </a:lnTo>
                  <a:lnTo>
                    <a:pt x="18597" y="11981"/>
                  </a:lnTo>
                  <a:lnTo>
                    <a:pt x="18496" y="12056"/>
                  </a:lnTo>
                  <a:lnTo>
                    <a:pt x="18371" y="12131"/>
                  </a:lnTo>
                  <a:lnTo>
                    <a:pt x="18271" y="12206"/>
                  </a:lnTo>
                  <a:lnTo>
                    <a:pt x="18146" y="12281"/>
                  </a:lnTo>
                  <a:lnTo>
                    <a:pt x="18045" y="12356"/>
                  </a:lnTo>
                  <a:lnTo>
                    <a:pt x="17920" y="12407"/>
                  </a:lnTo>
                  <a:lnTo>
                    <a:pt x="17820" y="12482"/>
                  </a:lnTo>
                  <a:lnTo>
                    <a:pt x="17694" y="12557"/>
                  </a:lnTo>
                  <a:lnTo>
                    <a:pt x="17594" y="12607"/>
                  </a:lnTo>
                  <a:lnTo>
                    <a:pt x="17469" y="12682"/>
                  </a:lnTo>
                  <a:lnTo>
                    <a:pt x="17369" y="12757"/>
                  </a:lnTo>
                  <a:lnTo>
                    <a:pt x="17243" y="12808"/>
                  </a:lnTo>
                  <a:lnTo>
                    <a:pt x="17143" y="12883"/>
                  </a:lnTo>
                  <a:lnTo>
                    <a:pt x="17018" y="12958"/>
                  </a:lnTo>
                  <a:lnTo>
                    <a:pt x="16918" y="13008"/>
                  </a:lnTo>
                  <a:lnTo>
                    <a:pt x="16792" y="13083"/>
                  </a:lnTo>
                  <a:lnTo>
                    <a:pt x="16692" y="13158"/>
                  </a:lnTo>
                  <a:lnTo>
                    <a:pt x="16466" y="13284"/>
                  </a:lnTo>
                  <a:lnTo>
                    <a:pt x="16341" y="13334"/>
                  </a:lnTo>
                  <a:lnTo>
                    <a:pt x="16216" y="13409"/>
                  </a:lnTo>
                  <a:lnTo>
                    <a:pt x="15990" y="13534"/>
                  </a:lnTo>
                  <a:lnTo>
                    <a:pt x="15765" y="13660"/>
                  </a:lnTo>
                  <a:lnTo>
                    <a:pt x="15539" y="13785"/>
                  </a:lnTo>
                  <a:lnTo>
                    <a:pt x="15314" y="13885"/>
                  </a:lnTo>
                  <a:lnTo>
                    <a:pt x="15088" y="14011"/>
                  </a:lnTo>
                  <a:lnTo>
                    <a:pt x="14862" y="14136"/>
                  </a:lnTo>
                  <a:lnTo>
                    <a:pt x="14637" y="14261"/>
                  </a:lnTo>
                  <a:lnTo>
                    <a:pt x="14186" y="14487"/>
                  </a:lnTo>
                  <a:lnTo>
                    <a:pt x="13735" y="14737"/>
                  </a:lnTo>
                  <a:lnTo>
                    <a:pt x="13283" y="14963"/>
                  </a:lnTo>
                  <a:lnTo>
                    <a:pt x="12832" y="15214"/>
                  </a:lnTo>
                  <a:lnTo>
                    <a:pt x="12607" y="15314"/>
                  </a:lnTo>
                  <a:lnTo>
                    <a:pt x="12381" y="15439"/>
                  </a:lnTo>
                  <a:lnTo>
                    <a:pt x="12156" y="15565"/>
                  </a:lnTo>
                  <a:lnTo>
                    <a:pt x="11930" y="15690"/>
                  </a:lnTo>
                  <a:lnTo>
                    <a:pt x="11354" y="15991"/>
                  </a:lnTo>
                  <a:lnTo>
                    <a:pt x="10752" y="16316"/>
                  </a:lnTo>
                  <a:lnTo>
                    <a:pt x="10176" y="16617"/>
                  </a:lnTo>
                  <a:lnTo>
                    <a:pt x="9875" y="16793"/>
                  </a:lnTo>
                  <a:lnTo>
                    <a:pt x="9574" y="16943"/>
                  </a:lnTo>
                  <a:lnTo>
                    <a:pt x="9298" y="17093"/>
                  </a:lnTo>
                  <a:lnTo>
                    <a:pt x="9173" y="17169"/>
                  </a:lnTo>
                  <a:lnTo>
                    <a:pt x="8998" y="17269"/>
                  </a:lnTo>
                  <a:lnTo>
                    <a:pt x="8697" y="17419"/>
                  </a:lnTo>
                  <a:lnTo>
                    <a:pt x="8396" y="17570"/>
                  </a:lnTo>
                  <a:lnTo>
                    <a:pt x="8095" y="17720"/>
                  </a:lnTo>
                  <a:lnTo>
                    <a:pt x="7795" y="17870"/>
                  </a:lnTo>
                  <a:lnTo>
                    <a:pt x="7644" y="17945"/>
                  </a:lnTo>
                  <a:lnTo>
                    <a:pt x="7494" y="18021"/>
                  </a:lnTo>
                  <a:lnTo>
                    <a:pt x="7344" y="18096"/>
                  </a:lnTo>
                  <a:lnTo>
                    <a:pt x="7193" y="18171"/>
                  </a:lnTo>
                  <a:lnTo>
                    <a:pt x="7043" y="18246"/>
                  </a:lnTo>
                  <a:lnTo>
                    <a:pt x="6892" y="18321"/>
                  </a:lnTo>
                  <a:lnTo>
                    <a:pt x="6742" y="18397"/>
                  </a:lnTo>
                  <a:lnTo>
                    <a:pt x="6592" y="18472"/>
                  </a:lnTo>
                  <a:lnTo>
                    <a:pt x="6441" y="18547"/>
                  </a:lnTo>
                  <a:lnTo>
                    <a:pt x="6291" y="18622"/>
                  </a:lnTo>
                  <a:lnTo>
                    <a:pt x="6141" y="18697"/>
                  </a:lnTo>
                  <a:lnTo>
                    <a:pt x="5990" y="18773"/>
                  </a:lnTo>
                  <a:lnTo>
                    <a:pt x="5815" y="18848"/>
                  </a:lnTo>
                  <a:lnTo>
                    <a:pt x="5664" y="18923"/>
                  </a:lnTo>
                  <a:lnTo>
                    <a:pt x="5514" y="18998"/>
                  </a:lnTo>
                  <a:lnTo>
                    <a:pt x="5364" y="19073"/>
                  </a:lnTo>
                  <a:lnTo>
                    <a:pt x="5213" y="19148"/>
                  </a:lnTo>
                  <a:lnTo>
                    <a:pt x="5063" y="19199"/>
                  </a:lnTo>
                  <a:lnTo>
                    <a:pt x="4912" y="19274"/>
                  </a:lnTo>
                  <a:lnTo>
                    <a:pt x="4737" y="19349"/>
                  </a:lnTo>
                  <a:lnTo>
                    <a:pt x="4587" y="19424"/>
                  </a:lnTo>
                  <a:lnTo>
                    <a:pt x="4436" y="19474"/>
                  </a:lnTo>
                  <a:lnTo>
                    <a:pt x="4286" y="19549"/>
                  </a:lnTo>
                  <a:lnTo>
                    <a:pt x="4136" y="19625"/>
                  </a:lnTo>
                  <a:lnTo>
                    <a:pt x="3960" y="19675"/>
                  </a:lnTo>
                  <a:lnTo>
                    <a:pt x="3810" y="19750"/>
                  </a:lnTo>
                  <a:lnTo>
                    <a:pt x="3659" y="19825"/>
                  </a:lnTo>
                  <a:lnTo>
                    <a:pt x="3584" y="19850"/>
                  </a:lnTo>
                  <a:lnTo>
                    <a:pt x="3509" y="19875"/>
                  </a:lnTo>
                  <a:lnTo>
                    <a:pt x="3333" y="19951"/>
                  </a:lnTo>
                  <a:lnTo>
                    <a:pt x="3183" y="20001"/>
                  </a:lnTo>
                  <a:lnTo>
                    <a:pt x="3008" y="20051"/>
                  </a:lnTo>
                  <a:lnTo>
                    <a:pt x="2857" y="20101"/>
                  </a:lnTo>
                  <a:lnTo>
                    <a:pt x="2707" y="20176"/>
                  </a:lnTo>
                  <a:lnTo>
                    <a:pt x="2531" y="20226"/>
                  </a:lnTo>
                  <a:lnTo>
                    <a:pt x="2381" y="20276"/>
                  </a:lnTo>
                  <a:lnTo>
                    <a:pt x="2206" y="20326"/>
                  </a:lnTo>
                  <a:lnTo>
                    <a:pt x="2105" y="20352"/>
                  </a:lnTo>
                  <a:lnTo>
                    <a:pt x="2005" y="20402"/>
                  </a:lnTo>
                  <a:lnTo>
                    <a:pt x="1905" y="20427"/>
                  </a:lnTo>
                  <a:lnTo>
                    <a:pt x="1805" y="20452"/>
                  </a:lnTo>
                  <a:lnTo>
                    <a:pt x="1729" y="20477"/>
                  </a:lnTo>
                  <a:lnTo>
                    <a:pt x="1704" y="20477"/>
                  </a:lnTo>
                  <a:lnTo>
                    <a:pt x="1604" y="20527"/>
                  </a:lnTo>
                  <a:lnTo>
                    <a:pt x="1504" y="20552"/>
                  </a:lnTo>
                  <a:lnTo>
                    <a:pt x="1404" y="20577"/>
                  </a:lnTo>
                  <a:lnTo>
                    <a:pt x="1303" y="20602"/>
                  </a:lnTo>
                  <a:lnTo>
                    <a:pt x="1178" y="20627"/>
                  </a:lnTo>
                  <a:lnTo>
                    <a:pt x="1078" y="20652"/>
                  </a:lnTo>
                  <a:lnTo>
                    <a:pt x="978" y="20652"/>
                  </a:lnTo>
                  <a:lnTo>
                    <a:pt x="877" y="20677"/>
                  </a:lnTo>
                  <a:lnTo>
                    <a:pt x="777" y="20702"/>
                  </a:lnTo>
                  <a:lnTo>
                    <a:pt x="677" y="20727"/>
                  </a:lnTo>
                  <a:lnTo>
                    <a:pt x="577" y="20753"/>
                  </a:lnTo>
                  <a:lnTo>
                    <a:pt x="476" y="20778"/>
                  </a:lnTo>
                  <a:lnTo>
                    <a:pt x="376" y="20803"/>
                  </a:lnTo>
                  <a:lnTo>
                    <a:pt x="276" y="20803"/>
                  </a:lnTo>
                  <a:lnTo>
                    <a:pt x="176" y="20828"/>
                  </a:lnTo>
                  <a:lnTo>
                    <a:pt x="0" y="20853"/>
                  </a:lnTo>
                  <a:cubicBezTo>
                    <a:pt x="1729" y="21655"/>
                    <a:pt x="3584" y="22231"/>
                    <a:pt x="5514" y="22582"/>
                  </a:cubicBezTo>
                  <a:lnTo>
                    <a:pt x="5639" y="22557"/>
                  </a:lnTo>
                  <a:lnTo>
                    <a:pt x="5740" y="22507"/>
                  </a:lnTo>
                  <a:lnTo>
                    <a:pt x="5840" y="22482"/>
                  </a:lnTo>
                  <a:lnTo>
                    <a:pt x="5940" y="22432"/>
                  </a:lnTo>
                  <a:lnTo>
                    <a:pt x="6040" y="22407"/>
                  </a:lnTo>
                  <a:lnTo>
                    <a:pt x="6166" y="22357"/>
                  </a:lnTo>
                  <a:lnTo>
                    <a:pt x="6266" y="22306"/>
                  </a:lnTo>
                  <a:lnTo>
                    <a:pt x="6366" y="22281"/>
                  </a:lnTo>
                  <a:lnTo>
                    <a:pt x="6466" y="22231"/>
                  </a:lnTo>
                  <a:lnTo>
                    <a:pt x="6592" y="22206"/>
                  </a:lnTo>
                  <a:lnTo>
                    <a:pt x="6692" y="22156"/>
                  </a:lnTo>
                  <a:lnTo>
                    <a:pt x="6792" y="22106"/>
                  </a:lnTo>
                  <a:lnTo>
                    <a:pt x="6892" y="22081"/>
                  </a:lnTo>
                  <a:lnTo>
                    <a:pt x="6993" y="22031"/>
                  </a:lnTo>
                  <a:lnTo>
                    <a:pt x="7093" y="21981"/>
                  </a:lnTo>
                  <a:lnTo>
                    <a:pt x="7218" y="21930"/>
                  </a:lnTo>
                  <a:lnTo>
                    <a:pt x="7318" y="21905"/>
                  </a:lnTo>
                  <a:lnTo>
                    <a:pt x="7419" y="21855"/>
                  </a:lnTo>
                  <a:lnTo>
                    <a:pt x="7519" y="21805"/>
                  </a:lnTo>
                  <a:lnTo>
                    <a:pt x="7619" y="21755"/>
                  </a:lnTo>
                  <a:lnTo>
                    <a:pt x="7719" y="21705"/>
                  </a:lnTo>
                  <a:lnTo>
                    <a:pt x="7820" y="21680"/>
                  </a:lnTo>
                  <a:lnTo>
                    <a:pt x="7920" y="21630"/>
                  </a:lnTo>
                  <a:lnTo>
                    <a:pt x="7945" y="21630"/>
                  </a:lnTo>
                  <a:lnTo>
                    <a:pt x="8045" y="21580"/>
                  </a:lnTo>
                  <a:lnTo>
                    <a:pt x="8146" y="21529"/>
                  </a:lnTo>
                  <a:lnTo>
                    <a:pt x="8246" y="21504"/>
                  </a:lnTo>
                  <a:lnTo>
                    <a:pt x="8346" y="21454"/>
                  </a:lnTo>
                  <a:lnTo>
                    <a:pt x="8446" y="21404"/>
                  </a:lnTo>
                  <a:lnTo>
                    <a:pt x="8572" y="21354"/>
                  </a:lnTo>
                  <a:lnTo>
                    <a:pt x="8672" y="21304"/>
                  </a:lnTo>
                  <a:lnTo>
                    <a:pt x="8772" y="21279"/>
                  </a:lnTo>
                  <a:lnTo>
                    <a:pt x="8872" y="21229"/>
                  </a:lnTo>
                  <a:lnTo>
                    <a:pt x="8973" y="21179"/>
                  </a:lnTo>
                  <a:lnTo>
                    <a:pt x="9073" y="21128"/>
                  </a:lnTo>
                  <a:lnTo>
                    <a:pt x="9198" y="21078"/>
                  </a:lnTo>
                  <a:lnTo>
                    <a:pt x="9298" y="21028"/>
                  </a:lnTo>
                  <a:lnTo>
                    <a:pt x="9399" y="20978"/>
                  </a:lnTo>
                  <a:lnTo>
                    <a:pt x="9499" y="20928"/>
                  </a:lnTo>
                  <a:lnTo>
                    <a:pt x="9599" y="20878"/>
                  </a:lnTo>
                  <a:lnTo>
                    <a:pt x="9699" y="20828"/>
                  </a:lnTo>
                  <a:lnTo>
                    <a:pt x="9800" y="20778"/>
                  </a:lnTo>
                  <a:lnTo>
                    <a:pt x="9925" y="20727"/>
                  </a:lnTo>
                  <a:lnTo>
                    <a:pt x="10126" y="20627"/>
                  </a:lnTo>
                  <a:lnTo>
                    <a:pt x="10326" y="20527"/>
                  </a:lnTo>
                  <a:lnTo>
                    <a:pt x="10527" y="20427"/>
                  </a:lnTo>
                  <a:lnTo>
                    <a:pt x="10752" y="20326"/>
                  </a:lnTo>
                  <a:lnTo>
                    <a:pt x="10928" y="20226"/>
                  </a:lnTo>
                  <a:lnTo>
                    <a:pt x="10953" y="20226"/>
                  </a:lnTo>
                  <a:lnTo>
                    <a:pt x="11153" y="20126"/>
                  </a:lnTo>
                  <a:lnTo>
                    <a:pt x="11354" y="20026"/>
                  </a:lnTo>
                  <a:lnTo>
                    <a:pt x="11579" y="19900"/>
                  </a:lnTo>
                  <a:lnTo>
                    <a:pt x="11780" y="19800"/>
                  </a:lnTo>
                  <a:lnTo>
                    <a:pt x="11980" y="19700"/>
                  </a:lnTo>
                  <a:lnTo>
                    <a:pt x="12181" y="19600"/>
                  </a:lnTo>
                  <a:lnTo>
                    <a:pt x="12381" y="19474"/>
                  </a:lnTo>
                  <a:lnTo>
                    <a:pt x="12607" y="19374"/>
                  </a:lnTo>
                  <a:lnTo>
                    <a:pt x="12807" y="19249"/>
                  </a:lnTo>
                  <a:lnTo>
                    <a:pt x="13008" y="19148"/>
                  </a:lnTo>
                  <a:lnTo>
                    <a:pt x="13208" y="19048"/>
                  </a:lnTo>
                  <a:lnTo>
                    <a:pt x="13409" y="18923"/>
                  </a:lnTo>
                  <a:lnTo>
                    <a:pt x="13835" y="18697"/>
                  </a:lnTo>
                  <a:lnTo>
                    <a:pt x="14236" y="18472"/>
                  </a:lnTo>
                  <a:lnTo>
                    <a:pt x="14662" y="18246"/>
                  </a:lnTo>
                  <a:lnTo>
                    <a:pt x="14712" y="18221"/>
                  </a:lnTo>
                  <a:lnTo>
                    <a:pt x="15063" y="18046"/>
                  </a:lnTo>
                  <a:lnTo>
                    <a:pt x="15263" y="17920"/>
                  </a:lnTo>
                  <a:lnTo>
                    <a:pt x="15489" y="17820"/>
                  </a:lnTo>
                  <a:lnTo>
                    <a:pt x="15689" y="17695"/>
                  </a:lnTo>
                  <a:lnTo>
                    <a:pt x="15890" y="17595"/>
                  </a:lnTo>
                  <a:lnTo>
                    <a:pt x="16166" y="17444"/>
                  </a:lnTo>
                  <a:lnTo>
                    <a:pt x="16416" y="17294"/>
                  </a:lnTo>
                  <a:lnTo>
                    <a:pt x="16692" y="17169"/>
                  </a:lnTo>
                  <a:lnTo>
                    <a:pt x="16968" y="17018"/>
                  </a:lnTo>
                  <a:lnTo>
                    <a:pt x="17218" y="16868"/>
                  </a:lnTo>
                  <a:lnTo>
                    <a:pt x="17494" y="16717"/>
                  </a:lnTo>
                  <a:lnTo>
                    <a:pt x="18020" y="16417"/>
                  </a:lnTo>
                  <a:lnTo>
                    <a:pt x="18572" y="16141"/>
                  </a:lnTo>
                  <a:lnTo>
                    <a:pt x="18672" y="16066"/>
                  </a:lnTo>
                  <a:lnTo>
                    <a:pt x="18822" y="15991"/>
                  </a:lnTo>
                  <a:lnTo>
                    <a:pt x="19098" y="15840"/>
                  </a:lnTo>
                  <a:lnTo>
                    <a:pt x="19374" y="15690"/>
                  </a:lnTo>
                  <a:lnTo>
                    <a:pt x="19649" y="15539"/>
                  </a:lnTo>
                  <a:lnTo>
                    <a:pt x="19900" y="15389"/>
                  </a:lnTo>
                  <a:lnTo>
                    <a:pt x="20176" y="15239"/>
                  </a:lnTo>
                  <a:lnTo>
                    <a:pt x="20276" y="15189"/>
                  </a:lnTo>
                  <a:lnTo>
                    <a:pt x="20376" y="15138"/>
                  </a:lnTo>
                  <a:lnTo>
                    <a:pt x="20451" y="15088"/>
                  </a:lnTo>
                  <a:lnTo>
                    <a:pt x="20552" y="15038"/>
                  </a:lnTo>
                  <a:lnTo>
                    <a:pt x="20752" y="14938"/>
                  </a:lnTo>
                  <a:lnTo>
                    <a:pt x="20953" y="14813"/>
                  </a:lnTo>
                  <a:lnTo>
                    <a:pt x="21053" y="14763"/>
                  </a:lnTo>
                  <a:lnTo>
                    <a:pt x="21153" y="14712"/>
                  </a:lnTo>
                  <a:lnTo>
                    <a:pt x="21253" y="14637"/>
                  </a:lnTo>
                  <a:lnTo>
                    <a:pt x="21354" y="14587"/>
                  </a:lnTo>
                  <a:lnTo>
                    <a:pt x="21404" y="14562"/>
                  </a:lnTo>
                  <a:lnTo>
                    <a:pt x="21454" y="14537"/>
                  </a:lnTo>
                  <a:lnTo>
                    <a:pt x="21504" y="14512"/>
                  </a:lnTo>
                  <a:lnTo>
                    <a:pt x="21579" y="14487"/>
                  </a:lnTo>
                  <a:lnTo>
                    <a:pt x="21629" y="14437"/>
                  </a:lnTo>
                  <a:lnTo>
                    <a:pt x="21679" y="14412"/>
                  </a:lnTo>
                  <a:lnTo>
                    <a:pt x="21730" y="14387"/>
                  </a:lnTo>
                  <a:lnTo>
                    <a:pt x="21780" y="14361"/>
                  </a:lnTo>
                  <a:lnTo>
                    <a:pt x="21805" y="14361"/>
                  </a:lnTo>
                  <a:lnTo>
                    <a:pt x="21830" y="14336"/>
                  </a:lnTo>
                  <a:lnTo>
                    <a:pt x="21905" y="14286"/>
                  </a:lnTo>
                  <a:lnTo>
                    <a:pt x="21930" y="14261"/>
                  </a:lnTo>
                  <a:lnTo>
                    <a:pt x="21955" y="14261"/>
                  </a:lnTo>
                  <a:lnTo>
                    <a:pt x="21980" y="14236"/>
                  </a:lnTo>
                  <a:lnTo>
                    <a:pt x="22030" y="14211"/>
                  </a:lnTo>
                  <a:lnTo>
                    <a:pt x="22055" y="14211"/>
                  </a:lnTo>
                  <a:lnTo>
                    <a:pt x="22080" y="14186"/>
                  </a:lnTo>
                  <a:lnTo>
                    <a:pt x="22131" y="14161"/>
                  </a:lnTo>
                  <a:lnTo>
                    <a:pt x="22156" y="14136"/>
                  </a:lnTo>
                  <a:lnTo>
                    <a:pt x="22231" y="14136"/>
                  </a:lnTo>
                  <a:lnTo>
                    <a:pt x="22281" y="14111"/>
                  </a:lnTo>
                  <a:lnTo>
                    <a:pt x="22356" y="14111"/>
                  </a:lnTo>
                  <a:lnTo>
                    <a:pt x="22406" y="14086"/>
                  </a:lnTo>
                  <a:lnTo>
                    <a:pt x="22507" y="14086"/>
                  </a:lnTo>
                  <a:lnTo>
                    <a:pt x="22557" y="14111"/>
                  </a:lnTo>
                  <a:lnTo>
                    <a:pt x="22607" y="14111"/>
                  </a:lnTo>
                  <a:lnTo>
                    <a:pt x="22682" y="14136"/>
                  </a:lnTo>
                  <a:lnTo>
                    <a:pt x="22732" y="14161"/>
                  </a:lnTo>
                  <a:lnTo>
                    <a:pt x="22807" y="14211"/>
                  </a:lnTo>
                  <a:lnTo>
                    <a:pt x="22857" y="14261"/>
                  </a:lnTo>
                  <a:lnTo>
                    <a:pt x="22908" y="14311"/>
                  </a:lnTo>
                  <a:lnTo>
                    <a:pt x="22958" y="14361"/>
                  </a:lnTo>
                  <a:lnTo>
                    <a:pt x="22983" y="14412"/>
                  </a:lnTo>
                  <a:lnTo>
                    <a:pt x="23008" y="14462"/>
                  </a:lnTo>
                  <a:lnTo>
                    <a:pt x="23033" y="14512"/>
                  </a:lnTo>
                  <a:lnTo>
                    <a:pt x="23058" y="14562"/>
                  </a:lnTo>
                  <a:lnTo>
                    <a:pt x="23058" y="14587"/>
                  </a:lnTo>
                  <a:lnTo>
                    <a:pt x="23083" y="14637"/>
                  </a:lnTo>
                  <a:lnTo>
                    <a:pt x="23083" y="14687"/>
                  </a:lnTo>
                  <a:lnTo>
                    <a:pt x="23108" y="14737"/>
                  </a:lnTo>
                  <a:lnTo>
                    <a:pt x="23108" y="14788"/>
                  </a:lnTo>
                  <a:lnTo>
                    <a:pt x="23108" y="14838"/>
                  </a:lnTo>
                  <a:lnTo>
                    <a:pt x="23133" y="14888"/>
                  </a:lnTo>
                  <a:lnTo>
                    <a:pt x="23133" y="14938"/>
                  </a:lnTo>
                  <a:lnTo>
                    <a:pt x="23133" y="14988"/>
                  </a:lnTo>
                  <a:lnTo>
                    <a:pt x="23133" y="15038"/>
                  </a:lnTo>
                  <a:lnTo>
                    <a:pt x="23133" y="15088"/>
                  </a:lnTo>
                  <a:lnTo>
                    <a:pt x="23133" y="15138"/>
                  </a:lnTo>
                  <a:lnTo>
                    <a:pt x="23133" y="15189"/>
                  </a:lnTo>
                  <a:lnTo>
                    <a:pt x="23133" y="15239"/>
                  </a:lnTo>
                  <a:lnTo>
                    <a:pt x="23133" y="15289"/>
                  </a:lnTo>
                  <a:lnTo>
                    <a:pt x="23108" y="15339"/>
                  </a:lnTo>
                  <a:lnTo>
                    <a:pt x="23108" y="15364"/>
                  </a:lnTo>
                  <a:lnTo>
                    <a:pt x="23108" y="15414"/>
                  </a:lnTo>
                  <a:lnTo>
                    <a:pt x="23108" y="15464"/>
                  </a:lnTo>
                  <a:lnTo>
                    <a:pt x="23083" y="15514"/>
                  </a:lnTo>
                  <a:lnTo>
                    <a:pt x="23083" y="15565"/>
                  </a:lnTo>
                  <a:lnTo>
                    <a:pt x="23058" y="15615"/>
                  </a:lnTo>
                  <a:lnTo>
                    <a:pt x="23058" y="15640"/>
                  </a:lnTo>
                  <a:lnTo>
                    <a:pt x="23033" y="15690"/>
                  </a:lnTo>
                  <a:lnTo>
                    <a:pt x="23033" y="15740"/>
                  </a:lnTo>
                  <a:lnTo>
                    <a:pt x="23008" y="15790"/>
                  </a:lnTo>
                  <a:lnTo>
                    <a:pt x="23008" y="15815"/>
                  </a:lnTo>
                  <a:lnTo>
                    <a:pt x="22983" y="15865"/>
                  </a:lnTo>
                  <a:lnTo>
                    <a:pt x="22958" y="15915"/>
                  </a:lnTo>
                  <a:lnTo>
                    <a:pt x="22958" y="15940"/>
                  </a:lnTo>
                  <a:lnTo>
                    <a:pt x="22933" y="15991"/>
                  </a:lnTo>
                  <a:lnTo>
                    <a:pt x="22908" y="16041"/>
                  </a:lnTo>
                  <a:lnTo>
                    <a:pt x="22908" y="16066"/>
                  </a:lnTo>
                  <a:lnTo>
                    <a:pt x="22882" y="16116"/>
                  </a:lnTo>
                  <a:lnTo>
                    <a:pt x="22857" y="16166"/>
                  </a:lnTo>
                  <a:lnTo>
                    <a:pt x="22832" y="16191"/>
                  </a:lnTo>
                  <a:lnTo>
                    <a:pt x="22807" y="16241"/>
                  </a:lnTo>
                  <a:lnTo>
                    <a:pt x="22782" y="16266"/>
                  </a:lnTo>
                  <a:lnTo>
                    <a:pt x="22782" y="16316"/>
                  </a:lnTo>
                  <a:lnTo>
                    <a:pt x="22757" y="16341"/>
                  </a:lnTo>
                  <a:lnTo>
                    <a:pt x="22732" y="16392"/>
                  </a:lnTo>
                  <a:lnTo>
                    <a:pt x="22707" y="16442"/>
                  </a:lnTo>
                  <a:lnTo>
                    <a:pt x="22682" y="16467"/>
                  </a:lnTo>
                  <a:lnTo>
                    <a:pt x="22657" y="16517"/>
                  </a:lnTo>
                  <a:lnTo>
                    <a:pt x="22632" y="16542"/>
                  </a:lnTo>
                  <a:lnTo>
                    <a:pt x="22607" y="16567"/>
                  </a:lnTo>
                  <a:lnTo>
                    <a:pt x="22582" y="16617"/>
                  </a:lnTo>
                  <a:lnTo>
                    <a:pt x="22557" y="16642"/>
                  </a:lnTo>
                  <a:lnTo>
                    <a:pt x="22532" y="16692"/>
                  </a:lnTo>
                  <a:lnTo>
                    <a:pt x="22507" y="16717"/>
                  </a:lnTo>
                  <a:lnTo>
                    <a:pt x="22456" y="16768"/>
                  </a:lnTo>
                  <a:lnTo>
                    <a:pt x="22431" y="16793"/>
                  </a:lnTo>
                  <a:lnTo>
                    <a:pt x="22406" y="16818"/>
                  </a:lnTo>
                  <a:lnTo>
                    <a:pt x="22381" y="16868"/>
                  </a:lnTo>
                  <a:lnTo>
                    <a:pt x="22356" y="16893"/>
                  </a:lnTo>
                  <a:lnTo>
                    <a:pt x="22331" y="16918"/>
                  </a:lnTo>
                  <a:lnTo>
                    <a:pt x="22306" y="16968"/>
                  </a:lnTo>
                  <a:lnTo>
                    <a:pt x="22256" y="16993"/>
                  </a:lnTo>
                  <a:lnTo>
                    <a:pt x="22231" y="17018"/>
                  </a:lnTo>
                  <a:lnTo>
                    <a:pt x="22206" y="17068"/>
                  </a:lnTo>
                  <a:lnTo>
                    <a:pt x="22181" y="17093"/>
                  </a:lnTo>
                  <a:lnTo>
                    <a:pt x="22106" y="17169"/>
                  </a:lnTo>
                  <a:lnTo>
                    <a:pt x="22055" y="17219"/>
                  </a:lnTo>
                  <a:lnTo>
                    <a:pt x="21980" y="17294"/>
                  </a:lnTo>
                  <a:lnTo>
                    <a:pt x="21930" y="17344"/>
                  </a:lnTo>
                  <a:lnTo>
                    <a:pt x="21855" y="17394"/>
                  </a:lnTo>
                  <a:lnTo>
                    <a:pt x="21805" y="17469"/>
                  </a:lnTo>
                  <a:lnTo>
                    <a:pt x="21730" y="17519"/>
                  </a:lnTo>
                  <a:lnTo>
                    <a:pt x="21654" y="17570"/>
                  </a:lnTo>
                  <a:lnTo>
                    <a:pt x="21604" y="17645"/>
                  </a:lnTo>
                  <a:lnTo>
                    <a:pt x="21529" y="17695"/>
                  </a:lnTo>
                  <a:lnTo>
                    <a:pt x="21454" y="17745"/>
                  </a:lnTo>
                  <a:lnTo>
                    <a:pt x="21429" y="17770"/>
                  </a:lnTo>
                  <a:lnTo>
                    <a:pt x="21404" y="17795"/>
                  </a:lnTo>
                  <a:lnTo>
                    <a:pt x="21329" y="17845"/>
                  </a:lnTo>
                  <a:lnTo>
                    <a:pt x="21253" y="17895"/>
                  </a:lnTo>
                  <a:lnTo>
                    <a:pt x="21203" y="17945"/>
                  </a:lnTo>
                  <a:lnTo>
                    <a:pt x="21128" y="17996"/>
                  </a:lnTo>
                  <a:lnTo>
                    <a:pt x="21078" y="18046"/>
                  </a:lnTo>
                  <a:lnTo>
                    <a:pt x="21003" y="18096"/>
                  </a:lnTo>
                  <a:lnTo>
                    <a:pt x="20928" y="18146"/>
                  </a:lnTo>
                  <a:lnTo>
                    <a:pt x="20877" y="18196"/>
                  </a:lnTo>
                  <a:lnTo>
                    <a:pt x="20802" y="18246"/>
                  </a:lnTo>
                  <a:lnTo>
                    <a:pt x="20752" y="18296"/>
                  </a:lnTo>
                  <a:lnTo>
                    <a:pt x="20677" y="18321"/>
                  </a:lnTo>
                  <a:lnTo>
                    <a:pt x="20627" y="18372"/>
                  </a:lnTo>
                  <a:lnTo>
                    <a:pt x="20502" y="18447"/>
                  </a:lnTo>
                  <a:lnTo>
                    <a:pt x="20401" y="18522"/>
                  </a:lnTo>
                  <a:lnTo>
                    <a:pt x="20276" y="18597"/>
                  </a:lnTo>
                  <a:lnTo>
                    <a:pt x="20075" y="18747"/>
                  </a:lnTo>
                  <a:lnTo>
                    <a:pt x="20000" y="18798"/>
                  </a:lnTo>
                  <a:lnTo>
                    <a:pt x="19900" y="18848"/>
                  </a:lnTo>
                  <a:lnTo>
                    <a:pt x="19825" y="18923"/>
                  </a:lnTo>
                  <a:lnTo>
                    <a:pt x="19725" y="18973"/>
                  </a:lnTo>
                  <a:lnTo>
                    <a:pt x="19549" y="19073"/>
                  </a:lnTo>
                  <a:lnTo>
                    <a:pt x="19374" y="19199"/>
                  </a:lnTo>
                  <a:lnTo>
                    <a:pt x="19198" y="19324"/>
                  </a:lnTo>
                  <a:lnTo>
                    <a:pt x="18998" y="19424"/>
                  </a:lnTo>
                  <a:lnTo>
                    <a:pt x="18822" y="19524"/>
                  </a:lnTo>
                  <a:lnTo>
                    <a:pt x="18647" y="19650"/>
                  </a:lnTo>
                  <a:lnTo>
                    <a:pt x="18547" y="19700"/>
                  </a:lnTo>
                  <a:lnTo>
                    <a:pt x="18471" y="19750"/>
                  </a:lnTo>
                  <a:lnTo>
                    <a:pt x="18271" y="19850"/>
                  </a:lnTo>
                  <a:lnTo>
                    <a:pt x="18095" y="19976"/>
                  </a:lnTo>
                  <a:lnTo>
                    <a:pt x="17920" y="20076"/>
                  </a:lnTo>
                  <a:lnTo>
                    <a:pt x="17745" y="20176"/>
                  </a:lnTo>
                  <a:lnTo>
                    <a:pt x="17544" y="20276"/>
                  </a:lnTo>
                  <a:lnTo>
                    <a:pt x="17369" y="20377"/>
                  </a:lnTo>
                  <a:lnTo>
                    <a:pt x="17193" y="20477"/>
                  </a:lnTo>
                  <a:lnTo>
                    <a:pt x="16993" y="20577"/>
                  </a:lnTo>
                  <a:lnTo>
                    <a:pt x="16817" y="20677"/>
                  </a:lnTo>
                  <a:lnTo>
                    <a:pt x="16642" y="20778"/>
                  </a:lnTo>
                  <a:lnTo>
                    <a:pt x="16441" y="20878"/>
                  </a:lnTo>
                  <a:lnTo>
                    <a:pt x="16266" y="20978"/>
                  </a:lnTo>
                  <a:lnTo>
                    <a:pt x="16090" y="21053"/>
                  </a:lnTo>
                  <a:lnTo>
                    <a:pt x="15890" y="21154"/>
                  </a:lnTo>
                  <a:lnTo>
                    <a:pt x="15715" y="21254"/>
                  </a:lnTo>
                  <a:lnTo>
                    <a:pt x="15689" y="21254"/>
                  </a:lnTo>
                  <a:lnTo>
                    <a:pt x="15514" y="21354"/>
                  </a:lnTo>
                  <a:lnTo>
                    <a:pt x="15339" y="21429"/>
                  </a:lnTo>
                  <a:lnTo>
                    <a:pt x="15163" y="21529"/>
                  </a:lnTo>
                  <a:lnTo>
                    <a:pt x="14963" y="21605"/>
                  </a:lnTo>
                  <a:lnTo>
                    <a:pt x="14787" y="21705"/>
                  </a:lnTo>
                  <a:lnTo>
                    <a:pt x="14587" y="21780"/>
                  </a:lnTo>
                  <a:lnTo>
                    <a:pt x="14411" y="21880"/>
                  </a:lnTo>
                  <a:lnTo>
                    <a:pt x="14211" y="21956"/>
                  </a:lnTo>
                  <a:lnTo>
                    <a:pt x="14035" y="22056"/>
                  </a:lnTo>
                  <a:lnTo>
                    <a:pt x="13835" y="22131"/>
                  </a:lnTo>
                  <a:lnTo>
                    <a:pt x="13659" y="22231"/>
                  </a:lnTo>
                  <a:lnTo>
                    <a:pt x="13459" y="22306"/>
                  </a:lnTo>
                  <a:lnTo>
                    <a:pt x="13384" y="22331"/>
                  </a:lnTo>
                  <a:lnTo>
                    <a:pt x="13283" y="22382"/>
                  </a:lnTo>
                  <a:lnTo>
                    <a:pt x="13083" y="22457"/>
                  </a:lnTo>
                  <a:lnTo>
                    <a:pt x="12882" y="22532"/>
                  </a:lnTo>
                  <a:lnTo>
                    <a:pt x="12707" y="22607"/>
                  </a:lnTo>
                  <a:lnTo>
                    <a:pt x="12506" y="22707"/>
                  </a:lnTo>
                  <a:lnTo>
                    <a:pt x="12306" y="22783"/>
                  </a:lnTo>
                  <a:lnTo>
                    <a:pt x="12156" y="22833"/>
                  </a:lnTo>
                  <a:lnTo>
                    <a:pt x="12133" y="22855"/>
                  </a:lnTo>
                  <a:lnTo>
                    <a:pt x="12133" y="22855"/>
                  </a:lnTo>
                  <a:cubicBezTo>
                    <a:pt x="20742" y="22044"/>
                    <a:pt x="27948" y="16659"/>
                    <a:pt x="31053" y="9299"/>
                  </a:cubicBezTo>
                  <a:lnTo>
                    <a:pt x="31053" y="9299"/>
                  </a:lnTo>
                  <a:lnTo>
                    <a:pt x="31003" y="9349"/>
                  </a:lnTo>
                  <a:lnTo>
                    <a:pt x="30978" y="9349"/>
                  </a:lnTo>
                  <a:lnTo>
                    <a:pt x="30827" y="9424"/>
                  </a:lnTo>
                  <a:lnTo>
                    <a:pt x="30677" y="9499"/>
                  </a:lnTo>
                  <a:lnTo>
                    <a:pt x="30527" y="9575"/>
                  </a:lnTo>
                  <a:lnTo>
                    <a:pt x="30376" y="9650"/>
                  </a:lnTo>
                  <a:lnTo>
                    <a:pt x="30301" y="9700"/>
                  </a:lnTo>
                  <a:lnTo>
                    <a:pt x="30226" y="9750"/>
                  </a:lnTo>
                  <a:lnTo>
                    <a:pt x="30075" y="9825"/>
                  </a:lnTo>
                  <a:lnTo>
                    <a:pt x="29925" y="9900"/>
                  </a:lnTo>
                  <a:lnTo>
                    <a:pt x="29775" y="9976"/>
                  </a:lnTo>
                  <a:lnTo>
                    <a:pt x="29750" y="10001"/>
                  </a:lnTo>
                  <a:lnTo>
                    <a:pt x="29624" y="10076"/>
                  </a:lnTo>
                  <a:lnTo>
                    <a:pt x="29474" y="10176"/>
                  </a:lnTo>
                  <a:lnTo>
                    <a:pt x="29324" y="10251"/>
                  </a:lnTo>
                  <a:lnTo>
                    <a:pt x="29198" y="10351"/>
                  </a:lnTo>
                  <a:lnTo>
                    <a:pt x="29173" y="10351"/>
                  </a:lnTo>
                  <a:lnTo>
                    <a:pt x="29048" y="10427"/>
                  </a:lnTo>
                  <a:lnTo>
                    <a:pt x="28898" y="10527"/>
                  </a:lnTo>
                  <a:lnTo>
                    <a:pt x="28772" y="10627"/>
                  </a:lnTo>
                  <a:lnTo>
                    <a:pt x="28622" y="10727"/>
                  </a:lnTo>
                  <a:lnTo>
                    <a:pt x="28497" y="10803"/>
                  </a:lnTo>
                  <a:lnTo>
                    <a:pt x="28471" y="10803"/>
                  </a:lnTo>
                  <a:lnTo>
                    <a:pt x="28321" y="10903"/>
                  </a:lnTo>
                  <a:lnTo>
                    <a:pt x="28196" y="10978"/>
                  </a:lnTo>
                  <a:lnTo>
                    <a:pt x="28045" y="11078"/>
                  </a:lnTo>
                  <a:lnTo>
                    <a:pt x="27895" y="11179"/>
                  </a:lnTo>
                  <a:lnTo>
                    <a:pt x="27820" y="11229"/>
                  </a:lnTo>
                  <a:lnTo>
                    <a:pt x="27745" y="11254"/>
                  </a:lnTo>
                  <a:lnTo>
                    <a:pt x="27594" y="11354"/>
                  </a:lnTo>
                  <a:lnTo>
                    <a:pt x="27444" y="11429"/>
                  </a:lnTo>
                  <a:lnTo>
                    <a:pt x="27294" y="11504"/>
                  </a:lnTo>
                  <a:lnTo>
                    <a:pt x="27294" y="11529"/>
                  </a:lnTo>
                  <a:lnTo>
                    <a:pt x="27118" y="11580"/>
                  </a:lnTo>
                  <a:lnTo>
                    <a:pt x="26968" y="11655"/>
                  </a:lnTo>
                  <a:lnTo>
                    <a:pt x="26792" y="11730"/>
                  </a:lnTo>
                  <a:lnTo>
                    <a:pt x="26617" y="11780"/>
                  </a:lnTo>
                  <a:lnTo>
                    <a:pt x="26542" y="11830"/>
                  </a:lnTo>
                  <a:lnTo>
                    <a:pt x="26466" y="11855"/>
                  </a:lnTo>
                  <a:lnTo>
                    <a:pt x="26291" y="11930"/>
                  </a:lnTo>
                  <a:lnTo>
                    <a:pt x="26116" y="11981"/>
                  </a:lnTo>
                  <a:lnTo>
                    <a:pt x="25940" y="12056"/>
                  </a:lnTo>
                  <a:lnTo>
                    <a:pt x="25414" y="11955"/>
                  </a:lnTo>
                  <a:lnTo>
                    <a:pt x="25539" y="11429"/>
                  </a:lnTo>
                  <a:lnTo>
                    <a:pt x="25664" y="11304"/>
                  </a:lnTo>
                  <a:lnTo>
                    <a:pt x="25790" y="11179"/>
                  </a:lnTo>
                  <a:lnTo>
                    <a:pt x="25915" y="11053"/>
                  </a:lnTo>
                  <a:lnTo>
                    <a:pt x="25990" y="10978"/>
                  </a:lnTo>
                  <a:lnTo>
                    <a:pt x="26040" y="10928"/>
                  </a:lnTo>
                  <a:lnTo>
                    <a:pt x="26166" y="10803"/>
                  </a:lnTo>
                  <a:lnTo>
                    <a:pt x="26291" y="10677"/>
                  </a:lnTo>
                  <a:lnTo>
                    <a:pt x="26416" y="10527"/>
                  </a:lnTo>
                  <a:lnTo>
                    <a:pt x="26517" y="10402"/>
                  </a:lnTo>
                  <a:lnTo>
                    <a:pt x="26542" y="10402"/>
                  </a:lnTo>
                  <a:lnTo>
                    <a:pt x="26642" y="10301"/>
                  </a:lnTo>
                  <a:lnTo>
                    <a:pt x="26792" y="10201"/>
                  </a:lnTo>
                  <a:lnTo>
                    <a:pt x="26918" y="10076"/>
                  </a:lnTo>
                  <a:lnTo>
                    <a:pt x="26968" y="10026"/>
                  </a:lnTo>
                  <a:lnTo>
                    <a:pt x="27043" y="9976"/>
                  </a:lnTo>
                  <a:lnTo>
                    <a:pt x="27168" y="9875"/>
                  </a:lnTo>
                  <a:lnTo>
                    <a:pt x="27294" y="9750"/>
                  </a:lnTo>
                  <a:lnTo>
                    <a:pt x="27419" y="9650"/>
                  </a:lnTo>
                  <a:lnTo>
                    <a:pt x="27544" y="9549"/>
                  </a:lnTo>
                  <a:lnTo>
                    <a:pt x="27669" y="9449"/>
                  </a:lnTo>
                  <a:lnTo>
                    <a:pt x="27795" y="9324"/>
                  </a:lnTo>
                  <a:lnTo>
                    <a:pt x="27920" y="9224"/>
                  </a:lnTo>
                  <a:lnTo>
                    <a:pt x="28045" y="9123"/>
                  </a:lnTo>
                  <a:lnTo>
                    <a:pt x="28146" y="9023"/>
                  </a:lnTo>
                  <a:lnTo>
                    <a:pt x="28171" y="8998"/>
                  </a:lnTo>
                  <a:lnTo>
                    <a:pt x="28271" y="8898"/>
                  </a:lnTo>
                  <a:lnTo>
                    <a:pt x="28396" y="8772"/>
                  </a:lnTo>
                  <a:lnTo>
                    <a:pt x="28522" y="8672"/>
                  </a:lnTo>
                  <a:lnTo>
                    <a:pt x="28622" y="8572"/>
                  </a:lnTo>
                  <a:lnTo>
                    <a:pt x="28622" y="8547"/>
                  </a:lnTo>
                  <a:lnTo>
                    <a:pt x="28747" y="8422"/>
                  </a:lnTo>
                  <a:lnTo>
                    <a:pt x="28847" y="8296"/>
                  </a:lnTo>
                  <a:lnTo>
                    <a:pt x="28948" y="8171"/>
                  </a:lnTo>
                  <a:lnTo>
                    <a:pt x="28998" y="8096"/>
                  </a:lnTo>
                  <a:lnTo>
                    <a:pt x="29048" y="8046"/>
                  </a:lnTo>
                  <a:lnTo>
                    <a:pt x="29148" y="7920"/>
                  </a:lnTo>
                  <a:lnTo>
                    <a:pt x="29248" y="7795"/>
                  </a:lnTo>
                  <a:lnTo>
                    <a:pt x="29349" y="7645"/>
                  </a:lnTo>
                  <a:lnTo>
                    <a:pt x="29449" y="7519"/>
                  </a:lnTo>
                  <a:lnTo>
                    <a:pt x="29549" y="7394"/>
                  </a:lnTo>
                  <a:lnTo>
                    <a:pt x="29649" y="7244"/>
                  </a:lnTo>
                  <a:lnTo>
                    <a:pt x="29725" y="7118"/>
                  </a:lnTo>
                  <a:lnTo>
                    <a:pt x="29825" y="6993"/>
                  </a:lnTo>
                  <a:lnTo>
                    <a:pt x="29875" y="6918"/>
                  </a:lnTo>
                  <a:lnTo>
                    <a:pt x="29925" y="6843"/>
                  </a:lnTo>
                  <a:lnTo>
                    <a:pt x="30025" y="6717"/>
                  </a:lnTo>
                  <a:lnTo>
                    <a:pt x="30126" y="6592"/>
                  </a:lnTo>
                  <a:lnTo>
                    <a:pt x="30201" y="6467"/>
                  </a:lnTo>
                  <a:lnTo>
                    <a:pt x="30226" y="6442"/>
                  </a:lnTo>
                  <a:lnTo>
                    <a:pt x="30326" y="6341"/>
                  </a:lnTo>
                  <a:lnTo>
                    <a:pt x="30451" y="6216"/>
                  </a:lnTo>
                  <a:lnTo>
                    <a:pt x="30552" y="6116"/>
                  </a:lnTo>
                  <a:lnTo>
                    <a:pt x="30677" y="5991"/>
                  </a:lnTo>
                  <a:lnTo>
                    <a:pt x="30777" y="5890"/>
                  </a:lnTo>
                  <a:lnTo>
                    <a:pt x="30827" y="5840"/>
                  </a:lnTo>
                  <a:lnTo>
                    <a:pt x="30903" y="5765"/>
                  </a:lnTo>
                  <a:lnTo>
                    <a:pt x="31028" y="5665"/>
                  </a:lnTo>
                  <a:lnTo>
                    <a:pt x="31153" y="5539"/>
                  </a:lnTo>
                  <a:lnTo>
                    <a:pt x="31279" y="5439"/>
                  </a:lnTo>
                  <a:lnTo>
                    <a:pt x="31379" y="5314"/>
                  </a:lnTo>
                  <a:lnTo>
                    <a:pt x="31479" y="5239"/>
                  </a:lnTo>
                  <a:lnTo>
                    <a:pt x="31504" y="5214"/>
                  </a:lnTo>
                  <a:lnTo>
                    <a:pt x="31654" y="5113"/>
                  </a:lnTo>
                  <a:lnTo>
                    <a:pt x="31780" y="5013"/>
                  </a:lnTo>
                  <a:lnTo>
                    <a:pt x="31905" y="4913"/>
                  </a:lnTo>
                  <a:lnTo>
                    <a:pt x="32055" y="4813"/>
                  </a:lnTo>
                  <a:lnTo>
                    <a:pt x="32181" y="4712"/>
                  </a:lnTo>
                  <a:lnTo>
                    <a:pt x="32331" y="4612"/>
                  </a:lnTo>
                  <a:lnTo>
                    <a:pt x="32381" y="4562"/>
                  </a:lnTo>
                  <a:lnTo>
                    <a:pt x="32456" y="4512"/>
                  </a:lnTo>
                  <a:cubicBezTo>
                    <a:pt x="32632" y="3409"/>
                    <a:pt x="32732" y="2281"/>
                    <a:pt x="32732" y="1128"/>
                  </a:cubicBezTo>
                  <a:cubicBezTo>
                    <a:pt x="32732" y="752"/>
                    <a:pt x="32707" y="376"/>
                    <a:pt x="32707" y="1"/>
                  </a:cubicBezTo>
                  <a:close/>
                  <a:moveTo>
                    <a:pt x="12133" y="22855"/>
                  </a:moveTo>
                  <a:cubicBezTo>
                    <a:pt x="12124" y="22856"/>
                    <a:pt x="12115" y="22857"/>
                    <a:pt x="12105" y="22858"/>
                  </a:cubicBezTo>
                  <a:lnTo>
                    <a:pt x="12131" y="22858"/>
                  </a:lnTo>
                  <a:lnTo>
                    <a:pt x="12133" y="22855"/>
                  </a:ln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2"/>
            <p:cNvSpPr/>
            <p:nvPr/>
          </p:nvSpPr>
          <p:spPr>
            <a:xfrm>
              <a:off x="3224307" y="3052363"/>
              <a:ext cx="1001" cy="3454"/>
            </a:xfrm>
            <a:custGeom>
              <a:rect b="b" l="l" r="r" t="t"/>
              <a:pathLst>
                <a:path extrusionOk="0" h="176" w="51">
                  <a:moveTo>
                    <a:pt x="26" y="0"/>
                  </a:moveTo>
                  <a:lnTo>
                    <a:pt x="26" y="25"/>
                  </a:lnTo>
                  <a:lnTo>
                    <a:pt x="51" y="25"/>
                  </a:lnTo>
                  <a:lnTo>
                    <a:pt x="26" y="0"/>
                  </a:lnTo>
                  <a:close/>
                  <a:moveTo>
                    <a:pt x="26" y="25"/>
                  </a:moveTo>
                  <a:lnTo>
                    <a:pt x="26" y="50"/>
                  </a:lnTo>
                  <a:lnTo>
                    <a:pt x="26" y="100"/>
                  </a:lnTo>
                  <a:lnTo>
                    <a:pt x="51" y="75"/>
                  </a:lnTo>
                  <a:lnTo>
                    <a:pt x="51" y="50"/>
                  </a:lnTo>
                  <a:lnTo>
                    <a:pt x="26" y="25"/>
                  </a:lnTo>
                  <a:close/>
                  <a:moveTo>
                    <a:pt x="26" y="125"/>
                  </a:moveTo>
                  <a:lnTo>
                    <a:pt x="1" y="151"/>
                  </a:lnTo>
                  <a:lnTo>
                    <a:pt x="1" y="176"/>
                  </a:lnTo>
                  <a:lnTo>
                    <a:pt x="26" y="151"/>
                  </a:lnTo>
                  <a:lnTo>
                    <a:pt x="26" y="125"/>
                  </a:ln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2"/>
            <p:cNvSpPr/>
            <p:nvPr/>
          </p:nvSpPr>
          <p:spPr>
            <a:xfrm>
              <a:off x="3473191" y="2993339"/>
              <a:ext cx="20" cy="20"/>
            </a:xfrm>
            <a:custGeom>
              <a:rect b="b" l="l" r="r" t="t"/>
              <a:pathLst>
                <a:path extrusionOk="0" h="1" w="1">
                  <a:moveTo>
                    <a:pt x="1" y="1"/>
                  </a:moveTo>
                  <a:lnTo>
                    <a:pt x="1" y="1"/>
                  </a:lnTo>
                  <a:lnTo>
                    <a:pt x="1" y="1"/>
                  </a:ln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2"/>
            <p:cNvSpPr/>
            <p:nvPr/>
          </p:nvSpPr>
          <p:spPr>
            <a:xfrm>
              <a:off x="2963628" y="2515806"/>
              <a:ext cx="409731" cy="146090"/>
            </a:xfrm>
            <a:custGeom>
              <a:rect b="b" l="l" r="r" t="t"/>
              <a:pathLst>
                <a:path extrusionOk="0" h="7445" w="20878">
                  <a:moveTo>
                    <a:pt x="17244" y="1"/>
                  </a:moveTo>
                  <a:cubicBezTo>
                    <a:pt x="10376" y="1"/>
                    <a:pt x="4211" y="2883"/>
                    <a:pt x="0" y="7444"/>
                  </a:cubicBezTo>
                  <a:lnTo>
                    <a:pt x="176" y="7444"/>
                  </a:lnTo>
                  <a:lnTo>
                    <a:pt x="251" y="7419"/>
                  </a:lnTo>
                  <a:lnTo>
                    <a:pt x="326" y="7419"/>
                  </a:lnTo>
                  <a:lnTo>
                    <a:pt x="401" y="7394"/>
                  </a:lnTo>
                  <a:lnTo>
                    <a:pt x="552" y="7394"/>
                  </a:lnTo>
                  <a:lnTo>
                    <a:pt x="702" y="7369"/>
                  </a:lnTo>
                  <a:lnTo>
                    <a:pt x="853" y="7344"/>
                  </a:lnTo>
                  <a:lnTo>
                    <a:pt x="1003" y="7319"/>
                  </a:lnTo>
                  <a:lnTo>
                    <a:pt x="1153" y="7294"/>
                  </a:lnTo>
                  <a:lnTo>
                    <a:pt x="1304" y="7269"/>
                  </a:lnTo>
                  <a:lnTo>
                    <a:pt x="1429" y="7244"/>
                  </a:lnTo>
                  <a:lnTo>
                    <a:pt x="1730" y="7169"/>
                  </a:lnTo>
                  <a:lnTo>
                    <a:pt x="2031" y="7118"/>
                  </a:lnTo>
                  <a:lnTo>
                    <a:pt x="2181" y="7093"/>
                  </a:lnTo>
                  <a:lnTo>
                    <a:pt x="2331" y="7068"/>
                  </a:lnTo>
                  <a:lnTo>
                    <a:pt x="2432" y="7068"/>
                  </a:lnTo>
                  <a:lnTo>
                    <a:pt x="2557" y="7043"/>
                  </a:lnTo>
                  <a:lnTo>
                    <a:pt x="2657" y="7018"/>
                  </a:lnTo>
                  <a:lnTo>
                    <a:pt x="2757" y="6993"/>
                  </a:lnTo>
                  <a:lnTo>
                    <a:pt x="2858" y="6993"/>
                  </a:lnTo>
                  <a:lnTo>
                    <a:pt x="2958" y="6968"/>
                  </a:lnTo>
                  <a:lnTo>
                    <a:pt x="3058" y="6943"/>
                  </a:lnTo>
                  <a:lnTo>
                    <a:pt x="3158" y="6918"/>
                  </a:lnTo>
                  <a:lnTo>
                    <a:pt x="3259" y="6893"/>
                  </a:lnTo>
                  <a:lnTo>
                    <a:pt x="3359" y="6893"/>
                  </a:lnTo>
                  <a:lnTo>
                    <a:pt x="3459" y="6868"/>
                  </a:lnTo>
                  <a:lnTo>
                    <a:pt x="3559" y="6843"/>
                  </a:lnTo>
                  <a:lnTo>
                    <a:pt x="3660" y="6818"/>
                  </a:lnTo>
                  <a:lnTo>
                    <a:pt x="3760" y="6793"/>
                  </a:lnTo>
                  <a:lnTo>
                    <a:pt x="3860" y="6768"/>
                  </a:lnTo>
                  <a:lnTo>
                    <a:pt x="3960" y="6743"/>
                  </a:lnTo>
                  <a:lnTo>
                    <a:pt x="4061" y="6717"/>
                  </a:lnTo>
                  <a:lnTo>
                    <a:pt x="4161" y="6717"/>
                  </a:lnTo>
                  <a:lnTo>
                    <a:pt x="4261" y="6692"/>
                  </a:lnTo>
                  <a:lnTo>
                    <a:pt x="4361" y="6667"/>
                  </a:lnTo>
                  <a:lnTo>
                    <a:pt x="4462" y="6642"/>
                  </a:lnTo>
                  <a:lnTo>
                    <a:pt x="4562" y="6617"/>
                  </a:lnTo>
                  <a:lnTo>
                    <a:pt x="4662" y="6592"/>
                  </a:lnTo>
                  <a:lnTo>
                    <a:pt x="4762" y="6567"/>
                  </a:lnTo>
                  <a:lnTo>
                    <a:pt x="4863" y="6542"/>
                  </a:lnTo>
                  <a:lnTo>
                    <a:pt x="4963" y="6517"/>
                  </a:lnTo>
                  <a:lnTo>
                    <a:pt x="5063" y="6492"/>
                  </a:lnTo>
                  <a:lnTo>
                    <a:pt x="5163" y="6442"/>
                  </a:lnTo>
                  <a:lnTo>
                    <a:pt x="5364" y="6392"/>
                  </a:lnTo>
                  <a:lnTo>
                    <a:pt x="5564" y="6342"/>
                  </a:lnTo>
                  <a:lnTo>
                    <a:pt x="5765" y="6291"/>
                  </a:lnTo>
                  <a:lnTo>
                    <a:pt x="5965" y="6241"/>
                  </a:lnTo>
                  <a:lnTo>
                    <a:pt x="6016" y="6216"/>
                  </a:lnTo>
                  <a:lnTo>
                    <a:pt x="6166" y="6166"/>
                  </a:lnTo>
                  <a:lnTo>
                    <a:pt x="6366" y="6116"/>
                  </a:lnTo>
                  <a:lnTo>
                    <a:pt x="6567" y="6066"/>
                  </a:lnTo>
                  <a:lnTo>
                    <a:pt x="6767" y="6016"/>
                  </a:lnTo>
                  <a:lnTo>
                    <a:pt x="6968" y="5966"/>
                  </a:lnTo>
                  <a:lnTo>
                    <a:pt x="7168" y="5890"/>
                  </a:lnTo>
                  <a:lnTo>
                    <a:pt x="7369" y="5840"/>
                  </a:lnTo>
                  <a:lnTo>
                    <a:pt x="7569" y="5790"/>
                  </a:lnTo>
                  <a:lnTo>
                    <a:pt x="7770" y="5715"/>
                  </a:lnTo>
                  <a:lnTo>
                    <a:pt x="7970" y="5665"/>
                  </a:lnTo>
                  <a:lnTo>
                    <a:pt x="8171" y="5590"/>
                  </a:lnTo>
                  <a:lnTo>
                    <a:pt x="8371" y="5540"/>
                  </a:lnTo>
                  <a:lnTo>
                    <a:pt x="8572" y="5464"/>
                  </a:lnTo>
                  <a:lnTo>
                    <a:pt x="8772" y="5414"/>
                  </a:lnTo>
                  <a:lnTo>
                    <a:pt x="8973" y="5339"/>
                  </a:lnTo>
                  <a:lnTo>
                    <a:pt x="9173" y="5264"/>
                  </a:lnTo>
                  <a:lnTo>
                    <a:pt x="9374" y="5214"/>
                  </a:lnTo>
                  <a:lnTo>
                    <a:pt x="9574" y="5139"/>
                  </a:lnTo>
                  <a:lnTo>
                    <a:pt x="9750" y="5063"/>
                  </a:lnTo>
                  <a:lnTo>
                    <a:pt x="9950" y="4988"/>
                  </a:lnTo>
                  <a:lnTo>
                    <a:pt x="10151" y="4938"/>
                  </a:lnTo>
                  <a:lnTo>
                    <a:pt x="10351" y="4863"/>
                  </a:lnTo>
                  <a:lnTo>
                    <a:pt x="10552" y="4788"/>
                  </a:lnTo>
                  <a:lnTo>
                    <a:pt x="10752" y="4712"/>
                  </a:lnTo>
                  <a:lnTo>
                    <a:pt x="10953" y="4637"/>
                  </a:lnTo>
                  <a:lnTo>
                    <a:pt x="11153" y="4562"/>
                  </a:lnTo>
                  <a:lnTo>
                    <a:pt x="11354" y="4487"/>
                  </a:lnTo>
                  <a:lnTo>
                    <a:pt x="11554" y="4412"/>
                  </a:lnTo>
                  <a:lnTo>
                    <a:pt x="11730" y="4337"/>
                  </a:lnTo>
                  <a:lnTo>
                    <a:pt x="11930" y="4286"/>
                  </a:lnTo>
                  <a:lnTo>
                    <a:pt x="12331" y="4136"/>
                  </a:lnTo>
                  <a:lnTo>
                    <a:pt x="12732" y="3986"/>
                  </a:lnTo>
                  <a:lnTo>
                    <a:pt x="13133" y="3810"/>
                  </a:lnTo>
                  <a:lnTo>
                    <a:pt x="13509" y="3660"/>
                  </a:lnTo>
                  <a:lnTo>
                    <a:pt x="14311" y="3359"/>
                  </a:lnTo>
                  <a:lnTo>
                    <a:pt x="14687" y="3209"/>
                  </a:lnTo>
                  <a:lnTo>
                    <a:pt x="15088" y="3058"/>
                  </a:lnTo>
                  <a:lnTo>
                    <a:pt x="15189" y="3008"/>
                  </a:lnTo>
                  <a:lnTo>
                    <a:pt x="15289" y="2983"/>
                  </a:lnTo>
                  <a:lnTo>
                    <a:pt x="15364" y="2958"/>
                  </a:lnTo>
                  <a:lnTo>
                    <a:pt x="15464" y="2908"/>
                  </a:lnTo>
                  <a:lnTo>
                    <a:pt x="15539" y="2883"/>
                  </a:lnTo>
                  <a:lnTo>
                    <a:pt x="15640" y="2833"/>
                  </a:lnTo>
                  <a:lnTo>
                    <a:pt x="15740" y="2783"/>
                  </a:lnTo>
                  <a:lnTo>
                    <a:pt x="15815" y="2758"/>
                  </a:lnTo>
                  <a:lnTo>
                    <a:pt x="15915" y="2707"/>
                  </a:lnTo>
                  <a:lnTo>
                    <a:pt x="16016" y="2682"/>
                  </a:lnTo>
                  <a:lnTo>
                    <a:pt x="16091" y="2632"/>
                  </a:lnTo>
                  <a:lnTo>
                    <a:pt x="16191" y="2607"/>
                  </a:lnTo>
                  <a:lnTo>
                    <a:pt x="16266" y="2557"/>
                  </a:lnTo>
                  <a:lnTo>
                    <a:pt x="16366" y="2507"/>
                  </a:lnTo>
                  <a:lnTo>
                    <a:pt x="16467" y="2482"/>
                  </a:lnTo>
                  <a:lnTo>
                    <a:pt x="16542" y="2432"/>
                  </a:lnTo>
                  <a:lnTo>
                    <a:pt x="16717" y="2357"/>
                  </a:lnTo>
                  <a:lnTo>
                    <a:pt x="16893" y="2256"/>
                  </a:lnTo>
                  <a:lnTo>
                    <a:pt x="17093" y="2181"/>
                  </a:lnTo>
                  <a:lnTo>
                    <a:pt x="17269" y="2081"/>
                  </a:lnTo>
                  <a:lnTo>
                    <a:pt x="17444" y="2006"/>
                  </a:lnTo>
                  <a:lnTo>
                    <a:pt x="17620" y="1905"/>
                  </a:lnTo>
                  <a:lnTo>
                    <a:pt x="17795" y="1830"/>
                  </a:lnTo>
                  <a:lnTo>
                    <a:pt x="17971" y="1730"/>
                  </a:lnTo>
                  <a:lnTo>
                    <a:pt x="18146" y="1630"/>
                  </a:lnTo>
                  <a:lnTo>
                    <a:pt x="18321" y="1555"/>
                  </a:lnTo>
                  <a:lnTo>
                    <a:pt x="18672" y="1354"/>
                  </a:lnTo>
                  <a:lnTo>
                    <a:pt x="19048" y="1179"/>
                  </a:lnTo>
                  <a:lnTo>
                    <a:pt x="19224" y="1078"/>
                  </a:lnTo>
                  <a:lnTo>
                    <a:pt x="19399" y="1003"/>
                  </a:lnTo>
                  <a:lnTo>
                    <a:pt x="19575" y="903"/>
                  </a:lnTo>
                  <a:lnTo>
                    <a:pt x="19750" y="828"/>
                  </a:lnTo>
                  <a:lnTo>
                    <a:pt x="19925" y="727"/>
                  </a:lnTo>
                  <a:lnTo>
                    <a:pt x="20126" y="627"/>
                  </a:lnTo>
                  <a:lnTo>
                    <a:pt x="20301" y="552"/>
                  </a:lnTo>
                  <a:lnTo>
                    <a:pt x="20477" y="452"/>
                  </a:lnTo>
                  <a:lnTo>
                    <a:pt x="20652" y="377"/>
                  </a:lnTo>
                  <a:lnTo>
                    <a:pt x="20853" y="276"/>
                  </a:lnTo>
                  <a:lnTo>
                    <a:pt x="20878" y="276"/>
                  </a:lnTo>
                  <a:cubicBezTo>
                    <a:pt x="19700" y="101"/>
                    <a:pt x="18472" y="1"/>
                    <a:pt x="17244" y="1"/>
                  </a:cubicBezTo>
                  <a:close/>
                </a:path>
              </a:pathLst>
            </a:custGeom>
            <a:solidFill>
              <a:srgbClr val="65C3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2"/>
            <p:cNvSpPr/>
            <p:nvPr/>
          </p:nvSpPr>
          <p:spPr>
            <a:xfrm>
              <a:off x="3002485" y="2552696"/>
              <a:ext cx="701908" cy="701799"/>
            </a:xfrm>
            <a:custGeom>
              <a:rect b="b" l="l" r="r" t="t"/>
              <a:pathLst>
                <a:path extrusionOk="0" h="35765" w="35766">
                  <a:moveTo>
                    <a:pt x="17895" y="0"/>
                  </a:moveTo>
                  <a:cubicBezTo>
                    <a:pt x="8021" y="0"/>
                    <a:pt x="0" y="7995"/>
                    <a:pt x="0" y="17870"/>
                  </a:cubicBezTo>
                  <a:cubicBezTo>
                    <a:pt x="0" y="27770"/>
                    <a:pt x="8021" y="35765"/>
                    <a:pt x="17895" y="35765"/>
                  </a:cubicBezTo>
                  <a:cubicBezTo>
                    <a:pt x="27770" y="35765"/>
                    <a:pt x="35765" y="27770"/>
                    <a:pt x="35765" y="17870"/>
                  </a:cubicBezTo>
                  <a:cubicBezTo>
                    <a:pt x="35765" y="7995"/>
                    <a:pt x="27770" y="0"/>
                    <a:pt x="17895" y="0"/>
                  </a:cubicBezTo>
                  <a:close/>
                </a:path>
              </a:pathLst>
            </a:custGeom>
            <a:solidFill>
              <a:srgbClr val="FFFFFF">
                <a:alpha val="2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 name="Google Shape;2153;p72"/>
          <p:cNvGrpSpPr/>
          <p:nvPr/>
        </p:nvGrpSpPr>
        <p:grpSpPr>
          <a:xfrm>
            <a:off x="4065871" y="2077232"/>
            <a:ext cx="1012257" cy="989033"/>
            <a:chOff x="2847546" y="3614469"/>
            <a:chExt cx="1012257" cy="989033"/>
          </a:xfrm>
        </p:grpSpPr>
        <p:sp>
          <p:nvSpPr>
            <p:cNvPr id="2154" name="Google Shape;2154;p72"/>
            <p:cNvSpPr/>
            <p:nvPr/>
          </p:nvSpPr>
          <p:spPr>
            <a:xfrm>
              <a:off x="2847546" y="3614469"/>
              <a:ext cx="1012257" cy="989033"/>
            </a:xfrm>
            <a:custGeom>
              <a:rect b="b" l="l" r="r" t="t"/>
              <a:pathLst>
                <a:path extrusionOk="0" h="50403" w="51580">
                  <a:moveTo>
                    <a:pt x="37645" y="6868"/>
                  </a:moveTo>
                  <a:cubicBezTo>
                    <a:pt x="48272" y="13735"/>
                    <a:pt x="51580" y="27520"/>
                    <a:pt x="45039" y="37645"/>
                  </a:cubicBezTo>
                  <a:cubicBezTo>
                    <a:pt x="38497" y="47771"/>
                    <a:pt x="24562" y="50402"/>
                    <a:pt x="13936" y="43535"/>
                  </a:cubicBezTo>
                  <a:cubicBezTo>
                    <a:pt x="3309" y="36668"/>
                    <a:pt x="1" y="22883"/>
                    <a:pt x="6542" y="12758"/>
                  </a:cubicBezTo>
                  <a:cubicBezTo>
                    <a:pt x="13083" y="2633"/>
                    <a:pt x="26993" y="1"/>
                    <a:pt x="37645" y="6868"/>
                  </a:cubicBezTo>
                  <a:close/>
                </a:path>
              </a:pathLst>
            </a:custGeom>
            <a:solidFill>
              <a:srgbClr val="8EB6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2"/>
            <p:cNvSpPr/>
            <p:nvPr/>
          </p:nvSpPr>
          <p:spPr>
            <a:xfrm>
              <a:off x="3596161" y="3877097"/>
              <a:ext cx="510" cy="20"/>
            </a:xfrm>
            <a:custGeom>
              <a:rect b="b" l="l" r="r" t="t"/>
              <a:pathLst>
                <a:path extrusionOk="0" h="1" w="26">
                  <a:moveTo>
                    <a:pt x="0" y="0"/>
                  </a:moveTo>
                  <a:lnTo>
                    <a:pt x="0" y="0"/>
                  </a:lnTo>
                  <a:lnTo>
                    <a:pt x="25"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2"/>
            <p:cNvSpPr/>
            <p:nvPr/>
          </p:nvSpPr>
          <p:spPr>
            <a:xfrm>
              <a:off x="3592707" y="3883984"/>
              <a:ext cx="20" cy="510"/>
            </a:xfrm>
            <a:custGeom>
              <a:rect b="b" l="l" r="r" t="t"/>
              <a:pathLst>
                <a:path extrusionOk="0" h="26" w="1">
                  <a:moveTo>
                    <a:pt x="1" y="25"/>
                  </a:moveTo>
                  <a:lnTo>
                    <a:pt x="1" y="25"/>
                  </a:lnTo>
                  <a:lnTo>
                    <a:pt x="1"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2"/>
            <p:cNvSpPr/>
            <p:nvPr/>
          </p:nvSpPr>
          <p:spPr>
            <a:xfrm>
              <a:off x="3592216" y="3842679"/>
              <a:ext cx="158904" cy="93442"/>
            </a:xfrm>
            <a:custGeom>
              <a:rect b="b" l="l" r="r" t="t"/>
              <a:pathLst>
                <a:path extrusionOk="0" h="4762" w="8097">
                  <a:moveTo>
                    <a:pt x="5088" y="0"/>
                  </a:moveTo>
                  <a:lnTo>
                    <a:pt x="5038" y="25"/>
                  </a:lnTo>
                  <a:lnTo>
                    <a:pt x="4938" y="50"/>
                  </a:lnTo>
                  <a:lnTo>
                    <a:pt x="4838" y="50"/>
                  </a:lnTo>
                  <a:lnTo>
                    <a:pt x="4738" y="75"/>
                  </a:lnTo>
                  <a:lnTo>
                    <a:pt x="4637" y="100"/>
                  </a:lnTo>
                  <a:lnTo>
                    <a:pt x="4462" y="150"/>
                  </a:lnTo>
                  <a:lnTo>
                    <a:pt x="4362" y="176"/>
                  </a:lnTo>
                  <a:lnTo>
                    <a:pt x="4261" y="176"/>
                  </a:lnTo>
                  <a:lnTo>
                    <a:pt x="4161" y="201"/>
                  </a:lnTo>
                  <a:lnTo>
                    <a:pt x="4111" y="226"/>
                  </a:lnTo>
                  <a:lnTo>
                    <a:pt x="4086" y="226"/>
                  </a:lnTo>
                  <a:lnTo>
                    <a:pt x="3961" y="251"/>
                  </a:lnTo>
                  <a:lnTo>
                    <a:pt x="3835" y="276"/>
                  </a:lnTo>
                  <a:lnTo>
                    <a:pt x="3710" y="301"/>
                  </a:lnTo>
                  <a:lnTo>
                    <a:pt x="3635" y="301"/>
                  </a:lnTo>
                  <a:lnTo>
                    <a:pt x="3560" y="326"/>
                  </a:lnTo>
                  <a:lnTo>
                    <a:pt x="3459" y="326"/>
                  </a:lnTo>
                  <a:lnTo>
                    <a:pt x="3384" y="351"/>
                  </a:lnTo>
                  <a:lnTo>
                    <a:pt x="3309" y="376"/>
                  </a:lnTo>
                  <a:lnTo>
                    <a:pt x="3234" y="376"/>
                  </a:lnTo>
                  <a:lnTo>
                    <a:pt x="3134" y="401"/>
                  </a:lnTo>
                  <a:lnTo>
                    <a:pt x="3058" y="426"/>
                  </a:lnTo>
                  <a:lnTo>
                    <a:pt x="2958" y="451"/>
                  </a:lnTo>
                  <a:lnTo>
                    <a:pt x="2883" y="476"/>
                  </a:lnTo>
                  <a:lnTo>
                    <a:pt x="2783" y="501"/>
                  </a:lnTo>
                  <a:lnTo>
                    <a:pt x="2682" y="526"/>
                  </a:lnTo>
                  <a:lnTo>
                    <a:pt x="2607" y="551"/>
                  </a:lnTo>
                  <a:lnTo>
                    <a:pt x="2507" y="577"/>
                  </a:lnTo>
                  <a:lnTo>
                    <a:pt x="2407" y="602"/>
                  </a:lnTo>
                  <a:lnTo>
                    <a:pt x="2332" y="627"/>
                  </a:lnTo>
                  <a:lnTo>
                    <a:pt x="2231" y="652"/>
                  </a:lnTo>
                  <a:lnTo>
                    <a:pt x="2131" y="677"/>
                  </a:lnTo>
                  <a:lnTo>
                    <a:pt x="2031" y="702"/>
                  </a:lnTo>
                  <a:lnTo>
                    <a:pt x="1956" y="752"/>
                  </a:lnTo>
                  <a:lnTo>
                    <a:pt x="1855" y="777"/>
                  </a:lnTo>
                  <a:lnTo>
                    <a:pt x="1805" y="802"/>
                  </a:lnTo>
                  <a:lnTo>
                    <a:pt x="1755" y="802"/>
                  </a:lnTo>
                  <a:lnTo>
                    <a:pt x="1705" y="827"/>
                  </a:lnTo>
                  <a:lnTo>
                    <a:pt x="1655" y="852"/>
                  </a:lnTo>
                  <a:lnTo>
                    <a:pt x="1630" y="852"/>
                  </a:lnTo>
                  <a:lnTo>
                    <a:pt x="1580" y="877"/>
                  </a:lnTo>
                  <a:lnTo>
                    <a:pt x="1530" y="902"/>
                  </a:lnTo>
                  <a:lnTo>
                    <a:pt x="1479" y="902"/>
                  </a:lnTo>
                  <a:lnTo>
                    <a:pt x="1429" y="927"/>
                  </a:lnTo>
                  <a:lnTo>
                    <a:pt x="1404" y="952"/>
                  </a:lnTo>
                  <a:lnTo>
                    <a:pt x="1354" y="978"/>
                  </a:lnTo>
                  <a:lnTo>
                    <a:pt x="1304" y="1003"/>
                  </a:lnTo>
                  <a:lnTo>
                    <a:pt x="1254" y="1003"/>
                  </a:lnTo>
                  <a:lnTo>
                    <a:pt x="1229" y="1028"/>
                  </a:lnTo>
                  <a:lnTo>
                    <a:pt x="1179" y="1053"/>
                  </a:lnTo>
                  <a:lnTo>
                    <a:pt x="1129" y="1078"/>
                  </a:lnTo>
                  <a:lnTo>
                    <a:pt x="1104" y="1103"/>
                  </a:lnTo>
                  <a:lnTo>
                    <a:pt x="1053" y="1103"/>
                  </a:lnTo>
                  <a:lnTo>
                    <a:pt x="1028" y="1128"/>
                  </a:lnTo>
                  <a:lnTo>
                    <a:pt x="978" y="1153"/>
                  </a:lnTo>
                  <a:lnTo>
                    <a:pt x="928" y="1178"/>
                  </a:lnTo>
                  <a:lnTo>
                    <a:pt x="903" y="1203"/>
                  </a:lnTo>
                  <a:lnTo>
                    <a:pt x="853" y="1228"/>
                  </a:lnTo>
                  <a:lnTo>
                    <a:pt x="828" y="1253"/>
                  </a:lnTo>
                  <a:lnTo>
                    <a:pt x="778" y="1278"/>
                  </a:lnTo>
                  <a:lnTo>
                    <a:pt x="753" y="1278"/>
                  </a:lnTo>
                  <a:lnTo>
                    <a:pt x="702" y="1303"/>
                  </a:lnTo>
                  <a:lnTo>
                    <a:pt x="677" y="1328"/>
                  </a:lnTo>
                  <a:lnTo>
                    <a:pt x="652" y="1353"/>
                  </a:lnTo>
                  <a:lnTo>
                    <a:pt x="602" y="1379"/>
                  </a:lnTo>
                  <a:lnTo>
                    <a:pt x="577" y="1404"/>
                  </a:lnTo>
                  <a:lnTo>
                    <a:pt x="552" y="1429"/>
                  </a:lnTo>
                  <a:lnTo>
                    <a:pt x="527" y="1454"/>
                  </a:lnTo>
                  <a:lnTo>
                    <a:pt x="477" y="1479"/>
                  </a:lnTo>
                  <a:lnTo>
                    <a:pt x="452" y="1504"/>
                  </a:lnTo>
                  <a:lnTo>
                    <a:pt x="452" y="1529"/>
                  </a:lnTo>
                  <a:lnTo>
                    <a:pt x="427" y="1529"/>
                  </a:lnTo>
                  <a:lnTo>
                    <a:pt x="402" y="1554"/>
                  </a:lnTo>
                  <a:lnTo>
                    <a:pt x="377" y="1579"/>
                  </a:lnTo>
                  <a:lnTo>
                    <a:pt x="352" y="1604"/>
                  </a:lnTo>
                  <a:lnTo>
                    <a:pt x="327" y="1629"/>
                  </a:lnTo>
                  <a:lnTo>
                    <a:pt x="301" y="1654"/>
                  </a:lnTo>
                  <a:lnTo>
                    <a:pt x="276" y="1679"/>
                  </a:lnTo>
                  <a:lnTo>
                    <a:pt x="251" y="1704"/>
                  </a:lnTo>
                  <a:lnTo>
                    <a:pt x="226" y="1729"/>
                  </a:lnTo>
                  <a:lnTo>
                    <a:pt x="201" y="1754"/>
                  </a:lnTo>
                  <a:lnTo>
                    <a:pt x="201" y="1780"/>
                  </a:lnTo>
                  <a:lnTo>
                    <a:pt x="176" y="1805"/>
                  </a:lnTo>
                  <a:lnTo>
                    <a:pt x="151" y="1830"/>
                  </a:lnTo>
                  <a:lnTo>
                    <a:pt x="126" y="1855"/>
                  </a:lnTo>
                  <a:lnTo>
                    <a:pt x="151" y="1855"/>
                  </a:lnTo>
                  <a:lnTo>
                    <a:pt x="126" y="1880"/>
                  </a:lnTo>
                  <a:lnTo>
                    <a:pt x="101" y="1905"/>
                  </a:lnTo>
                  <a:lnTo>
                    <a:pt x="101" y="1930"/>
                  </a:lnTo>
                  <a:lnTo>
                    <a:pt x="76" y="1955"/>
                  </a:lnTo>
                  <a:lnTo>
                    <a:pt x="76" y="1980"/>
                  </a:lnTo>
                  <a:lnTo>
                    <a:pt x="51" y="2005"/>
                  </a:lnTo>
                  <a:lnTo>
                    <a:pt x="51" y="2030"/>
                  </a:lnTo>
                  <a:lnTo>
                    <a:pt x="26" y="2080"/>
                  </a:lnTo>
                  <a:lnTo>
                    <a:pt x="51" y="2055"/>
                  </a:lnTo>
                  <a:lnTo>
                    <a:pt x="26" y="2105"/>
                  </a:lnTo>
                  <a:lnTo>
                    <a:pt x="26" y="2130"/>
                  </a:lnTo>
                  <a:lnTo>
                    <a:pt x="26" y="2155"/>
                  </a:lnTo>
                  <a:lnTo>
                    <a:pt x="1" y="2181"/>
                  </a:lnTo>
                  <a:lnTo>
                    <a:pt x="1" y="2206"/>
                  </a:lnTo>
                  <a:lnTo>
                    <a:pt x="1" y="2231"/>
                  </a:lnTo>
                  <a:lnTo>
                    <a:pt x="1" y="2256"/>
                  </a:lnTo>
                  <a:lnTo>
                    <a:pt x="1" y="2281"/>
                  </a:lnTo>
                  <a:lnTo>
                    <a:pt x="1" y="2306"/>
                  </a:lnTo>
                  <a:lnTo>
                    <a:pt x="1" y="2331"/>
                  </a:lnTo>
                  <a:lnTo>
                    <a:pt x="1" y="2356"/>
                  </a:lnTo>
                  <a:lnTo>
                    <a:pt x="1" y="2381"/>
                  </a:lnTo>
                  <a:lnTo>
                    <a:pt x="1" y="2406"/>
                  </a:lnTo>
                  <a:lnTo>
                    <a:pt x="1" y="2431"/>
                  </a:lnTo>
                  <a:lnTo>
                    <a:pt x="1" y="2456"/>
                  </a:lnTo>
                  <a:lnTo>
                    <a:pt x="1" y="2481"/>
                  </a:lnTo>
                  <a:lnTo>
                    <a:pt x="1" y="2506"/>
                  </a:lnTo>
                  <a:lnTo>
                    <a:pt x="26" y="2531"/>
                  </a:lnTo>
                  <a:lnTo>
                    <a:pt x="26" y="2556"/>
                  </a:lnTo>
                  <a:lnTo>
                    <a:pt x="26" y="2582"/>
                  </a:lnTo>
                  <a:lnTo>
                    <a:pt x="26" y="2607"/>
                  </a:lnTo>
                  <a:lnTo>
                    <a:pt x="51" y="2632"/>
                  </a:lnTo>
                  <a:lnTo>
                    <a:pt x="51" y="2657"/>
                  </a:lnTo>
                  <a:lnTo>
                    <a:pt x="51" y="2682"/>
                  </a:lnTo>
                  <a:lnTo>
                    <a:pt x="76" y="2707"/>
                  </a:lnTo>
                  <a:lnTo>
                    <a:pt x="76" y="2732"/>
                  </a:lnTo>
                  <a:lnTo>
                    <a:pt x="76" y="2757"/>
                  </a:lnTo>
                  <a:lnTo>
                    <a:pt x="101" y="2782"/>
                  </a:lnTo>
                  <a:lnTo>
                    <a:pt x="101" y="2807"/>
                  </a:lnTo>
                  <a:lnTo>
                    <a:pt x="126" y="2832"/>
                  </a:lnTo>
                  <a:lnTo>
                    <a:pt x="126" y="2857"/>
                  </a:lnTo>
                  <a:lnTo>
                    <a:pt x="126" y="2882"/>
                  </a:lnTo>
                  <a:lnTo>
                    <a:pt x="151" y="2907"/>
                  </a:lnTo>
                  <a:lnTo>
                    <a:pt x="151" y="2932"/>
                  </a:lnTo>
                  <a:lnTo>
                    <a:pt x="176" y="2932"/>
                  </a:lnTo>
                  <a:lnTo>
                    <a:pt x="176" y="2957"/>
                  </a:lnTo>
                  <a:lnTo>
                    <a:pt x="201" y="2983"/>
                  </a:lnTo>
                  <a:lnTo>
                    <a:pt x="201" y="3008"/>
                  </a:lnTo>
                  <a:lnTo>
                    <a:pt x="226" y="3033"/>
                  </a:lnTo>
                  <a:lnTo>
                    <a:pt x="226" y="3058"/>
                  </a:lnTo>
                  <a:lnTo>
                    <a:pt x="251" y="3083"/>
                  </a:lnTo>
                  <a:lnTo>
                    <a:pt x="276" y="3108"/>
                  </a:lnTo>
                  <a:lnTo>
                    <a:pt x="301" y="3133"/>
                  </a:lnTo>
                  <a:lnTo>
                    <a:pt x="327" y="3158"/>
                  </a:lnTo>
                  <a:lnTo>
                    <a:pt x="327" y="3183"/>
                  </a:lnTo>
                  <a:lnTo>
                    <a:pt x="352" y="3183"/>
                  </a:lnTo>
                  <a:lnTo>
                    <a:pt x="352" y="3208"/>
                  </a:lnTo>
                  <a:lnTo>
                    <a:pt x="377" y="3233"/>
                  </a:lnTo>
                  <a:lnTo>
                    <a:pt x="402" y="3233"/>
                  </a:lnTo>
                  <a:lnTo>
                    <a:pt x="402" y="3258"/>
                  </a:lnTo>
                  <a:lnTo>
                    <a:pt x="427" y="3283"/>
                  </a:lnTo>
                  <a:lnTo>
                    <a:pt x="452" y="3308"/>
                  </a:lnTo>
                  <a:lnTo>
                    <a:pt x="477" y="3308"/>
                  </a:lnTo>
                  <a:lnTo>
                    <a:pt x="477" y="3333"/>
                  </a:lnTo>
                  <a:lnTo>
                    <a:pt x="502" y="3358"/>
                  </a:lnTo>
                  <a:lnTo>
                    <a:pt x="527" y="3358"/>
                  </a:lnTo>
                  <a:lnTo>
                    <a:pt x="552" y="3384"/>
                  </a:lnTo>
                  <a:lnTo>
                    <a:pt x="577" y="3409"/>
                  </a:lnTo>
                  <a:lnTo>
                    <a:pt x="602" y="3434"/>
                  </a:lnTo>
                  <a:lnTo>
                    <a:pt x="627" y="3459"/>
                  </a:lnTo>
                  <a:lnTo>
                    <a:pt x="677" y="3484"/>
                  </a:lnTo>
                  <a:lnTo>
                    <a:pt x="702" y="3509"/>
                  </a:lnTo>
                  <a:lnTo>
                    <a:pt x="753" y="3534"/>
                  </a:lnTo>
                  <a:lnTo>
                    <a:pt x="803" y="3559"/>
                  </a:lnTo>
                  <a:lnTo>
                    <a:pt x="828" y="3584"/>
                  </a:lnTo>
                  <a:lnTo>
                    <a:pt x="878" y="3609"/>
                  </a:lnTo>
                  <a:lnTo>
                    <a:pt x="928" y="3634"/>
                  </a:lnTo>
                  <a:lnTo>
                    <a:pt x="953" y="3659"/>
                  </a:lnTo>
                  <a:lnTo>
                    <a:pt x="1003" y="3684"/>
                  </a:lnTo>
                  <a:lnTo>
                    <a:pt x="1053" y="3709"/>
                  </a:lnTo>
                  <a:lnTo>
                    <a:pt x="1104" y="3734"/>
                  </a:lnTo>
                  <a:lnTo>
                    <a:pt x="1154" y="3759"/>
                  </a:lnTo>
                  <a:lnTo>
                    <a:pt x="1204" y="3759"/>
                  </a:lnTo>
                  <a:lnTo>
                    <a:pt x="1254" y="3785"/>
                  </a:lnTo>
                  <a:lnTo>
                    <a:pt x="1304" y="3810"/>
                  </a:lnTo>
                  <a:lnTo>
                    <a:pt x="1354" y="3835"/>
                  </a:lnTo>
                  <a:lnTo>
                    <a:pt x="1404" y="3860"/>
                  </a:lnTo>
                  <a:lnTo>
                    <a:pt x="1454" y="3860"/>
                  </a:lnTo>
                  <a:lnTo>
                    <a:pt x="1505" y="3885"/>
                  </a:lnTo>
                  <a:lnTo>
                    <a:pt x="1555" y="3910"/>
                  </a:lnTo>
                  <a:lnTo>
                    <a:pt x="1605" y="3935"/>
                  </a:lnTo>
                  <a:lnTo>
                    <a:pt x="1655" y="3935"/>
                  </a:lnTo>
                  <a:lnTo>
                    <a:pt x="1705" y="3960"/>
                  </a:lnTo>
                  <a:lnTo>
                    <a:pt x="1755" y="3985"/>
                  </a:lnTo>
                  <a:lnTo>
                    <a:pt x="1855" y="4010"/>
                  </a:lnTo>
                  <a:lnTo>
                    <a:pt x="1981" y="4060"/>
                  </a:lnTo>
                  <a:lnTo>
                    <a:pt x="2031" y="4060"/>
                  </a:lnTo>
                  <a:lnTo>
                    <a:pt x="2081" y="4085"/>
                  </a:lnTo>
                  <a:lnTo>
                    <a:pt x="2181" y="4110"/>
                  </a:lnTo>
                  <a:lnTo>
                    <a:pt x="2407" y="4186"/>
                  </a:lnTo>
                  <a:lnTo>
                    <a:pt x="2507" y="4211"/>
                  </a:lnTo>
                  <a:lnTo>
                    <a:pt x="2607" y="4261"/>
                  </a:lnTo>
                  <a:lnTo>
                    <a:pt x="2682" y="4286"/>
                  </a:lnTo>
                  <a:lnTo>
                    <a:pt x="2758" y="4286"/>
                  </a:lnTo>
                  <a:lnTo>
                    <a:pt x="2808" y="4311"/>
                  </a:lnTo>
                  <a:lnTo>
                    <a:pt x="2883" y="4336"/>
                  </a:lnTo>
                  <a:lnTo>
                    <a:pt x="2958" y="4361"/>
                  </a:lnTo>
                  <a:lnTo>
                    <a:pt x="3008" y="4386"/>
                  </a:lnTo>
                  <a:lnTo>
                    <a:pt x="3083" y="4386"/>
                  </a:lnTo>
                  <a:lnTo>
                    <a:pt x="3159" y="4411"/>
                  </a:lnTo>
                  <a:lnTo>
                    <a:pt x="3234" y="4436"/>
                  </a:lnTo>
                  <a:lnTo>
                    <a:pt x="3284" y="4461"/>
                  </a:lnTo>
                  <a:lnTo>
                    <a:pt x="3359" y="4461"/>
                  </a:lnTo>
                  <a:lnTo>
                    <a:pt x="3434" y="4486"/>
                  </a:lnTo>
                  <a:lnTo>
                    <a:pt x="3484" y="4486"/>
                  </a:lnTo>
                  <a:lnTo>
                    <a:pt x="3560" y="4511"/>
                  </a:lnTo>
                  <a:lnTo>
                    <a:pt x="3635" y="4536"/>
                  </a:lnTo>
                  <a:lnTo>
                    <a:pt x="3685" y="4536"/>
                  </a:lnTo>
                  <a:lnTo>
                    <a:pt x="3760" y="4561"/>
                  </a:lnTo>
                  <a:lnTo>
                    <a:pt x="3835" y="4561"/>
                  </a:lnTo>
                  <a:lnTo>
                    <a:pt x="3885" y="4587"/>
                  </a:lnTo>
                  <a:lnTo>
                    <a:pt x="3961" y="4587"/>
                  </a:lnTo>
                  <a:lnTo>
                    <a:pt x="4036" y="4612"/>
                  </a:lnTo>
                  <a:lnTo>
                    <a:pt x="4086" y="4612"/>
                  </a:lnTo>
                  <a:lnTo>
                    <a:pt x="4161" y="4637"/>
                  </a:lnTo>
                  <a:lnTo>
                    <a:pt x="4286" y="4637"/>
                  </a:lnTo>
                  <a:lnTo>
                    <a:pt x="4362" y="4662"/>
                  </a:lnTo>
                  <a:lnTo>
                    <a:pt x="4487" y="4662"/>
                  </a:lnTo>
                  <a:lnTo>
                    <a:pt x="4562" y="4687"/>
                  </a:lnTo>
                  <a:lnTo>
                    <a:pt x="4687" y="4687"/>
                  </a:lnTo>
                  <a:lnTo>
                    <a:pt x="4763" y="4712"/>
                  </a:lnTo>
                  <a:lnTo>
                    <a:pt x="4963" y="4712"/>
                  </a:lnTo>
                  <a:lnTo>
                    <a:pt x="5038" y="4737"/>
                  </a:lnTo>
                  <a:lnTo>
                    <a:pt x="5439" y="4737"/>
                  </a:lnTo>
                  <a:lnTo>
                    <a:pt x="5489" y="4762"/>
                  </a:lnTo>
                  <a:lnTo>
                    <a:pt x="6166" y="4762"/>
                  </a:lnTo>
                  <a:lnTo>
                    <a:pt x="6216" y="4737"/>
                  </a:lnTo>
                  <a:lnTo>
                    <a:pt x="6968" y="4737"/>
                  </a:lnTo>
                  <a:lnTo>
                    <a:pt x="7018" y="4712"/>
                  </a:lnTo>
                  <a:lnTo>
                    <a:pt x="7294" y="4712"/>
                  </a:lnTo>
                  <a:lnTo>
                    <a:pt x="7419" y="4687"/>
                  </a:lnTo>
                  <a:lnTo>
                    <a:pt x="7695" y="4687"/>
                  </a:lnTo>
                  <a:lnTo>
                    <a:pt x="7845" y="4662"/>
                  </a:lnTo>
                  <a:lnTo>
                    <a:pt x="7971" y="4662"/>
                  </a:lnTo>
                  <a:lnTo>
                    <a:pt x="8096" y="4637"/>
                  </a:lnTo>
                  <a:cubicBezTo>
                    <a:pt x="7921" y="4286"/>
                    <a:pt x="7745" y="3960"/>
                    <a:pt x="7570" y="3634"/>
                  </a:cubicBezTo>
                  <a:lnTo>
                    <a:pt x="7545" y="3659"/>
                  </a:lnTo>
                  <a:lnTo>
                    <a:pt x="7469" y="3684"/>
                  </a:lnTo>
                  <a:lnTo>
                    <a:pt x="7419" y="3709"/>
                  </a:lnTo>
                  <a:lnTo>
                    <a:pt x="7369" y="3734"/>
                  </a:lnTo>
                  <a:lnTo>
                    <a:pt x="7319" y="3785"/>
                  </a:lnTo>
                  <a:lnTo>
                    <a:pt x="7269" y="3810"/>
                  </a:lnTo>
                  <a:lnTo>
                    <a:pt x="7219" y="3835"/>
                  </a:lnTo>
                  <a:lnTo>
                    <a:pt x="7144" y="3860"/>
                  </a:lnTo>
                  <a:lnTo>
                    <a:pt x="7094" y="3885"/>
                  </a:lnTo>
                  <a:lnTo>
                    <a:pt x="7043" y="3910"/>
                  </a:lnTo>
                  <a:lnTo>
                    <a:pt x="6968" y="3935"/>
                  </a:lnTo>
                  <a:lnTo>
                    <a:pt x="6918" y="3985"/>
                  </a:lnTo>
                  <a:lnTo>
                    <a:pt x="6868" y="4010"/>
                  </a:lnTo>
                  <a:lnTo>
                    <a:pt x="6793" y="4010"/>
                  </a:lnTo>
                  <a:lnTo>
                    <a:pt x="6743" y="4035"/>
                  </a:lnTo>
                  <a:lnTo>
                    <a:pt x="6667" y="4060"/>
                  </a:lnTo>
                  <a:lnTo>
                    <a:pt x="6617" y="4085"/>
                  </a:lnTo>
                  <a:lnTo>
                    <a:pt x="6542" y="4110"/>
                  </a:lnTo>
                  <a:lnTo>
                    <a:pt x="6492" y="4135"/>
                  </a:lnTo>
                  <a:lnTo>
                    <a:pt x="6417" y="4160"/>
                  </a:lnTo>
                  <a:lnTo>
                    <a:pt x="6342" y="4160"/>
                  </a:lnTo>
                  <a:lnTo>
                    <a:pt x="6291" y="4186"/>
                  </a:lnTo>
                  <a:lnTo>
                    <a:pt x="6216" y="4211"/>
                  </a:lnTo>
                  <a:lnTo>
                    <a:pt x="6141" y="4211"/>
                  </a:lnTo>
                  <a:lnTo>
                    <a:pt x="6091" y="4236"/>
                  </a:lnTo>
                  <a:lnTo>
                    <a:pt x="6016" y="4261"/>
                  </a:lnTo>
                  <a:lnTo>
                    <a:pt x="5941" y="4261"/>
                  </a:lnTo>
                  <a:lnTo>
                    <a:pt x="5890" y="4286"/>
                  </a:lnTo>
                  <a:lnTo>
                    <a:pt x="5740" y="4286"/>
                  </a:lnTo>
                  <a:lnTo>
                    <a:pt x="5665" y="4311"/>
                  </a:lnTo>
                  <a:lnTo>
                    <a:pt x="5540" y="4311"/>
                  </a:lnTo>
                  <a:lnTo>
                    <a:pt x="5464" y="4336"/>
                  </a:lnTo>
                  <a:lnTo>
                    <a:pt x="4637" y="4336"/>
                  </a:lnTo>
                  <a:lnTo>
                    <a:pt x="4562" y="4311"/>
                  </a:lnTo>
                  <a:lnTo>
                    <a:pt x="4362" y="4311"/>
                  </a:lnTo>
                  <a:lnTo>
                    <a:pt x="4286" y="4286"/>
                  </a:lnTo>
                  <a:lnTo>
                    <a:pt x="4211" y="4286"/>
                  </a:lnTo>
                  <a:lnTo>
                    <a:pt x="4136" y="4261"/>
                  </a:lnTo>
                  <a:lnTo>
                    <a:pt x="4086" y="4261"/>
                  </a:lnTo>
                  <a:lnTo>
                    <a:pt x="4011" y="4236"/>
                  </a:lnTo>
                  <a:lnTo>
                    <a:pt x="3936" y="4236"/>
                  </a:lnTo>
                  <a:lnTo>
                    <a:pt x="3885" y="4211"/>
                  </a:lnTo>
                  <a:lnTo>
                    <a:pt x="3810" y="4211"/>
                  </a:lnTo>
                  <a:lnTo>
                    <a:pt x="3760" y="4186"/>
                  </a:lnTo>
                  <a:lnTo>
                    <a:pt x="3685" y="4160"/>
                  </a:lnTo>
                  <a:lnTo>
                    <a:pt x="3610" y="4135"/>
                  </a:lnTo>
                  <a:lnTo>
                    <a:pt x="3560" y="4135"/>
                  </a:lnTo>
                  <a:lnTo>
                    <a:pt x="3484" y="4110"/>
                  </a:lnTo>
                  <a:lnTo>
                    <a:pt x="3434" y="4085"/>
                  </a:lnTo>
                  <a:lnTo>
                    <a:pt x="3359" y="4060"/>
                  </a:lnTo>
                  <a:lnTo>
                    <a:pt x="3309" y="4035"/>
                  </a:lnTo>
                  <a:lnTo>
                    <a:pt x="3234" y="4010"/>
                  </a:lnTo>
                  <a:lnTo>
                    <a:pt x="3184" y="3985"/>
                  </a:lnTo>
                  <a:lnTo>
                    <a:pt x="3134" y="3960"/>
                  </a:lnTo>
                  <a:lnTo>
                    <a:pt x="3058" y="3935"/>
                  </a:lnTo>
                  <a:lnTo>
                    <a:pt x="3008" y="3910"/>
                  </a:lnTo>
                  <a:lnTo>
                    <a:pt x="2958" y="3885"/>
                  </a:lnTo>
                  <a:lnTo>
                    <a:pt x="2883" y="3860"/>
                  </a:lnTo>
                  <a:lnTo>
                    <a:pt x="2833" y="3810"/>
                  </a:lnTo>
                  <a:lnTo>
                    <a:pt x="2783" y="3785"/>
                  </a:lnTo>
                  <a:lnTo>
                    <a:pt x="2733" y="3759"/>
                  </a:lnTo>
                  <a:lnTo>
                    <a:pt x="2682" y="3709"/>
                  </a:lnTo>
                  <a:lnTo>
                    <a:pt x="2632" y="3684"/>
                  </a:lnTo>
                  <a:lnTo>
                    <a:pt x="2607" y="3684"/>
                  </a:lnTo>
                  <a:lnTo>
                    <a:pt x="2607" y="3659"/>
                  </a:lnTo>
                  <a:lnTo>
                    <a:pt x="2582" y="3659"/>
                  </a:lnTo>
                  <a:lnTo>
                    <a:pt x="2557" y="3634"/>
                  </a:lnTo>
                  <a:lnTo>
                    <a:pt x="2532" y="3609"/>
                  </a:lnTo>
                  <a:lnTo>
                    <a:pt x="2507" y="3584"/>
                  </a:lnTo>
                  <a:lnTo>
                    <a:pt x="2482" y="3584"/>
                  </a:lnTo>
                  <a:lnTo>
                    <a:pt x="2457" y="3559"/>
                  </a:lnTo>
                  <a:lnTo>
                    <a:pt x="2432" y="3534"/>
                  </a:lnTo>
                  <a:lnTo>
                    <a:pt x="2407" y="3509"/>
                  </a:lnTo>
                  <a:lnTo>
                    <a:pt x="2382" y="3484"/>
                  </a:lnTo>
                  <a:lnTo>
                    <a:pt x="2357" y="3459"/>
                  </a:lnTo>
                  <a:lnTo>
                    <a:pt x="2332" y="3459"/>
                  </a:lnTo>
                  <a:lnTo>
                    <a:pt x="2307" y="3434"/>
                  </a:lnTo>
                  <a:lnTo>
                    <a:pt x="2281" y="3409"/>
                  </a:lnTo>
                  <a:lnTo>
                    <a:pt x="2281" y="3384"/>
                  </a:lnTo>
                  <a:lnTo>
                    <a:pt x="2256" y="3358"/>
                  </a:lnTo>
                  <a:lnTo>
                    <a:pt x="2231" y="3333"/>
                  </a:lnTo>
                  <a:lnTo>
                    <a:pt x="2206" y="3308"/>
                  </a:lnTo>
                  <a:lnTo>
                    <a:pt x="2181" y="3283"/>
                  </a:lnTo>
                  <a:lnTo>
                    <a:pt x="2156" y="3258"/>
                  </a:lnTo>
                  <a:lnTo>
                    <a:pt x="2131" y="3233"/>
                  </a:lnTo>
                  <a:lnTo>
                    <a:pt x="2106" y="3208"/>
                  </a:lnTo>
                  <a:lnTo>
                    <a:pt x="2081" y="3183"/>
                  </a:lnTo>
                  <a:lnTo>
                    <a:pt x="2081" y="3158"/>
                  </a:lnTo>
                  <a:lnTo>
                    <a:pt x="2056" y="3133"/>
                  </a:lnTo>
                  <a:lnTo>
                    <a:pt x="2031" y="3108"/>
                  </a:lnTo>
                  <a:lnTo>
                    <a:pt x="2006" y="3083"/>
                  </a:lnTo>
                  <a:lnTo>
                    <a:pt x="2006" y="3058"/>
                  </a:lnTo>
                  <a:lnTo>
                    <a:pt x="1981" y="3033"/>
                  </a:lnTo>
                  <a:lnTo>
                    <a:pt x="1981" y="2983"/>
                  </a:lnTo>
                  <a:lnTo>
                    <a:pt x="1956" y="2957"/>
                  </a:lnTo>
                  <a:lnTo>
                    <a:pt x="1931" y="2932"/>
                  </a:lnTo>
                  <a:lnTo>
                    <a:pt x="1931" y="2907"/>
                  </a:lnTo>
                  <a:lnTo>
                    <a:pt x="1906" y="2882"/>
                  </a:lnTo>
                  <a:lnTo>
                    <a:pt x="1906" y="2857"/>
                  </a:lnTo>
                  <a:lnTo>
                    <a:pt x="1880" y="2832"/>
                  </a:lnTo>
                  <a:lnTo>
                    <a:pt x="1880" y="2807"/>
                  </a:lnTo>
                  <a:lnTo>
                    <a:pt x="1855" y="2782"/>
                  </a:lnTo>
                  <a:lnTo>
                    <a:pt x="1855" y="2732"/>
                  </a:lnTo>
                  <a:lnTo>
                    <a:pt x="1830" y="2707"/>
                  </a:lnTo>
                  <a:lnTo>
                    <a:pt x="1830" y="2682"/>
                  </a:lnTo>
                  <a:lnTo>
                    <a:pt x="1805" y="2657"/>
                  </a:lnTo>
                  <a:lnTo>
                    <a:pt x="1805" y="2632"/>
                  </a:lnTo>
                  <a:lnTo>
                    <a:pt x="1780" y="2607"/>
                  </a:lnTo>
                  <a:lnTo>
                    <a:pt x="1780" y="2556"/>
                  </a:lnTo>
                  <a:lnTo>
                    <a:pt x="1780" y="2531"/>
                  </a:lnTo>
                  <a:lnTo>
                    <a:pt x="1755" y="2506"/>
                  </a:lnTo>
                  <a:lnTo>
                    <a:pt x="1755" y="2456"/>
                  </a:lnTo>
                  <a:lnTo>
                    <a:pt x="1755" y="2431"/>
                  </a:lnTo>
                  <a:lnTo>
                    <a:pt x="1755" y="2381"/>
                  </a:lnTo>
                  <a:lnTo>
                    <a:pt x="1730" y="2356"/>
                  </a:lnTo>
                  <a:lnTo>
                    <a:pt x="1730" y="2306"/>
                  </a:lnTo>
                  <a:lnTo>
                    <a:pt x="1730" y="2281"/>
                  </a:lnTo>
                  <a:lnTo>
                    <a:pt x="1730" y="2231"/>
                  </a:lnTo>
                  <a:lnTo>
                    <a:pt x="1755" y="2206"/>
                  </a:lnTo>
                  <a:lnTo>
                    <a:pt x="1755" y="2155"/>
                  </a:lnTo>
                  <a:lnTo>
                    <a:pt x="1755" y="2130"/>
                  </a:lnTo>
                  <a:lnTo>
                    <a:pt x="1755" y="2080"/>
                  </a:lnTo>
                  <a:lnTo>
                    <a:pt x="1780" y="2055"/>
                  </a:lnTo>
                  <a:lnTo>
                    <a:pt x="1780" y="2005"/>
                  </a:lnTo>
                  <a:lnTo>
                    <a:pt x="1805" y="1980"/>
                  </a:lnTo>
                  <a:lnTo>
                    <a:pt x="1805" y="1930"/>
                  </a:lnTo>
                  <a:lnTo>
                    <a:pt x="1830" y="1905"/>
                  </a:lnTo>
                  <a:lnTo>
                    <a:pt x="1855" y="1880"/>
                  </a:lnTo>
                  <a:lnTo>
                    <a:pt x="1855" y="1855"/>
                  </a:lnTo>
                  <a:lnTo>
                    <a:pt x="1880" y="1805"/>
                  </a:lnTo>
                  <a:lnTo>
                    <a:pt x="1906" y="1780"/>
                  </a:lnTo>
                  <a:lnTo>
                    <a:pt x="1931" y="1754"/>
                  </a:lnTo>
                  <a:lnTo>
                    <a:pt x="1956" y="1729"/>
                  </a:lnTo>
                  <a:lnTo>
                    <a:pt x="1981" y="1704"/>
                  </a:lnTo>
                  <a:lnTo>
                    <a:pt x="2006" y="1679"/>
                  </a:lnTo>
                  <a:lnTo>
                    <a:pt x="2031" y="1654"/>
                  </a:lnTo>
                  <a:lnTo>
                    <a:pt x="2056" y="1629"/>
                  </a:lnTo>
                  <a:lnTo>
                    <a:pt x="2081" y="1604"/>
                  </a:lnTo>
                  <a:lnTo>
                    <a:pt x="2106" y="1579"/>
                  </a:lnTo>
                  <a:lnTo>
                    <a:pt x="2131" y="1554"/>
                  </a:lnTo>
                  <a:lnTo>
                    <a:pt x="2156" y="1529"/>
                  </a:lnTo>
                  <a:lnTo>
                    <a:pt x="2181" y="1529"/>
                  </a:lnTo>
                  <a:lnTo>
                    <a:pt x="2206" y="1504"/>
                  </a:lnTo>
                  <a:lnTo>
                    <a:pt x="2231" y="1479"/>
                  </a:lnTo>
                  <a:lnTo>
                    <a:pt x="2256" y="1454"/>
                  </a:lnTo>
                  <a:lnTo>
                    <a:pt x="2307" y="1429"/>
                  </a:lnTo>
                  <a:lnTo>
                    <a:pt x="2332" y="1429"/>
                  </a:lnTo>
                  <a:lnTo>
                    <a:pt x="2357" y="1404"/>
                  </a:lnTo>
                  <a:lnTo>
                    <a:pt x="2382" y="1379"/>
                  </a:lnTo>
                  <a:lnTo>
                    <a:pt x="2432" y="1379"/>
                  </a:lnTo>
                  <a:lnTo>
                    <a:pt x="2457" y="1353"/>
                  </a:lnTo>
                  <a:lnTo>
                    <a:pt x="2482" y="1328"/>
                  </a:lnTo>
                  <a:lnTo>
                    <a:pt x="2507" y="1328"/>
                  </a:lnTo>
                  <a:lnTo>
                    <a:pt x="2557" y="1303"/>
                  </a:lnTo>
                  <a:lnTo>
                    <a:pt x="2582" y="1278"/>
                  </a:lnTo>
                  <a:lnTo>
                    <a:pt x="2632" y="1278"/>
                  </a:lnTo>
                  <a:lnTo>
                    <a:pt x="2657" y="1253"/>
                  </a:lnTo>
                  <a:lnTo>
                    <a:pt x="2682" y="1253"/>
                  </a:lnTo>
                  <a:lnTo>
                    <a:pt x="2733" y="1228"/>
                  </a:lnTo>
                  <a:lnTo>
                    <a:pt x="2758" y="1228"/>
                  </a:lnTo>
                  <a:lnTo>
                    <a:pt x="2783" y="1203"/>
                  </a:lnTo>
                  <a:lnTo>
                    <a:pt x="2833" y="1203"/>
                  </a:lnTo>
                  <a:lnTo>
                    <a:pt x="2858" y="1178"/>
                  </a:lnTo>
                  <a:lnTo>
                    <a:pt x="2908" y="1178"/>
                  </a:lnTo>
                  <a:lnTo>
                    <a:pt x="2933" y="1153"/>
                  </a:lnTo>
                  <a:lnTo>
                    <a:pt x="3008" y="1128"/>
                  </a:lnTo>
                  <a:lnTo>
                    <a:pt x="3083" y="1103"/>
                  </a:lnTo>
                  <a:lnTo>
                    <a:pt x="3159" y="1103"/>
                  </a:lnTo>
                  <a:lnTo>
                    <a:pt x="3234" y="1078"/>
                  </a:lnTo>
                  <a:lnTo>
                    <a:pt x="3309" y="1053"/>
                  </a:lnTo>
                  <a:lnTo>
                    <a:pt x="3384" y="1053"/>
                  </a:lnTo>
                  <a:lnTo>
                    <a:pt x="3484" y="1028"/>
                  </a:lnTo>
                  <a:lnTo>
                    <a:pt x="3560" y="1003"/>
                  </a:lnTo>
                  <a:lnTo>
                    <a:pt x="3635" y="1003"/>
                  </a:lnTo>
                  <a:lnTo>
                    <a:pt x="3710" y="978"/>
                  </a:lnTo>
                  <a:lnTo>
                    <a:pt x="3785" y="978"/>
                  </a:lnTo>
                  <a:lnTo>
                    <a:pt x="3860" y="952"/>
                  </a:lnTo>
                  <a:lnTo>
                    <a:pt x="4011" y="952"/>
                  </a:lnTo>
                  <a:lnTo>
                    <a:pt x="4086" y="927"/>
                  </a:lnTo>
                  <a:lnTo>
                    <a:pt x="4236" y="927"/>
                  </a:lnTo>
                  <a:lnTo>
                    <a:pt x="4312" y="902"/>
                  </a:lnTo>
                  <a:lnTo>
                    <a:pt x="4662" y="902"/>
                  </a:lnTo>
                  <a:lnTo>
                    <a:pt x="4713" y="877"/>
                  </a:lnTo>
                  <a:lnTo>
                    <a:pt x="5364" y="877"/>
                  </a:lnTo>
                  <a:lnTo>
                    <a:pt x="5815" y="927"/>
                  </a:lnTo>
                  <a:cubicBezTo>
                    <a:pt x="5590" y="602"/>
                    <a:pt x="5339" y="301"/>
                    <a:pt x="5088" y="0"/>
                  </a:cubicBez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2"/>
            <p:cNvSpPr/>
            <p:nvPr/>
          </p:nvSpPr>
          <p:spPr>
            <a:xfrm>
              <a:off x="3593198" y="3882022"/>
              <a:ext cx="20" cy="510"/>
            </a:xfrm>
            <a:custGeom>
              <a:rect b="b" l="l" r="r" t="t"/>
              <a:pathLst>
                <a:path extrusionOk="0" h="26" w="1">
                  <a:moveTo>
                    <a:pt x="1" y="25"/>
                  </a:moveTo>
                  <a:lnTo>
                    <a:pt x="1" y="0"/>
                  </a:lnTo>
                  <a:lnTo>
                    <a:pt x="1"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2"/>
            <p:cNvSpPr/>
            <p:nvPr/>
          </p:nvSpPr>
          <p:spPr>
            <a:xfrm>
              <a:off x="3641416" y="3883003"/>
              <a:ext cx="510" cy="510"/>
            </a:xfrm>
            <a:custGeom>
              <a:rect b="b" l="l" r="r" t="t"/>
              <a:pathLst>
                <a:path extrusionOk="0" h="26" w="26">
                  <a:moveTo>
                    <a:pt x="0" y="25"/>
                  </a:moveTo>
                  <a:lnTo>
                    <a:pt x="25" y="0"/>
                  </a:lnTo>
                  <a:lnTo>
                    <a:pt x="25"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2"/>
            <p:cNvSpPr/>
            <p:nvPr/>
          </p:nvSpPr>
          <p:spPr>
            <a:xfrm>
              <a:off x="3642888" y="3882022"/>
              <a:ext cx="20" cy="20"/>
            </a:xfrm>
            <a:custGeom>
              <a:rect b="b" l="l" r="r" t="t"/>
              <a:pathLst>
                <a:path extrusionOk="0" h="1" w="1">
                  <a:moveTo>
                    <a:pt x="0" y="0"/>
                  </a:moveTo>
                  <a:lnTo>
                    <a:pt x="0" y="0"/>
                  </a:lnTo>
                  <a:lnTo>
                    <a:pt x="0"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2"/>
            <p:cNvSpPr/>
            <p:nvPr/>
          </p:nvSpPr>
          <p:spPr>
            <a:xfrm>
              <a:off x="3639434" y="3885947"/>
              <a:ext cx="20" cy="510"/>
            </a:xfrm>
            <a:custGeom>
              <a:rect b="b" l="l" r="r" t="t"/>
              <a:pathLst>
                <a:path extrusionOk="0" h="26" w="1">
                  <a:moveTo>
                    <a:pt x="1" y="26"/>
                  </a:moveTo>
                  <a:lnTo>
                    <a:pt x="1" y="1"/>
                  </a:lnTo>
                  <a:lnTo>
                    <a:pt x="1" y="1"/>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2"/>
            <p:cNvSpPr/>
            <p:nvPr/>
          </p:nvSpPr>
          <p:spPr>
            <a:xfrm>
              <a:off x="3639434" y="3885947"/>
              <a:ext cx="20" cy="20"/>
            </a:xfrm>
            <a:custGeom>
              <a:rect b="b" l="l" r="r" t="t"/>
              <a:pathLst>
                <a:path extrusionOk="0" h="1" w="1">
                  <a:moveTo>
                    <a:pt x="1" y="1"/>
                  </a:moveTo>
                  <a:lnTo>
                    <a:pt x="1" y="1"/>
                  </a:lnTo>
                  <a:lnTo>
                    <a:pt x="1" y="1"/>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2"/>
            <p:cNvSpPr/>
            <p:nvPr/>
          </p:nvSpPr>
          <p:spPr>
            <a:xfrm>
              <a:off x="3443675" y="4537080"/>
              <a:ext cx="20" cy="20"/>
            </a:xfrm>
            <a:custGeom>
              <a:rect b="b" l="l" r="r" t="t"/>
              <a:pathLst>
                <a:path extrusionOk="0" h="1" w="1">
                  <a:moveTo>
                    <a:pt x="1" y="1"/>
                  </a:moveTo>
                  <a:lnTo>
                    <a:pt x="1" y="1"/>
                  </a:lnTo>
                  <a:lnTo>
                    <a:pt x="1" y="1"/>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2"/>
            <p:cNvSpPr/>
            <p:nvPr/>
          </p:nvSpPr>
          <p:spPr>
            <a:xfrm>
              <a:off x="3592216" y="3891853"/>
              <a:ext cx="20" cy="20"/>
            </a:xfrm>
            <a:custGeom>
              <a:rect b="b" l="l" r="r" t="t"/>
              <a:pathLst>
                <a:path extrusionOk="0" h="1" w="1">
                  <a:moveTo>
                    <a:pt x="1" y="0"/>
                  </a:moveTo>
                  <a:lnTo>
                    <a:pt x="1" y="0"/>
                  </a:lnTo>
                  <a:lnTo>
                    <a:pt x="1"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2"/>
            <p:cNvSpPr/>
            <p:nvPr/>
          </p:nvSpPr>
          <p:spPr>
            <a:xfrm>
              <a:off x="3443675" y="4537571"/>
              <a:ext cx="20" cy="510"/>
            </a:xfrm>
            <a:custGeom>
              <a:rect b="b" l="l" r="r" t="t"/>
              <a:pathLst>
                <a:path extrusionOk="0" h="26" w="1">
                  <a:moveTo>
                    <a:pt x="1" y="1"/>
                  </a:moveTo>
                  <a:lnTo>
                    <a:pt x="1" y="1"/>
                  </a:lnTo>
                  <a:lnTo>
                    <a:pt x="1" y="26"/>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2"/>
            <p:cNvSpPr/>
            <p:nvPr/>
          </p:nvSpPr>
          <p:spPr>
            <a:xfrm>
              <a:off x="3639434" y="3866285"/>
              <a:ext cx="98400" cy="49194"/>
            </a:xfrm>
            <a:custGeom>
              <a:rect b="b" l="l" r="r" t="t"/>
              <a:pathLst>
                <a:path extrusionOk="0" h="2507" w="5014">
                  <a:moveTo>
                    <a:pt x="3610" y="0"/>
                  </a:moveTo>
                  <a:lnTo>
                    <a:pt x="2958" y="25"/>
                  </a:lnTo>
                  <a:lnTo>
                    <a:pt x="2783" y="25"/>
                  </a:lnTo>
                  <a:lnTo>
                    <a:pt x="2733" y="50"/>
                  </a:lnTo>
                  <a:lnTo>
                    <a:pt x="2582" y="50"/>
                  </a:lnTo>
                  <a:lnTo>
                    <a:pt x="2532" y="75"/>
                  </a:lnTo>
                  <a:lnTo>
                    <a:pt x="2432" y="75"/>
                  </a:lnTo>
                  <a:lnTo>
                    <a:pt x="2357" y="100"/>
                  </a:lnTo>
                  <a:lnTo>
                    <a:pt x="2307" y="100"/>
                  </a:lnTo>
                  <a:lnTo>
                    <a:pt x="2231" y="125"/>
                  </a:lnTo>
                  <a:lnTo>
                    <a:pt x="2181" y="125"/>
                  </a:lnTo>
                  <a:lnTo>
                    <a:pt x="2106" y="150"/>
                  </a:lnTo>
                  <a:lnTo>
                    <a:pt x="2031" y="150"/>
                  </a:lnTo>
                  <a:lnTo>
                    <a:pt x="1981" y="176"/>
                  </a:lnTo>
                  <a:lnTo>
                    <a:pt x="1906" y="176"/>
                  </a:lnTo>
                  <a:lnTo>
                    <a:pt x="1830" y="201"/>
                  </a:lnTo>
                  <a:lnTo>
                    <a:pt x="1755" y="226"/>
                  </a:lnTo>
                  <a:lnTo>
                    <a:pt x="1705" y="226"/>
                  </a:lnTo>
                  <a:lnTo>
                    <a:pt x="1630" y="251"/>
                  </a:lnTo>
                  <a:lnTo>
                    <a:pt x="1555" y="276"/>
                  </a:lnTo>
                  <a:lnTo>
                    <a:pt x="1479" y="276"/>
                  </a:lnTo>
                  <a:lnTo>
                    <a:pt x="1404" y="301"/>
                  </a:lnTo>
                  <a:lnTo>
                    <a:pt x="1329" y="326"/>
                  </a:lnTo>
                  <a:lnTo>
                    <a:pt x="1279" y="351"/>
                  </a:lnTo>
                  <a:lnTo>
                    <a:pt x="1204" y="376"/>
                  </a:lnTo>
                  <a:lnTo>
                    <a:pt x="1129" y="376"/>
                  </a:lnTo>
                  <a:lnTo>
                    <a:pt x="1053" y="401"/>
                  </a:lnTo>
                  <a:lnTo>
                    <a:pt x="1003" y="426"/>
                  </a:lnTo>
                  <a:lnTo>
                    <a:pt x="928" y="451"/>
                  </a:lnTo>
                  <a:lnTo>
                    <a:pt x="853" y="476"/>
                  </a:lnTo>
                  <a:lnTo>
                    <a:pt x="803" y="501"/>
                  </a:lnTo>
                  <a:lnTo>
                    <a:pt x="728" y="526"/>
                  </a:lnTo>
                  <a:lnTo>
                    <a:pt x="703" y="526"/>
                  </a:lnTo>
                  <a:lnTo>
                    <a:pt x="677" y="551"/>
                  </a:lnTo>
                  <a:lnTo>
                    <a:pt x="652" y="551"/>
                  </a:lnTo>
                  <a:lnTo>
                    <a:pt x="602" y="577"/>
                  </a:lnTo>
                  <a:lnTo>
                    <a:pt x="577" y="577"/>
                  </a:lnTo>
                  <a:lnTo>
                    <a:pt x="552" y="602"/>
                  </a:lnTo>
                  <a:lnTo>
                    <a:pt x="527" y="602"/>
                  </a:lnTo>
                  <a:lnTo>
                    <a:pt x="502" y="627"/>
                  </a:lnTo>
                  <a:lnTo>
                    <a:pt x="477" y="627"/>
                  </a:lnTo>
                  <a:lnTo>
                    <a:pt x="452" y="652"/>
                  </a:lnTo>
                  <a:lnTo>
                    <a:pt x="427" y="652"/>
                  </a:lnTo>
                  <a:lnTo>
                    <a:pt x="402" y="677"/>
                  </a:lnTo>
                  <a:lnTo>
                    <a:pt x="377" y="702"/>
                  </a:lnTo>
                  <a:lnTo>
                    <a:pt x="352" y="702"/>
                  </a:lnTo>
                  <a:lnTo>
                    <a:pt x="327" y="727"/>
                  </a:lnTo>
                  <a:lnTo>
                    <a:pt x="302" y="727"/>
                  </a:lnTo>
                  <a:lnTo>
                    <a:pt x="276" y="752"/>
                  </a:lnTo>
                  <a:lnTo>
                    <a:pt x="251" y="752"/>
                  </a:lnTo>
                  <a:lnTo>
                    <a:pt x="226" y="777"/>
                  </a:lnTo>
                  <a:lnTo>
                    <a:pt x="201" y="802"/>
                  </a:lnTo>
                  <a:lnTo>
                    <a:pt x="176" y="802"/>
                  </a:lnTo>
                  <a:lnTo>
                    <a:pt x="151" y="827"/>
                  </a:lnTo>
                  <a:lnTo>
                    <a:pt x="126" y="852"/>
                  </a:lnTo>
                  <a:lnTo>
                    <a:pt x="101" y="877"/>
                  </a:lnTo>
                  <a:lnTo>
                    <a:pt x="76" y="902"/>
                  </a:lnTo>
                  <a:lnTo>
                    <a:pt x="51" y="927"/>
                  </a:lnTo>
                  <a:lnTo>
                    <a:pt x="26" y="952"/>
                  </a:lnTo>
                  <a:lnTo>
                    <a:pt x="26" y="978"/>
                  </a:lnTo>
                  <a:lnTo>
                    <a:pt x="1" y="1003"/>
                  </a:lnTo>
                  <a:lnTo>
                    <a:pt x="1" y="1028"/>
                  </a:lnTo>
                  <a:lnTo>
                    <a:pt x="1" y="1053"/>
                  </a:lnTo>
                  <a:lnTo>
                    <a:pt x="1" y="1078"/>
                  </a:lnTo>
                  <a:lnTo>
                    <a:pt x="1" y="1103"/>
                  </a:lnTo>
                  <a:lnTo>
                    <a:pt x="1" y="1128"/>
                  </a:lnTo>
                  <a:lnTo>
                    <a:pt x="1" y="1153"/>
                  </a:lnTo>
                  <a:lnTo>
                    <a:pt x="26" y="1178"/>
                  </a:lnTo>
                  <a:lnTo>
                    <a:pt x="26" y="1203"/>
                  </a:lnTo>
                  <a:lnTo>
                    <a:pt x="26" y="1228"/>
                  </a:lnTo>
                  <a:lnTo>
                    <a:pt x="51" y="1253"/>
                  </a:lnTo>
                  <a:lnTo>
                    <a:pt x="51" y="1278"/>
                  </a:lnTo>
                  <a:lnTo>
                    <a:pt x="51" y="1303"/>
                  </a:lnTo>
                  <a:lnTo>
                    <a:pt x="76" y="1328"/>
                  </a:lnTo>
                  <a:lnTo>
                    <a:pt x="101" y="1353"/>
                  </a:lnTo>
                  <a:lnTo>
                    <a:pt x="101" y="1379"/>
                  </a:lnTo>
                  <a:lnTo>
                    <a:pt x="101" y="1404"/>
                  </a:lnTo>
                  <a:lnTo>
                    <a:pt x="126" y="1404"/>
                  </a:lnTo>
                  <a:lnTo>
                    <a:pt x="126" y="1429"/>
                  </a:lnTo>
                  <a:lnTo>
                    <a:pt x="126" y="1454"/>
                  </a:lnTo>
                  <a:lnTo>
                    <a:pt x="151" y="1454"/>
                  </a:lnTo>
                  <a:lnTo>
                    <a:pt x="151" y="1479"/>
                  </a:lnTo>
                  <a:lnTo>
                    <a:pt x="176" y="1504"/>
                  </a:lnTo>
                  <a:lnTo>
                    <a:pt x="201" y="1529"/>
                  </a:lnTo>
                  <a:lnTo>
                    <a:pt x="201" y="1554"/>
                  </a:lnTo>
                  <a:lnTo>
                    <a:pt x="226" y="1554"/>
                  </a:lnTo>
                  <a:lnTo>
                    <a:pt x="226" y="1579"/>
                  </a:lnTo>
                  <a:lnTo>
                    <a:pt x="251" y="1604"/>
                  </a:lnTo>
                  <a:lnTo>
                    <a:pt x="276" y="1629"/>
                  </a:lnTo>
                  <a:lnTo>
                    <a:pt x="276" y="1654"/>
                  </a:lnTo>
                  <a:lnTo>
                    <a:pt x="302" y="1654"/>
                  </a:lnTo>
                  <a:lnTo>
                    <a:pt x="327" y="1679"/>
                  </a:lnTo>
                  <a:lnTo>
                    <a:pt x="327" y="1704"/>
                  </a:lnTo>
                  <a:lnTo>
                    <a:pt x="352" y="1704"/>
                  </a:lnTo>
                  <a:lnTo>
                    <a:pt x="352" y="1729"/>
                  </a:lnTo>
                  <a:lnTo>
                    <a:pt x="377" y="1729"/>
                  </a:lnTo>
                  <a:lnTo>
                    <a:pt x="402" y="1754"/>
                  </a:lnTo>
                  <a:lnTo>
                    <a:pt x="402" y="1780"/>
                  </a:lnTo>
                  <a:lnTo>
                    <a:pt x="427" y="1780"/>
                  </a:lnTo>
                  <a:lnTo>
                    <a:pt x="452" y="1805"/>
                  </a:lnTo>
                  <a:lnTo>
                    <a:pt x="477" y="1830"/>
                  </a:lnTo>
                  <a:lnTo>
                    <a:pt x="502" y="1830"/>
                  </a:lnTo>
                  <a:lnTo>
                    <a:pt x="502" y="1855"/>
                  </a:lnTo>
                  <a:lnTo>
                    <a:pt x="527" y="1880"/>
                  </a:lnTo>
                  <a:lnTo>
                    <a:pt x="552" y="1880"/>
                  </a:lnTo>
                  <a:lnTo>
                    <a:pt x="577" y="1905"/>
                  </a:lnTo>
                  <a:lnTo>
                    <a:pt x="602" y="1905"/>
                  </a:lnTo>
                  <a:lnTo>
                    <a:pt x="602" y="1930"/>
                  </a:lnTo>
                  <a:lnTo>
                    <a:pt x="652" y="1955"/>
                  </a:lnTo>
                  <a:lnTo>
                    <a:pt x="677" y="1980"/>
                  </a:lnTo>
                  <a:lnTo>
                    <a:pt x="728" y="2005"/>
                  </a:lnTo>
                  <a:lnTo>
                    <a:pt x="778" y="2030"/>
                  </a:lnTo>
                  <a:lnTo>
                    <a:pt x="803" y="2055"/>
                  </a:lnTo>
                  <a:lnTo>
                    <a:pt x="853" y="2080"/>
                  </a:lnTo>
                  <a:lnTo>
                    <a:pt x="903" y="2105"/>
                  </a:lnTo>
                  <a:lnTo>
                    <a:pt x="953" y="2130"/>
                  </a:lnTo>
                  <a:lnTo>
                    <a:pt x="1003" y="2155"/>
                  </a:lnTo>
                  <a:lnTo>
                    <a:pt x="1053" y="2155"/>
                  </a:lnTo>
                  <a:lnTo>
                    <a:pt x="1104" y="2181"/>
                  </a:lnTo>
                  <a:lnTo>
                    <a:pt x="1154" y="2206"/>
                  </a:lnTo>
                  <a:lnTo>
                    <a:pt x="1204" y="2231"/>
                  </a:lnTo>
                  <a:lnTo>
                    <a:pt x="1254" y="2256"/>
                  </a:lnTo>
                  <a:lnTo>
                    <a:pt x="1304" y="2256"/>
                  </a:lnTo>
                  <a:lnTo>
                    <a:pt x="1354" y="2281"/>
                  </a:lnTo>
                  <a:lnTo>
                    <a:pt x="1404" y="2306"/>
                  </a:lnTo>
                  <a:lnTo>
                    <a:pt x="1454" y="2306"/>
                  </a:lnTo>
                  <a:lnTo>
                    <a:pt x="1530" y="2331"/>
                  </a:lnTo>
                  <a:lnTo>
                    <a:pt x="1580" y="2356"/>
                  </a:lnTo>
                  <a:lnTo>
                    <a:pt x="1630" y="2356"/>
                  </a:lnTo>
                  <a:lnTo>
                    <a:pt x="1680" y="2381"/>
                  </a:lnTo>
                  <a:lnTo>
                    <a:pt x="1755" y="2381"/>
                  </a:lnTo>
                  <a:lnTo>
                    <a:pt x="1805" y="2406"/>
                  </a:lnTo>
                  <a:lnTo>
                    <a:pt x="1855" y="2406"/>
                  </a:lnTo>
                  <a:lnTo>
                    <a:pt x="1931" y="2431"/>
                  </a:lnTo>
                  <a:lnTo>
                    <a:pt x="2031" y="2431"/>
                  </a:lnTo>
                  <a:lnTo>
                    <a:pt x="2106" y="2456"/>
                  </a:lnTo>
                  <a:lnTo>
                    <a:pt x="2231" y="2456"/>
                  </a:lnTo>
                  <a:lnTo>
                    <a:pt x="2281" y="2481"/>
                  </a:lnTo>
                  <a:lnTo>
                    <a:pt x="2457" y="2481"/>
                  </a:lnTo>
                  <a:lnTo>
                    <a:pt x="2532" y="2506"/>
                  </a:lnTo>
                  <a:lnTo>
                    <a:pt x="3409" y="2506"/>
                  </a:lnTo>
                  <a:lnTo>
                    <a:pt x="3459" y="2481"/>
                  </a:lnTo>
                  <a:lnTo>
                    <a:pt x="3710" y="2481"/>
                  </a:lnTo>
                  <a:lnTo>
                    <a:pt x="3785" y="2456"/>
                  </a:lnTo>
                  <a:lnTo>
                    <a:pt x="3911" y="2456"/>
                  </a:lnTo>
                  <a:lnTo>
                    <a:pt x="3961" y="2431"/>
                  </a:lnTo>
                  <a:lnTo>
                    <a:pt x="4011" y="2431"/>
                  </a:lnTo>
                  <a:lnTo>
                    <a:pt x="4086" y="2406"/>
                  </a:lnTo>
                  <a:lnTo>
                    <a:pt x="4136" y="2406"/>
                  </a:lnTo>
                  <a:lnTo>
                    <a:pt x="4186" y="2381"/>
                  </a:lnTo>
                  <a:lnTo>
                    <a:pt x="4261" y="2381"/>
                  </a:lnTo>
                  <a:lnTo>
                    <a:pt x="4312" y="2356"/>
                  </a:lnTo>
                  <a:lnTo>
                    <a:pt x="4362" y="2356"/>
                  </a:lnTo>
                  <a:lnTo>
                    <a:pt x="4437" y="2331"/>
                  </a:lnTo>
                  <a:lnTo>
                    <a:pt x="4487" y="2331"/>
                  </a:lnTo>
                  <a:lnTo>
                    <a:pt x="4537" y="2306"/>
                  </a:lnTo>
                  <a:lnTo>
                    <a:pt x="4587" y="2281"/>
                  </a:lnTo>
                  <a:lnTo>
                    <a:pt x="4637" y="2281"/>
                  </a:lnTo>
                  <a:lnTo>
                    <a:pt x="4713" y="2256"/>
                  </a:lnTo>
                  <a:lnTo>
                    <a:pt x="4763" y="2231"/>
                  </a:lnTo>
                  <a:lnTo>
                    <a:pt x="4813" y="2206"/>
                  </a:lnTo>
                  <a:lnTo>
                    <a:pt x="4863" y="2181"/>
                  </a:lnTo>
                  <a:lnTo>
                    <a:pt x="4913" y="2181"/>
                  </a:lnTo>
                  <a:lnTo>
                    <a:pt x="4963" y="2155"/>
                  </a:lnTo>
                  <a:lnTo>
                    <a:pt x="5013" y="2130"/>
                  </a:lnTo>
                  <a:cubicBezTo>
                    <a:pt x="4587" y="1404"/>
                    <a:pt x="4111" y="677"/>
                    <a:pt x="3610" y="0"/>
                  </a:cubicBez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2"/>
            <p:cNvSpPr/>
            <p:nvPr/>
          </p:nvSpPr>
          <p:spPr>
            <a:xfrm>
              <a:off x="3343842" y="4516437"/>
              <a:ext cx="100343" cy="27393"/>
            </a:xfrm>
            <a:custGeom>
              <a:rect b="b" l="l" r="r" t="t"/>
              <a:pathLst>
                <a:path extrusionOk="0" h="1396" w="5113">
                  <a:moveTo>
                    <a:pt x="2581" y="0"/>
                  </a:moveTo>
                  <a:lnTo>
                    <a:pt x="2531" y="25"/>
                  </a:lnTo>
                  <a:lnTo>
                    <a:pt x="2256" y="25"/>
                  </a:lnTo>
                  <a:lnTo>
                    <a:pt x="2206" y="50"/>
                  </a:lnTo>
                  <a:lnTo>
                    <a:pt x="2080" y="50"/>
                  </a:lnTo>
                  <a:lnTo>
                    <a:pt x="2030" y="75"/>
                  </a:lnTo>
                  <a:lnTo>
                    <a:pt x="1980" y="75"/>
                  </a:lnTo>
                  <a:lnTo>
                    <a:pt x="1930" y="100"/>
                  </a:lnTo>
                  <a:lnTo>
                    <a:pt x="1880" y="100"/>
                  </a:lnTo>
                  <a:lnTo>
                    <a:pt x="1830" y="125"/>
                  </a:lnTo>
                  <a:lnTo>
                    <a:pt x="1754" y="125"/>
                  </a:lnTo>
                  <a:lnTo>
                    <a:pt x="1704" y="150"/>
                  </a:lnTo>
                  <a:lnTo>
                    <a:pt x="1654" y="150"/>
                  </a:lnTo>
                  <a:lnTo>
                    <a:pt x="1604" y="176"/>
                  </a:lnTo>
                  <a:lnTo>
                    <a:pt x="1554" y="201"/>
                  </a:lnTo>
                  <a:lnTo>
                    <a:pt x="1504" y="201"/>
                  </a:lnTo>
                  <a:lnTo>
                    <a:pt x="1454" y="226"/>
                  </a:lnTo>
                  <a:lnTo>
                    <a:pt x="1404" y="251"/>
                  </a:lnTo>
                  <a:lnTo>
                    <a:pt x="1353" y="276"/>
                  </a:lnTo>
                  <a:lnTo>
                    <a:pt x="1303" y="301"/>
                  </a:lnTo>
                  <a:lnTo>
                    <a:pt x="1253" y="326"/>
                  </a:lnTo>
                  <a:lnTo>
                    <a:pt x="1203" y="326"/>
                  </a:lnTo>
                  <a:lnTo>
                    <a:pt x="1203" y="351"/>
                  </a:lnTo>
                  <a:lnTo>
                    <a:pt x="1153" y="376"/>
                  </a:lnTo>
                  <a:lnTo>
                    <a:pt x="1103" y="401"/>
                  </a:lnTo>
                  <a:lnTo>
                    <a:pt x="1053" y="426"/>
                  </a:lnTo>
                  <a:lnTo>
                    <a:pt x="1003" y="451"/>
                  </a:lnTo>
                  <a:lnTo>
                    <a:pt x="952" y="476"/>
                  </a:lnTo>
                  <a:lnTo>
                    <a:pt x="902" y="501"/>
                  </a:lnTo>
                  <a:lnTo>
                    <a:pt x="852" y="526"/>
                  </a:lnTo>
                  <a:lnTo>
                    <a:pt x="802" y="551"/>
                  </a:lnTo>
                  <a:lnTo>
                    <a:pt x="777" y="602"/>
                  </a:lnTo>
                  <a:lnTo>
                    <a:pt x="727" y="627"/>
                  </a:lnTo>
                  <a:lnTo>
                    <a:pt x="677" y="652"/>
                  </a:lnTo>
                  <a:lnTo>
                    <a:pt x="627" y="702"/>
                  </a:lnTo>
                  <a:lnTo>
                    <a:pt x="576" y="727"/>
                  </a:lnTo>
                  <a:lnTo>
                    <a:pt x="551" y="777"/>
                  </a:lnTo>
                  <a:lnTo>
                    <a:pt x="501" y="802"/>
                  </a:lnTo>
                  <a:lnTo>
                    <a:pt x="451" y="852"/>
                  </a:lnTo>
                  <a:lnTo>
                    <a:pt x="426" y="877"/>
                  </a:lnTo>
                  <a:lnTo>
                    <a:pt x="376" y="927"/>
                  </a:lnTo>
                  <a:lnTo>
                    <a:pt x="301" y="1003"/>
                  </a:lnTo>
                  <a:lnTo>
                    <a:pt x="251" y="1053"/>
                  </a:lnTo>
                  <a:lnTo>
                    <a:pt x="201" y="1103"/>
                  </a:lnTo>
                  <a:lnTo>
                    <a:pt x="150" y="1153"/>
                  </a:lnTo>
                  <a:lnTo>
                    <a:pt x="100" y="1203"/>
                  </a:lnTo>
                  <a:lnTo>
                    <a:pt x="50" y="1253"/>
                  </a:lnTo>
                  <a:lnTo>
                    <a:pt x="0" y="1328"/>
                  </a:lnTo>
                  <a:lnTo>
                    <a:pt x="0" y="1353"/>
                  </a:lnTo>
                  <a:cubicBezTo>
                    <a:pt x="477" y="1382"/>
                    <a:pt x="955" y="1396"/>
                    <a:pt x="1432" y="1396"/>
                  </a:cubicBezTo>
                  <a:cubicBezTo>
                    <a:pt x="2657" y="1396"/>
                    <a:pt x="3879" y="1301"/>
                    <a:pt x="5088" y="1103"/>
                  </a:cubicBezTo>
                  <a:lnTo>
                    <a:pt x="5088" y="1078"/>
                  </a:lnTo>
                  <a:lnTo>
                    <a:pt x="5088" y="1053"/>
                  </a:lnTo>
                  <a:lnTo>
                    <a:pt x="5088" y="1028"/>
                  </a:lnTo>
                  <a:lnTo>
                    <a:pt x="5113" y="1028"/>
                  </a:lnTo>
                  <a:lnTo>
                    <a:pt x="5113" y="1003"/>
                  </a:lnTo>
                  <a:lnTo>
                    <a:pt x="5113" y="978"/>
                  </a:lnTo>
                  <a:lnTo>
                    <a:pt x="5088" y="952"/>
                  </a:lnTo>
                  <a:lnTo>
                    <a:pt x="5088" y="927"/>
                  </a:lnTo>
                  <a:lnTo>
                    <a:pt x="5088" y="902"/>
                  </a:lnTo>
                  <a:lnTo>
                    <a:pt x="5063" y="902"/>
                  </a:lnTo>
                  <a:lnTo>
                    <a:pt x="5063" y="877"/>
                  </a:lnTo>
                  <a:lnTo>
                    <a:pt x="5063" y="852"/>
                  </a:lnTo>
                  <a:lnTo>
                    <a:pt x="5038" y="852"/>
                  </a:lnTo>
                  <a:lnTo>
                    <a:pt x="5038" y="827"/>
                  </a:lnTo>
                  <a:lnTo>
                    <a:pt x="5038" y="802"/>
                  </a:lnTo>
                  <a:lnTo>
                    <a:pt x="5013" y="802"/>
                  </a:lnTo>
                  <a:lnTo>
                    <a:pt x="5013" y="777"/>
                  </a:lnTo>
                  <a:lnTo>
                    <a:pt x="4988" y="752"/>
                  </a:lnTo>
                  <a:lnTo>
                    <a:pt x="4962" y="752"/>
                  </a:lnTo>
                  <a:lnTo>
                    <a:pt x="4962" y="727"/>
                  </a:lnTo>
                  <a:lnTo>
                    <a:pt x="4937" y="702"/>
                  </a:lnTo>
                  <a:lnTo>
                    <a:pt x="4912" y="677"/>
                  </a:lnTo>
                  <a:lnTo>
                    <a:pt x="4887" y="652"/>
                  </a:lnTo>
                  <a:lnTo>
                    <a:pt x="4862" y="652"/>
                  </a:lnTo>
                  <a:lnTo>
                    <a:pt x="4862" y="627"/>
                  </a:lnTo>
                  <a:lnTo>
                    <a:pt x="4837" y="627"/>
                  </a:lnTo>
                  <a:lnTo>
                    <a:pt x="4812" y="602"/>
                  </a:lnTo>
                  <a:lnTo>
                    <a:pt x="4787" y="577"/>
                  </a:lnTo>
                  <a:lnTo>
                    <a:pt x="4762" y="577"/>
                  </a:lnTo>
                  <a:lnTo>
                    <a:pt x="4737" y="551"/>
                  </a:lnTo>
                  <a:lnTo>
                    <a:pt x="4712" y="551"/>
                  </a:lnTo>
                  <a:lnTo>
                    <a:pt x="4687" y="526"/>
                  </a:lnTo>
                  <a:lnTo>
                    <a:pt x="4662" y="501"/>
                  </a:lnTo>
                  <a:lnTo>
                    <a:pt x="4637" y="501"/>
                  </a:lnTo>
                  <a:lnTo>
                    <a:pt x="4612" y="476"/>
                  </a:lnTo>
                  <a:lnTo>
                    <a:pt x="4587" y="476"/>
                  </a:lnTo>
                  <a:lnTo>
                    <a:pt x="4561" y="451"/>
                  </a:lnTo>
                  <a:lnTo>
                    <a:pt x="4536" y="451"/>
                  </a:lnTo>
                  <a:lnTo>
                    <a:pt x="4511" y="426"/>
                  </a:lnTo>
                  <a:lnTo>
                    <a:pt x="4486" y="426"/>
                  </a:lnTo>
                  <a:lnTo>
                    <a:pt x="4461" y="401"/>
                  </a:lnTo>
                  <a:lnTo>
                    <a:pt x="4436" y="401"/>
                  </a:lnTo>
                  <a:lnTo>
                    <a:pt x="4386" y="376"/>
                  </a:lnTo>
                  <a:lnTo>
                    <a:pt x="4311" y="351"/>
                  </a:lnTo>
                  <a:lnTo>
                    <a:pt x="4261" y="326"/>
                  </a:lnTo>
                  <a:lnTo>
                    <a:pt x="4211" y="301"/>
                  </a:lnTo>
                  <a:lnTo>
                    <a:pt x="4160" y="276"/>
                  </a:lnTo>
                  <a:lnTo>
                    <a:pt x="4110" y="276"/>
                  </a:lnTo>
                  <a:lnTo>
                    <a:pt x="4035" y="251"/>
                  </a:lnTo>
                  <a:lnTo>
                    <a:pt x="3985" y="226"/>
                  </a:lnTo>
                  <a:lnTo>
                    <a:pt x="3935" y="201"/>
                  </a:lnTo>
                  <a:lnTo>
                    <a:pt x="3885" y="201"/>
                  </a:lnTo>
                  <a:lnTo>
                    <a:pt x="3835" y="176"/>
                  </a:lnTo>
                  <a:lnTo>
                    <a:pt x="3759" y="150"/>
                  </a:lnTo>
                  <a:lnTo>
                    <a:pt x="3709" y="150"/>
                  </a:lnTo>
                  <a:lnTo>
                    <a:pt x="3634" y="125"/>
                  </a:lnTo>
                  <a:lnTo>
                    <a:pt x="3584" y="125"/>
                  </a:lnTo>
                  <a:lnTo>
                    <a:pt x="3534" y="100"/>
                  </a:lnTo>
                  <a:lnTo>
                    <a:pt x="3484" y="100"/>
                  </a:lnTo>
                  <a:lnTo>
                    <a:pt x="3434" y="75"/>
                  </a:lnTo>
                  <a:lnTo>
                    <a:pt x="3358" y="75"/>
                  </a:lnTo>
                  <a:lnTo>
                    <a:pt x="3308" y="50"/>
                  </a:lnTo>
                  <a:lnTo>
                    <a:pt x="3208" y="50"/>
                  </a:lnTo>
                  <a:lnTo>
                    <a:pt x="3158" y="25"/>
                  </a:lnTo>
                  <a:lnTo>
                    <a:pt x="2857" y="25"/>
                  </a:lnTo>
                  <a:lnTo>
                    <a:pt x="2807"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2"/>
            <p:cNvSpPr/>
            <p:nvPr/>
          </p:nvSpPr>
          <p:spPr>
            <a:xfrm>
              <a:off x="3443675" y="4537571"/>
              <a:ext cx="20" cy="20"/>
            </a:xfrm>
            <a:custGeom>
              <a:rect b="b" l="l" r="r" t="t"/>
              <a:pathLst>
                <a:path extrusionOk="0" h="1" w="1">
                  <a:moveTo>
                    <a:pt x="1" y="1"/>
                  </a:moveTo>
                  <a:lnTo>
                    <a:pt x="1" y="1"/>
                  </a:lnTo>
                  <a:lnTo>
                    <a:pt x="1" y="1"/>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2"/>
            <p:cNvSpPr/>
            <p:nvPr/>
          </p:nvSpPr>
          <p:spPr>
            <a:xfrm>
              <a:off x="2913466" y="4007920"/>
              <a:ext cx="886834" cy="534105"/>
            </a:xfrm>
            <a:custGeom>
              <a:rect b="b" l="l" r="r" t="t"/>
              <a:pathLst>
                <a:path extrusionOk="0" h="27219" w="45189">
                  <a:moveTo>
                    <a:pt x="5739" y="7770"/>
                  </a:moveTo>
                  <a:lnTo>
                    <a:pt x="5790" y="7795"/>
                  </a:lnTo>
                  <a:lnTo>
                    <a:pt x="5915" y="7795"/>
                  </a:lnTo>
                  <a:lnTo>
                    <a:pt x="5990" y="7820"/>
                  </a:lnTo>
                  <a:lnTo>
                    <a:pt x="6040" y="7820"/>
                  </a:lnTo>
                  <a:lnTo>
                    <a:pt x="6115" y="7845"/>
                  </a:lnTo>
                  <a:lnTo>
                    <a:pt x="6166" y="7845"/>
                  </a:lnTo>
                  <a:lnTo>
                    <a:pt x="6241" y="7870"/>
                  </a:lnTo>
                  <a:lnTo>
                    <a:pt x="6291" y="7895"/>
                  </a:lnTo>
                  <a:lnTo>
                    <a:pt x="6366" y="7920"/>
                  </a:lnTo>
                  <a:lnTo>
                    <a:pt x="6416" y="7920"/>
                  </a:lnTo>
                  <a:lnTo>
                    <a:pt x="6491" y="7945"/>
                  </a:lnTo>
                  <a:lnTo>
                    <a:pt x="6516" y="7970"/>
                  </a:lnTo>
                  <a:lnTo>
                    <a:pt x="6541" y="7970"/>
                  </a:lnTo>
                  <a:lnTo>
                    <a:pt x="6567" y="7995"/>
                  </a:lnTo>
                  <a:lnTo>
                    <a:pt x="6617" y="7995"/>
                  </a:lnTo>
                  <a:lnTo>
                    <a:pt x="6642" y="8020"/>
                  </a:lnTo>
                  <a:lnTo>
                    <a:pt x="6667" y="8020"/>
                  </a:lnTo>
                  <a:lnTo>
                    <a:pt x="6692" y="8045"/>
                  </a:lnTo>
                  <a:lnTo>
                    <a:pt x="6717" y="8045"/>
                  </a:lnTo>
                  <a:lnTo>
                    <a:pt x="6742" y="8070"/>
                  </a:lnTo>
                  <a:lnTo>
                    <a:pt x="6792" y="8070"/>
                  </a:lnTo>
                  <a:lnTo>
                    <a:pt x="6817" y="8095"/>
                  </a:lnTo>
                  <a:lnTo>
                    <a:pt x="6842" y="8121"/>
                  </a:lnTo>
                  <a:lnTo>
                    <a:pt x="6867" y="8121"/>
                  </a:lnTo>
                  <a:lnTo>
                    <a:pt x="6892" y="8146"/>
                  </a:lnTo>
                  <a:lnTo>
                    <a:pt x="6917" y="8171"/>
                  </a:lnTo>
                  <a:lnTo>
                    <a:pt x="6942" y="8196"/>
                  </a:lnTo>
                  <a:lnTo>
                    <a:pt x="6968" y="8196"/>
                  </a:lnTo>
                  <a:lnTo>
                    <a:pt x="6993" y="8221"/>
                  </a:lnTo>
                  <a:lnTo>
                    <a:pt x="7043" y="8246"/>
                  </a:lnTo>
                  <a:lnTo>
                    <a:pt x="7068" y="8271"/>
                  </a:lnTo>
                  <a:lnTo>
                    <a:pt x="7093" y="8296"/>
                  </a:lnTo>
                  <a:lnTo>
                    <a:pt x="7118" y="8321"/>
                  </a:lnTo>
                  <a:lnTo>
                    <a:pt x="7143" y="8346"/>
                  </a:lnTo>
                  <a:lnTo>
                    <a:pt x="7168" y="8371"/>
                  </a:lnTo>
                  <a:lnTo>
                    <a:pt x="7193" y="8396"/>
                  </a:lnTo>
                  <a:lnTo>
                    <a:pt x="7218" y="8421"/>
                  </a:lnTo>
                  <a:lnTo>
                    <a:pt x="7218" y="8446"/>
                  </a:lnTo>
                  <a:lnTo>
                    <a:pt x="7243" y="8471"/>
                  </a:lnTo>
                  <a:lnTo>
                    <a:pt x="7268" y="8496"/>
                  </a:lnTo>
                  <a:lnTo>
                    <a:pt x="7293" y="8547"/>
                  </a:lnTo>
                  <a:lnTo>
                    <a:pt x="7318" y="8572"/>
                  </a:lnTo>
                  <a:lnTo>
                    <a:pt x="7343" y="8597"/>
                  </a:lnTo>
                  <a:lnTo>
                    <a:pt x="7343" y="8647"/>
                  </a:lnTo>
                  <a:lnTo>
                    <a:pt x="7369" y="8672"/>
                  </a:lnTo>
                  <a:lnTo>
                    <a:pt x="7394" y="8722"/>
                  </a:lnTo>
                  <a:lnTo>
                    <a:pt x="7419" y="8772"/>
                  </a:lnTo>
                  <a:lnTo>
                    <a:pt x="7419" y="8797"/>
                  </a:lnTo>
                  <a:lnTo>
                    <a:pt x="7444" y="8847"/>
                  </a:lnTo>
                  <a:lnTo>
                    <a:pt x="7444" y="8897"/>
                  </a:lnTo>
                  <a:lnTo>
                    <a:pt x="7444" y="8948"/>
                  </a:lnTo>
                  <a:lnTo>
                    <a:pt x="7444" y="8998"/>
                  </a:lnTo>
                  <a:lnTo>
                    <a:pt x="7444" y="9048"/>
                  </a:lnTo>
                  <a:lnTo>
                    <a:pt x="7444" y="9098"/>
                  </a:lnTo>
                  <a:lnTo>
                    <a:pt x="7444" y="9123"/>
                  </a:lnTo>
                  <a:lnTo>
                    <a:pt x="7444" y="9173"/>
                  </a:lnTo>
                  <a:lnTo>
                    <a:pt x="7444" y="9223"/>
                  </a:lnTo>
                  <a:lnTo>
                    <a:pt x="7419" y="9273"/>
                  </a:lnTo>
                  <a:lnTo>
                    <a:pt x="7419" y="9324"/>
                  </a:lnTo>
                  <a:lnTo>
                    <a:pt x="7394" y="9349"/>
                  </a:lnTo>
                  <a:lnTo>
                    <a:pt x="7369" y="9399"/>
                  </a:lnTo>
                  <a:lnTo>
                    <a:pt x="7343" y="9449"/>
                  </a:lnTo>
                  <a:lnTo>
                    <a:pt x="7343" y="9474"/>
                  </a:lnTo>
                  <a:lnTo>
                    <a:pt x="7318" y="9499"/>
                  </a:lnTo>
                  <a:lnTo>
                    <a:pt x="7293" y="9549"/>
                  </a:lnTo>
                  <a:lnTo>
                    <a:pt x="7268" y="9574"/>
                  </a:lnTo>
                  <a:lnTo>
                    <a:pt x="7243" y="9599"/>
                  </a:lnTo>
                  <a:lnTo>
                    <a:pt x="7218" y="9624"/>
                  </a:lnTo>
                  <a:lnTo>
                    <a:pt x="7193" y="9649"/>
                  </a:lnTo>
                  <a:lnTo>
                    <a:pt x="7168" y="9674"/>
                  </a:lnTo>
                  <a:lnTo>
                    <a:pt x="7143" y="9699"/>
                  </a:lnTo>
                  <a:lnTo>
                    <a:pt x="7118" y="9725"/>
                  </a:lnTo>
                  <a:lnTo>
                    <a:pt x="7093" y="9750"/>
                  </a:lnTo>
                  <a:lnTo>
                    <a:pt x="7068" y="9775"/>
                  </a:lnTo>
                  <a:lnTo>
                    <a:pt x="7043" y="9775"/>
                  </a:lnTo>
                  <a:lnTo>
                    <a:pt x="7018" y="9800"/>
                  </a:lnTo>
                  <a:lnTo>
                    <a:pt x="6993" y="9825"/>
                  </a:lnTo>
                  <a:lnTo>
                    <a:pt x="6942" y="9825"/>
                  </a:lnTo>
                  <a:lnTo>
                    <a:pt x="6917" y="9850"/>
                  </a:lnTo>
                  <a:lnTo>
                    <a:pt x="6892" y="9875"/>
                  </a:lnTo>
                  <a:lnTo>
                    <a:pt x="6867" y="9875"/>
                  </a:lnTo>
                  <a:lnTo>
                    <a:pt x="6842" y="9900"/>
                  </a:lnTo>
                  <a:lnTo>
                    <a:pt x="6817" y="9900"/>
                  </a:lnTo>
                  <a:lnTo>
                    <a:pt x="6792" y="9925"/>
                  </a:lnTo>
                  <a:lnTo>
                    <a:pt x="6767" y="9925"/>
                  </a:lnTo>
                  <a:lnTo>
                    <a:pt x="6717" y="9950"/>
                  </a:lnTo>
                  <a:lnTo>
                    <a:pt x="6692" y="9950"/>
                  </a:lnTo>
                  <a:lnTo>
                    <a:pt x="6667" y="9975"/>
                  </a:lnTo>
                  <a:lnTo>
                    <a:pt x="6617" y="9975"/>
                  </a:lnTo>
                  <a:lnTo>
                    <a:pt x="6592" y="10000"/>
                  </a:lnTo>
                  <a:lnTo>
                    <a:pt x="6541" y="10000"/>
                  </a:lnTo>
                  <a:lnTo>
                    <a:pt x="6516" y="10025"/>
                  </a:lnTo>
                  <a:lnTo>
                    <a:pt x="6491" y="10025"/>
                  </a:lnTo>
                  <a:lnTo>
                    <a:pt x="6466" y="10050"/>
                  </a:lnTo>
                  <a:lnTo>
                    <a:pt x="6416" y="10050"/>
                  </a:lnTo>
                  <a:lnTo>
                    <a:pt x="6391" y="10075"/>
                  </a:lnTo>
                  <a:lnTo>
                    <a:pt x="6316" y="10075"/>
                  </a:lnTo>
                  <a:lnTo>
                    <a:pt x="6266" y="10100"/>
                  </a:lnTo>
                  <a:lnTo>
                    <a:pt x="6166" y="10100"/>
                  </a:lnTo>
                  <a:lnTo>
                    <a:pt x="6090" y="10126"/>
                  </a:lnTo>
                  <a:lnTo>
                    <a:pt x="5589" y="10126"/>
                  </a:lnTo>
                  <a:lnTo>
                    <a:pt x="5539" y="10100"/>
                  </a:lnTo>
                  <a:lnTo>
                    <a:pt x="5313" y="10100"/>
                  </a:lnTo>
                  <a:lnTo>
                    <a:pt x="5288" y="10075"/>
                  </a:lnTo>
                  <a:lnTo>
                    <a:pt x="5188" y="10075"/>
                  </a:lnTo>
                  <a:lnTo>
                    <a:pt x="5163" y="10050"/>
                  </a:lnTo>
                  <a:lnTo>
                    <a:pt x="5063" y="10050"/>
                  </a:lnTo>
                  <a:lnTo>
                    <a:pt x="5038" y="10025"/>
                  </a:lnTo>
                  <a:lnTo>
                    <a:pt x="4988" y="10025"/>
                  </a:lnTo>
                  <a:lnTo>
                    <a:pt x="4937" y="10000"/>
                  </a:lnTo>
                  <a:lnTo>
                    <a:pt x="4912" y="10000"/>
                  </a:lnTo>
                  <a:lnTo>
                    <a:pt x="4887" y="9975"/>
                  </a:lnTo>
                  <a:lnTo>
                    <a:pt x="4837" y="9975"/>
                  </a:lnTo>
                  <a:lnTo>
                    <a:pt x="4787" y="9950"/>
                  </a:lnTo>
                  <a:lnTo>
                    <a:pt x="4762" y="9950"/>
                  </a:lnTo>
                  <a:lnTo>
                    <a:pt x="4737" y="9925"/>
                  </a:lnTo>
                  <a:lnTo>
                    <a:pt x="4712" y="9925"/>
                  </a:lnTo>
                  <a:lnTo>
                    <a:pt x="4687" y="9900"/>
                  </a:lnTo>
                  <a:lnTo>
                    <a:pt x="4662" y="9875"/>
                  </a:lnTo>
                  <a:lnTo>
                    <a:pt x="4637" y="9875"/>
                  </a:lnTo>
                  <a:lnTo>
                    <a:pt x="4612" y="9850"/>
                  </a:lnTo>
                  <a:lnTo>
                    <a:pt x="4562" y="9850"/>
                  </a:lnTo>
                  <a:lnTo>
                    <a:pt x="4536" y="9825"/>
                  </a:lnTo>
                  <a:lnTo>
                    <a:pt x="4511" y="9800"/>
                  </a:lnTo>
                  <a:lnTo>
                    <a:pt x="4486" y="9775"/>
                  </a:lnTo>
                  <a:lnTo>
                    <a:pt x="4461" y="9750"/>
                  </a:lnTo>
                  <a:lnTo>
                    <a:pt x="4436" y="9750"/>
                  </a:lnTo>
                  <a:lnTo>
                    <a:pt x="4436" y="9725"/>
                  </a:lnTo>
                  <a:lnTo>
                    <a:pt x="4411" y="9725"/>
                  </a:lnTo>
                  <a:lnTo>
                    <a:pt x="4386" y="9699"/>
                  </a:lnTo>
                  <a:lnTo>
                    <a:pt x="4361" y="9674"/>
                  </a:lnTo>
                  <a:lnTo>
                    <a:pt x="4336" y="9649"/>
                  </a:lnTo>
                  <a:lnTo>
                    <a:pt x="4311" y="9649"/>
                  </a:lnTo>
                  <a:lnTo>
                    <a:pt x="4286" y="9624"/>
                  </a:lnTo>
                  <a:lnTo>
                    <a:pt x="4261" y="9599"/>
                  </a:lnTo>
                  <a:lnTo>
                    <a:pt x="4236" y="9574"/>
                  </a:lnTo>
                  <a:lnTo>
                    <a:pt x="4211" y="9549"/>
                  </a:lnTo>
                  <a:lnTo>
                    <a:pt x="4186" y="9524"/>
                  </a:lnTo>
                  <a:lnTo>
                    <a:pt x="4161" y="9499"/>
                  </a:lnTo>
                  <a:lnTo>
                    <a:pt x="4161" y="9474"/>
                  </a:lnTo>
                  <a:lnTo>
                    <a:pt x="4135" y="9424"/>
                  </a:lnTo>
                  <a:lnTo>
                    <a:pt x="4110" y="9399"/>
                  </a:lnTo>
                  <a:lnTo>
                    <a:pt x="4085" y="9374"/>
                  </a:lnTo>
                  <a:lnTo>
                    <a:pt x="4060" y="9324"/>
                  </a:lnTo>
                  <a:lnTo>
                    <a:pt x="4060" y="9298"/>
                  </a:lnTo>
                  <a:lnTo>
                    <a:pt x="4035" y="9273"/>
                  </a:lnTo>
                  <a:lnTo>
                    <a:pt x="4010" y="9223"/>
                  </a:lnTo>
                  <a:lnTo>
                    <a:pt x="4010" y="9198"/>
                  </a:lnTo>
                  <a:lnTo>
                    <a:pt x="3985" y="9148"/>
                  </a:lnTo>
                  <a:lnTo>
                    <a:pt x="3985" y="9098"/>
                  </a:lnTo>
                  <a:lnTo>
                    <a:pt x="3960" y="9073"/>
                  </a:lnTo>
                  <a:lnTo>
                    <a:pt x="3960" y="9023"/>
                  </a:lnTo>
                  <a:lnTo>
                    <a:pt x="3960" y="8973"/>
                  </a:lnTo>
                  <a:lnTo>
                    <a:pt x="3935" y="8923"/>
                  </a:lnTo>
                  <a:lnTo>
                    <a:pt x="3935" y="8872"/>
                  </a:lnTo>
                  <a:lnTo>
                    <a:pt x="3935" y="8847"/>
                  </a:lnTo>
                  <a:lnTo>
                    <a:pt x="3935" y="8797"/>
                  </a:lnTo>
                  <a:lnTo>
                    <a:pt x="3935" y="8747"/>
                  </a:lnTo>
                  <a:lnTo>
                    <a:pt x="3960" y="8697"/>
                  </a:lnTo>
                  <a:lnTo>
                    <a:pt x="3960" y="8647"/>
                  </a:lnTo>
                  <a:lnTo>
                    <a:pt x="3985" y="8597"/>
                  </a:lnTo>
                  <a:lnTo>
                    <a:pt x="3985" y="8547"/>
                  </a:lnTo>
                  <a:lnTo>
                    <a:pt x="4010" y="8522"/>
                  </a:lnTo>
                  <a:lnTo>
                    <a:pt x="4010" y="8471"/>
                  </a:lnTo>
                  <a:lnTo>
                    <a:pt x="4035" y="8421"/>
                  </a:lnTo>
                  <a:lnTo>
                    <a:pt x="4060" y="8371"/>
                  </a:lnTo>
                  <a:lnTo>
                    <a:pt x="4085" y="8346"/>
                  </a:lnTo>
                  <a:lnTo>
                    <a:pt x="4110" y="8296"/>
                  </a:lnTo>
                  <a:lnTo>
                    <a:pt x="4135" y="8271"/>
                  </a:lnTo>
                  <a:lnTo>
                    <a:pt x="4161" y="8246"/>
                  </a:lnTo>
                  <a:lnTo>
                    <a:pt x="4186" y="8196"/>
                  </a:lnTo>
                  <a:lnTo>
                    <a:pt x="4211" y="8171"/>
                  </a:lnTo>
                  <a:lnTo>
                    <a:pt x="4236" y="8146"/>
                  </a:lnTo>
                  <a:lnTo>
                    <a:pt x="4286" y="8121"/>
                  </a:lnTo>
                  <a:lnTo>
                    <a:pt x="4311" y="8095"/>
                  </a:lnTo>
                  <a:lnTo>
                    <a:pt x="4336" y="8070"/>
                  </a:lnTo>
                  <a:lnTo>
                    <a:pt x="4361" y="8045"/>
                  </a:lnTo>
                  <a:lnTo>
                    <a:pt x="4386" y="8020"/>
                  </a:lnTo>
                  <a:lnTo>
                    <a:pt x="4436" y="7995"/>
                  </a:lnTo>
                  <a:lnTo>
                    <a:pt x="4461" y="7995"/>
                  </a:lnTo>
                  <a:lnTo>
                    <a:pt x="4486" y="7970"/>
                  </a:lnTo>
                  <a:lnTo>
                    <a:pt x="4511" y="7945"/>
                  </a:lnTo>
                  <a:lnTo>
                    <a:pt x="4562" y="7945"/>
                  </a:lnTo>
                  <a:lnTo>
                    <a:pt x="4587" y="7920"/>
                  </a:lnTo>
                  <a:lnTo>
                    <a:pt x="4612" y="7895"/>
                  </a:lnTo>
                  <a:lnTo>
                    <a:pt x="4637" y="7895"/>
                  </a:lnTo>
                  <a:lnTo>
                    <a:pt x="4687" y="7870"/>
                  </a:lnTo>
                  <a:lnTo>
                    <a:pt x="4737" y="7870"/>
                  </a:lnTo>
                  <a:lnTo>
                    <a:pt x="4762" y="7845"/>
                  </a:lnTo>
                  <a:lnTo>
                    <a:pt x="4837" y="7845"/>
                  </a:lnTo>
                  <a:lnTo>
                    <a:pt x="4862" y="7820"/>
                  </a:lnTo>
                  <a:lnTo>
                    <a:pt x="4937" y="7820"/>
                  </a:lnTo>
                  <a:lnTo>
                    <a:pt x="4963" y="7795"/>
                  </a:lnTo>
                  <a:lnTo>
                    <a:pt x="5088" y="7795"/>
                  </a:lnTo>
                  <a:lnTo>
                    <a:pt x="5163" y="7770"/>
                  </a:lnTo>
                  <a:close/>
                  <a:moveTo>
                    <a:pt x="44161" y="0"/>
                  </a:moveTo>
                  <a:lnTo>
                    <a:pt x="44136" y="25"/>
                  </a:lnTo>
                  <a:lnTo>
                    <a:pt x="44086" y="75"/>
                  </a:lnTo>
                  <a:lnTo>
                    <a:pt x="44060" y="125"/>
                  </a:lnTo>
                  <a:lnTo>
                    <a:pt x="44010" y="176"/>
                  </a:lnTo>
                  <a:lnTo>
                    <a:pt x="43960" y="201"/>
                  </a:lnTo>
                  <a:lnTo>
                    <a:pt x="43910" y="251"/>
                  </a:lnTo>
                  <a:lnTo>
                    <a:pt x="43860" y="301"/>
                  </a:lnTo>
                  <a:lnTo>
                    <a:pt x="43810" y="351"/>
                  </a:lnTo>
                  <a:lnTo>
                    <a:pt x="43760" y="401"/>
                  </a:lnTo>
                  <a:lnTo>
                    <a:pt x="43710" y="451"/>
                  </a:lnTo>
                  <a:lnTo>
                    <a:pt x="43659" y="476"/>
                  </a:lnTo>
                  <a:lnTo>
                    <a:pt x="43609" y="526"/>
                  </a:lnTo>
                  <a:lnTo>
                    <a:pt x="43559" y="577"/>
                  </a:lnTo>
                  <a:lnTo>
                    <a:pt x="43509" y="627"/>
                  </a:lnTo>
                  <a:lnTo>
                    <a:pt x="43459" y="677"/>
                  </a:lnTo>
                  <a:lnTo>
                    <a:pt x="43409" y="702"/>
                  </a:lnTo>
                  <a:lnTo>
                    <a:pt x="43359" y="752"/>
                  </a:lnTo>
                  <a:lnTo>
                    <a:pt x="43284" y="802"/>
                  </a:lnTo>
                  <a:lnTo>
                    <a:pt x="43233" y="852"/>
                  </a:lnTo>
                  <a:lnTo>
                    <a:pt x="43183" y="877"/>
                  </a:lnTo>
                  <a:lnTo>
                    <a:pt x="43133" y="927"/>
                  </a:lnTo>
                  <a:lnTo>
                    <a:pt x="43083" y="978"/>
                  </a:lnTo>
                  <a:lnTo>
                    <a:pt x="43033" y="1028"/>
                  </a:lnTo>
                  <a:lnTo>
                    <a:pt x="42983" y="1053"/>
                  </a:lnTo>
                  <a:lnTo>
                    <a:pt x="42933" y="1103"/>
                  </a:lnTo>
                  <a:lnTo>
                    <a:pt x="42883" y="1153"/>
                  </a:lnTo>
                  <a:lnTo>
                    <a:pt x="42832" y="1178"/>
                  </a:lnTo>
                  <a:lnTo>
                    <a:pt x="42757" y="1228"/>
                  </a:lnTo>
                  <a:lnTo>
                    <a:pt x="42707" y="1253"/>
                  </a:lnTo>
                  <a:lnTo>
                    <a:pt x="42657" y="1303"/>
                  </a:lnTo>
                  <a:lnTo>
                    <a:pt x="42607" y="1354"/>
                  </a:lnTo>
                  <a:lnTo>
                    <a:pt x="42557" y="1379"/>
                  </a:lnTo>
                  <a:lnTo>
                    <a:pt x="42507" y="1429"/>
                  </a:lnTo>
                  <a:lnTo>
                    <a:pt x="42456" y="1454"/>
                  </a:lnTo>
                  <a:lnTo>
                    <a:pt x="42431" y="1479"/>
                  </a:lnTo>
                  <a:lnTo>
                    <a:pt x="42381" y="1504"/>
                  </a:lnTo>
                  <a:lnTo>
                    <a:pt x="42331" y="1554"/>
                  </a:lnTo>
                  <a:lnTo>
                    <a:pt x="42281" y="1579"/>
                  </a:lnTo>
                  <a:lnTo>
                    <a:pt x="42231" y="1629"/>
                  </a:lnTo>
                  <a:lnTo>
                    <a:pt x="42181" y="1654"/>
                  </a:lnTo>
                  <a:lnTo>
                    <a:pt x="42106" y="1704"/>
                  </a:lnTo>
                  <a:lnTo>
                    <a:pt x="42055" y="1729"/>
                  </a:lnTo>
                  <a:lnTo>
                    <a:pt x="42005" y="1780"/>
                  </a:lnTo>
                  <a:lnTo>
                    <a:pt x="41955" y="1805"/>
                  </a:lnTo>
                  <a:lnTo>
                    <a:pt x="41880" y="1855"/>
                  </a:lnTo>
                  <a:lnTo>
                    <a:pt x="41830" y="1880"/>
                  </a:lnTo>
                  <a:lnTo>
                    <a:pt x="41780" y="1905"/>
                  </a:lnTo>
                  <a:lnTo>
                    <a:pt x="41730" y="1955"/>
                  </a:lnTo>
                  <a:lnTo>
                    <a:pt x="41654" y="1980"/>
                  </a:lnTo>
                  <a:lnTo>
                    <a:pt x="41604" y="2030"/>
                  </a:lnTo>
                  <a:lnTo>
                    <a:pt x="41554" y="2055"/>
                  </a:lnTo>
                  <a:lnTo>
                    <a:pt x="41504" y="2080"/>
                  </a:lnTo>
                  <a:lnTo>
                    <a:pt x="41429" y="2131"/>
                  </a:lnTo>
                  <a:lnTo>
                    <a:pt x="41379" y="2156"/>
                  </a:lnTo>
                  <a:lnTo>
                    <a:pt x="41329" y="2181"/>
                  </a:lnTo>
                  <a:lnTo>
                    <a:pt x="41253" y="2231"/>
                  </a:lnTo>
                  <a:lnTo>
                    <a:pt x="41203" y="2256"/>
                  </a:lnTo>
                  <a:lnTo>
                    <a:pt x="41153" y="2281"/>
                  </a:lnTo>
                  <a:lnTo>
                    <a:pt x="41078" y="2331"/>
                  </a:lnTo>
                  <a:lnTo>
                    <a:pt x="41028" y="2356"/>
                  </a:lnTo>
                  <a:lnTo>
                    <a:pt x="40978" y="2381"/>
                  </a:lnTo>
                  <a:lnTo>
                    <a:pt x="40903" y="2406"/>
                  </a:lnTo>
                  <a:lnTo>
                    <a:pt x="40852" y="2456"/>
                  </a:lnTo>
                  <a:lnTo>
                    <a:pt x="40777" y="2481"/>
                  </a:lnTo>
                  <a:lnTo>
                    <a:pt x="40727" y="2506"/>
                  </a:lnTo>
                  <a:lnTo>
                    <a:pt x="40677" y="2532"/>
                  </a:lnTo>
                  <a:lnTo>
                    <a:pt x="40602" y="2557"/>
                  </a:lnTo>
                  <a:lnTo>
                    <a:pt x="40552" y="2607"/>
                  </a:lnTo>
                  <a:lnTo>
                    <a:pt x="40502" y="2607"/>
                  </a:lnTo>
                  <a:lnTo>
                    <a:pt x="40502" y="2632"/>
                  </a:lnTo>
                  <a:lnTo>
                    <a:pt x="40426" y="2657"/>
                  </a:lnTo>
                  <a:lnTo>
                    <a:pt x="40376" y="2682"/>
                  </a:lnTo>
                  <a:lnTo>
                    <a:pt x="40301" y="2707"/>
                  </a:lnTo>
                  <a:lnTo>
                    <a:pt x="40251" y="2732"/>
                  </a:lnTo>
                  <a:lnTo>
                    <a:pt x="40176" y="2757"/>
                  </a:lnTo>
                  <a:lnTo>
                    <a:pt x="40126" y="2782"/>
                  </a:lnTo>
                  <a:lnTo>
                    <a:pt x="40050" y="2807"/>
                  </a:lnTo>
                  <a:lnTo>
                    <a:pt x="40000" y="2832"/>
                  </a:lnTo>
                  <a:lnTo>
                    <a:pt x="39925" y="2857"/>
                  </a:lnTo>
                  <a:lnTo>
                    <a:pt x="39875" y="2882"/>
                  </a:lnTo>
                  <a:lnTo>
                    <a:pt x="39800" y="2907"/>
                  </a:lnTo>
                  <a:lnTo>
                    <a:pt x="39750" y="2933"/>
                  </a:lnTo>
                  <a:lnTo>
                    <a:pt x="39674" y="2958"/>
                  </a:lnTo>
                  <a:lnTo>
                    <a:pt x="39624" y="2983"/>
                  </a:lnTo>
                  <a:lnTo>
                    <a:pt x="39549" y="3008"/>
                  </a:lnTo>
                  <a:lnTo>
                    <a:pt x="39499" y="3033"/>
                  </a:lnTo>
                  <a:lnTo>
                    <a:pt x="39424" y="3058"/>
                  </a:lnTo>
                  <a:lnTo>
                    <a:pt x="39374" y="3083"/>
                  </a:lnTo>
                  <a:lnTo>
                    <a:pt x="39299" y="3083"/>
                  </a:lnTo>
                  <a:lnTo>
                    <a:pt x="39248" y="3108"/>
                  </a:lnTo>
                  <a:lnTo>
                    <a:pt x="39173" y="3133"/>
                  </a:lnTo>
                  <a:lnTo>
                    <a:pt x="39123" y="3158"/>
                  </a:lnTo>
                  <a:lnTo>
                    <a:pt x="39048" y="3183"/>
                  </a:lnTo>
                  <a:lnTo>
                    <a:pt x="38998" y="3183"/>
                  </a:lnTo>
                  <a:lnTo>
                    <a:pt x="38923" y="3208"/>
                  </a:lnTo>
                  <a:lnTo>
                    <a:pt x="38847" y="3233"/>
                  </a:lnTo>
                  <a:lnTo>
                    <a:pt x="38797" y="3258"/>
                  </a:lnTo>
                  <a:lnTo>
                    <a:pt x="38722" y="3258"/>
                  </a:lnTo>
                  <a:lnTo>
                    <a:pt x="38672" y="3283"/>
                  </a:lnTo>
                  <a:lnTo>
                    <a:pt x="38597" y="3308"/>
                  </a:lnTo>
                  <a:lnTo>
                    <a:pt x="38547" y="3308"/>
                  </a:lnTo>
                  <a:lnTo>
                    <a:pt x="38471" y="3334"/>
                  </a:lnTo>
                  <a:lnTo>
                    <a:pt x="38396" y="3359"/>
                  </a:lnTo>
                  <a:lnTo>
                    <a:pt x="38346" y="3359"/>
                  </a:lnTo>
                  <a:lnTo>
                    <a:pt x="38271" y="3384"/>
                  </a:lnTo>
                  <a:lnTo>
                    <a:pt x="38196" y="3409"/>
                  </a:lnTo>
                  <a:lnTo>
                    <a:pt x="38146" y="3409"/>
                  </a:lnTo>
                  <a:lnTo>
                    <a:pt x="38070" y="3434"/>
                  </a:lnTo>
                  <a:lnTo>
                    <a:pt x="38020" y="3434"/>
                  </a:lnTo>
                  <a:lnTo>
                    <a:pt x="37945" y="3459"/>
                  </a:lnTo>
                  <a:lnTo>
                    <a:pt x="37870" y="3484"/>
                  </a:lnTo>
                  <a:lnTo>
                    <a:pt x="37820" y="3484"/>
                  </a:lnTo>
                  <a:lnTo>
                    <a:pt x="37745" y="3509"/>
                  </a:lnTo>
                  <a:lnTo>
                    <a:pt x="37669" y="3509"/>
                  </a:lnTo>
                  <a:lnTo>
                    <a:pt x="37619" y="3534"/>
                  </a:lnTo>
                  <a:lnTo>
                    <a:pt x="37469" y="3534"/>
                  </a:lnTo>
                  <a:lnTo>
                    <a:pt x="37419" y="3559"/>
                  </a:lnTo>
                  <a:lnTo>
                    <a:pt x="37319" y="3559"/>
                  </a:lnTo>
                  <a:lnTo>
                    <a:pt x="37268" y="3584"/>
                  </a:lnTo>
                  <a:lnTo>
                    <a:pt x="37143" y="3584"/>
                  </a:lnTo>
                  <a:lnTo>
                    <a:pt x="37068" y="3609"/>
                  </a:lnTo>
                  <a:lnTo>
                    <a:pt x="36943" y="3609"/>
                  </a:lnTo>
                  <a:lnTo>
                    <a:pt x="36867" y="3634"/>
                  </a:lnTo>
                  <a:lnTo>
                    <a:pt x="36742" y="3634"/>
                  </a:lnTo>
                  <a:lnTo>
                    <a:pt x="36667" y="3659"/>
                  </a:lnTo>
                  <a:lnTo>
                    <a:pt x="36466" y="3659"/>
                  </a:lnTo>
                  <a:lnTo>
                    <a:pt x="36391" y="3684"/>
                  </a:lnTo>
                  <a:lnTo>
                    <a:pt x="35965" y="3684"/>
                  </a:lnTo>
                  <a:lnTo>
                    <a:pt x="35915" y="3709"/>
                  </a:lnTo>
                  <a:lnTo>
                    <a:pt x="35138" y="3709"/>
                  </a:lnTo>
                  <a:lnTo>
                    <a:pt x="35063" y="3684"/>
                  </a:lnTo>
                  <a:lnTo>
                    <a:pt x="34637" y="3684"/>
                  </a:lnTo>
                  <a:lnTo>
                    <a:pt x="34562" y="3659"/>
                  </a:lnTo>
                  <a:lnTo>
                    <a:pt x="34361" y="3659"/>
                  </a:lnTo>
                  <a:lnTo>
                    <a:pt x="34286" y="3634"/>
                  </a:lnTo>
                  <a:lnTo>
                    <a:pt x="34136" y="3634"/>
                  </a:lnTo>
                  <a:lnTo>
                    <a:pt x="34060" y="3609"/>
                  </a:lnTo>
                  <a:lnTo>
                    <a:pt x="33910" y="3609"/>
                  </a:lnTo>
                  <a:lnTo>
                    <a:pt x="33860" y="3584"/>
                  </a:lnTo>
                  <a:lnTo>
                    <a:pt x="33710" y="3584"/>
                  </a:lnTo>
                  <a:lnTo>
                    <a:pt x="33634" y="3559"/>
                  </a:lnTo>
                  <a:lnTo>
                    <a:pt x="33559" y="3559"/>
                  </a:lnTo>
                  <a:lnTo>
                    <a:pt x="33484" y="3534"/>
                  </a:lnTo>
                  <a:lnTo>
                    <a:pt x="33334" y="3534"/>
                  </a:lnTo>
                  <a:lnTo>
                    <a:pt x="33258" y="3509"/>
                  </a:lnTo>
                  <a:lnTo>
                    <a:pt x="33208" y="3509"/>
                  </a:lnTo>
                  <a:lnTo>
                    <a:pt x="33158" y="3484"/>
                  </a:lnTo>
                  <a:lnTo>
                    <a:pt x="33108" y="3484"/>
                  </a:lnTo>
                  <a:lnTo>
                    <a:pt x="33058" y="3459"/>
                  </a:lnTo>
                  <a:lnTo>
                    <a:pt x="33008" y="3459"/>
                  </a:lnTo>
                  <a:lnTo>
                    <a:pt x="32958" y="3434"/>
                  </a:lnTo>
                  <a:lnTo>
                    <a:pt x="32908" y="3434"/>
                  </a:lnTo>
                  <a:lnTo>
                    <a:pt x="32832" y="3409"/>
                  </a:lnTo>
                  <a:lnTo>
                    <a:pt x="32782" y="3409"/>
                  </a:lnTo>
                  <a:lnTo>
                    <a:pt x="32732" y="3384"/>
                  </a:lnTo>
                  <a:lnTo>
                    <a:pt x="32682" y="3384"/>
                  </a:lnTo>
                  <a:lnTo>
                    <a:pt x="32632" y="3359"/>
                  </a:lnTo>
                  <a:lnTo>
                    <a:pt x="32582" y="3334"/>
                  </a:lnTo>
                  <a:lnTo>
                    <a:pt x="32532" y="3334"/>
                  </a:lnTo>
                  <a:lnTo>
                    <a:pt x="32481" y="3308"/>
                  </a:lnTo>
                  <a:lnTo>
                    <a:pt x="32431" y="3283"/>
                  </a:lnTo>
                  <a:lnTo>
                    <a:pt x="32381" y="3258"/>
                  </a:lnTo>
                  <a:lnTo>
                    <a:pt x="32331" y="3258"/>
                  </a:lnTo>
                  <a:lnTo>
                    <a:pt x="32281" y="3233"/>
                  </a:lnTo>
                  <a:lnTo>
                    <a:pt x="32231" y="3208"/>
                  </a:lnTo>
                  <a:lnTo>
                    <a:pt x="32181" y="3183"/>
                  </a:lnTo>
                  <a:lnTo>
                    <a:pt x="32131" y="3158"/>
                  </a:lnTo>
                  <a:lnTo>
                    <a:pt x="32080" y="3158"/>
                  </a:lnTo>
                  <a:lnTo>
                    <a:pt x="32030" y="3133"/>
                  </a:lnTo>
                  <a:lnTo>
                    <a:pt x="31980" y="3108"/>
                  </a:lnTo>
                  <a:lnTo>
                    <a:pt x="31955" y="3083"/>
                  </a:lnTo>
                  <a:lnTo>
                    <a:pt x="31905" y="3058"/>
                  </a:lnTo>
                  <a:lnTo>
                    <a:pt x="31855" y="3033"/>
                  </a:lnTo>
                  <a:lnTo>
                    <a:pt x="31805" y="3008"/>
                  </a:lnTo>
                  <a:lnTo>
                    <a:pt x="31755" y="2983"/>
                  </a:lnTo>
                  <a:lnTo>
                    <a:pt x="31654" y="2958"/>
                  </a:lnTo>
                  <a:lnTo>
                    <a:pt x="31554" y="2907"/>
                  </a:lnTo>
                  <a:lnTo>
                    <a:pt x="31479" y="2857"/>
                  </a:lnTo>
                  <a:lnTo>
                    <a:pt x="31379" y="2807"/>
                  </a:lnTo>
                  <a:lnTo>
                    <a:pt x="31278" y="2757"/>
                  </a:lnTo>
                  <a:lnTo>
                    <a:pt x="31178" y="2707"/>
                  </a:lnTo>
                  <a:lnTo>
                    <a:pt x="31103" y="2657"/>
                  </a:lnTo>
                  <a:lnTo>
                    <a:pt x="31003" y="2607"/>
                  </a:lnTo>
                  <a:lnTo>
                    <a:pt x="30903" y="2532"/>
                  </a:lnTo>
                  <a:lnTo>
                    <a:pt x="30727" y="2431"/>
                  </a:lnTo>
                  <a:lnTo>
                    <a:pt x="30552" y="2331"/>
                  </a:lnTo>
                  <a:lnTo>
                    <a:pt x="30451" y="2281"/>
                  </a:lnTo>
                  <a:lnTo>
                    <a:pt x="30351" y="2231"/>
                  </a:lnTo>
                  <a:lnTo>
                    <a:pt x="30276" y="2181"/>
                  </a:lnTo>
                  <a:lnTo>
                    <a:pt x="30176" y="2131"/>
                  </a:lnTo>
                  <a:lnTo>
                    <a:pt x="30100" y="2080"/>
                  </a:lnTo>
                  <a:lnTo>
                    <a:pt x="30000" y="2030"/>
                  </a:lnTo>
                  <a:lnTo>
                    <a:pt x="29900" y="1980"/>
                  </a:lnTo>
                  <a:lnTo>
                    <a:pt x="29825" y="1955"/>
                  </a:lnTo>
                  <a:lnTo>
                    <a:pt x="29725" y="1905"/>
                  </a:lnTo>
                  <a:lnTo>
                    <a:pt x="29674" y="1880"/>
                  </a:lnTo>
                  <a:lnTo>
                    <a:pt x="29624" y="1855"/>
                  </a:lnTo>
                  <a:lnTo>
                    <a:pt x="29574" y="1830"/>
                  </a:lnTo>
                  <a:lnTo>
                    <a:pt x="29549" y="1805"/>
                  </a:lnTo>
                  <a:lnTo>
                    <a:pt x="29499" y="1805"/>
                  </a:lnTo>
                  <a:lnTo>
                    <a:pt x="29449" y="1780"/>
                  </a:lnTo>
                  <a:lnTo>
                    <a:pt x="29399" y="1755"/>
                  </a:lnTo>
                  <a:lnTo>
                    <a:pt x="29349" y="1729"/>
                  </a:lnTo>
                  <a:lnTo>
                    <a:pt x="29298" y="1704"/>
                  </a:lnTo>
                  <a:lnTo>
                    <a:pt x="29248" y="1704"/>
                  </a:lnTo>
                  <a:lnTo>
                    <a:pt x="29198" y="1679"/>
                  </a:lnTo>
                  <a:lnTo>
                    <a:pt x="29173" y="1654"/>
                  </a:lnTo>
                  <a:lnTo>
                    <a:pt x="29123" y="1654"/>
                  </a:lnTo>
                  <a:lnTo>
                    <a:pt x="29073" y="1629"/>
                  </a:lnTo>
                  <a:lnTo>
                    <a:pt x="29023" y="1604"/>
                  </a:lnTo>
                  <a:lnTo>
                    <a:pt x="28973" y="1604"/>
                  </a:lnTo>
                  <a:lnTo>
                    <a:pt x="28923" y="1579"/>
                  </a:lnTo>
                  <a:lnTo>
                    <a:pt x="28872" y="1579"/>
                  </a:lnTo>
                  <a:lnTo>
                    <a:pt x="28822" y="1554"/>
                  </a:lnTo>
                  <a:lnTo>
                    <a:pt x="28772" y="1529"/>
                  </a:lnTo>
                  <a:lnTo>
                    <a:pt x="28722" y="1529"/>
                  </a:lnTo>
                  <a:lnTo>
                    <a:pt x="28697" y="1504"/>
                  </a:lnTo>
                  <a:lnTo>
                    <a:pt x="28597" y="1504"/>
                  </a:lnTo>
                  <a:lnTo>
                    <a:pt x="28547" y="1479"/>
                  </a:lnTo>
                  <a:lnTo>
                    <a:pt x="28496" y="1479"/>
                  </a:lnTo>
                  <a:lnTo>
                    <a:pt x="28446" y="1454"/>
                  </a:lnTo>
                  <a:lnTo>
                    <a:pt x="28346" y="1454"/>
                  </a:lnTo>
                  <a:lnTo>
                    <a:pt x="28296" y="1429"/>
                  </a:lnTo>
                  <a:lnTo>
                    <a:pt x="28095" y="1429"/>
                  </a:lnTo>
                  <a:lnTo>
                    <a:pt x="28045" y="1404"/>
                  </a:lnTo>
                  <a:lnTo>
                    <a:pt x="27619" y="1404"/>
                  </a:lnTo>
                  <a:lnTo>
                    <a:pt x="27569" y="1429"/>
                  </a:lnTo>
                  <a:lnTo>
                    <a:pt x="27394" y="1429"/>
                  </a:lnTo>
                  <a:lnTo>
                    <a:pt x="27344" y="1454"/>
                  </a:lnTo>
                  <a:lnTo>
                    <a:pt x="27243" y="1454"/>
                  </a:lnTo>
                  <a:lnTo>
                    <a:pt x="27193" y="1479"/>
                  </a:lnTo>
                  <a:lnTo>
                    <a:pt x="27118" y="1479"/>
                  </a:lnTo>
                  <a:lnTo>
                    <a:pt x="27068" y="1504"/>
                  </a:lnTo>
                  <a:lnTo>
                    <a:pt x="27018" y="1504"/>
                  </a:lnTo>
                  <a:lnTo>
                    <a:pt x="26968" y="1529"/>
                  </a:lnTo>
                  <a:lnTo>
                    <a:pt x="26918" y="1529"/>
                  </a:lnTo>
                  <a:lnTo>
                    <a:pt x="26867" y="1554"/>
                  </a:lnTo>
                  <a:lnTo>
                    <a:pt x="26817" y="1554"/>
                  </a:lnTo>
                  <a:lnTo>
                    <a:pt x="26767" y="1579"/>
                  </a:lnTo>
                  <a:lnTo>
                    <a:pt x="26717" y="1579"/>
                  </a:lnTo>
                  <a:lnTo>
                    <a:pt x="26667" y="1604"/>
                  </a:lnTo>
                  <a:lnTo>
                    <a:pt x="26617" y="1629"/>
                  </a:lnTo>
                  <a:lnTo>
                    <a:pt x="26592" y="1629"/>
                  </a:lnTo>
                  <a:lnTo>
                    <a:pt x="26542" y="1654"/>
                  </a:lnTo>
                  <a:lnTo>
                    <a:pt x="26491" y="1679"/>
                  </a:lnTo>
                  <a:lnTo>
                    <a:pt x="26466" y="1679"/>
                  </a:lnTo>
                  <a:lnTo>
                    <a:pt x="26416" y="1704"/>
                  </a:lnTo>
                  <a:lnTo>
                    <a:pt x="26366" y="1729"/>
                  </a:lnTo>
                  <a:lnTo>
                    <a:pt x="26341" y="1755"/>
                  </a:lnTo>
                  <a:lnTo>
                    <a:pt x="26291" y="1755"/>
                  </a:lnTo>
                  <a:lnTo>
                    <a:pt x="26266" y="1780"/>
                  </a:lnTo>
                  <a:lnTo>
                    <a:pt x="26241" y="1805"/>
                  </a:lnTo>
                  <a:lnTo>
                    <a:pt x="26191" y="1830"/>
                  </a:lnTo>
                  <a:lnTo>
                    <a:pt x="26166" y="1855"/>
                  </a:lnTo>
                  <a:lnTo>
                    <a:pt x="26141" y="1855"/>
                  </a:lnTo>
                  <a:lnTo>
                    <a:pt x="26090" y="1880"/>
                  </a:lnTo>
                  <a:lnTo>
                    <a:pt x="26065" y="1905"/>
                  </a:lnTo>
                  <a:lnTo>
                    <a:pt x="26040" y="1930"/>
                  </a:lnTo>
                  <a:lnTo>
                    <a:pt x="26015" y="1955"/>
                  </a:lnTo>
                  <a:lnTo>
                    <a:pt x="25990" y="1980"/>
                  </a:lnTo>
                  <a:lnTo>
                    <a:pt x="25965" y="2005"/>
                  </a:lnTo>
                  <a:lnTo>
                    <a:pt x="25940" y="2030"/>
                  </a:lnTo>
                  <a:lnTo>
                    <a:pt x="25915" y="2055"/>
                  </a:lnTo>
                  <a:lnTo>
                    <a:pt x="25890" y="2080"/>
                  </a:lnTo>
                  <a:lnTo>
                    <a:pt x="25865" y="2105"/>
                  </a:lnTo>
                  <a:lnTo>
                    <a:pt x="25840" y="2105"/>
                  </a:lnTo>
                  <a:lnTo>
                    <a:pt x="25815" y="2156"/>
                  </a:lnTo>
                  <a:lnTo>
                    <a:pt x="25790" y="2156"/>
                  </a:lnTo>
                  <a:lnTo>
                    <a:pt x="25765" y="2206"/>
                  </a:lnTo>
                  <a:lnTo>
                    <a:pt x="25765" y="2231"/>
                  </a:lnTo>
                  <a:lnTo>
                    <a:pt x="25740" y="2256"/>
                  </a:lnTo>
                  <a:lnTo>
                    <a:pt x="25715" y="2281"/>
                  </a:lnTo>
                  <a:lnTo>
                    <a:pt x="25689" y="2306"/>
                  </a:lnTo>
                  <a:lnTo>
                    <a:pt x="25689" y="2331"/>
                  </a:lnTo>
                  <a:lnTo>
                    <a:pt x="25664" y="2356"/>
                  </a:lnTo>
                  <a:lnTo>
                    <a:pt x="25639" y="2381"/>
                  </a:lnTo>
                  <a:lnTo>
                    <a:pt x="25639" y="2406"/>
                  </a:lnTo>
                  <a:lnTo>
                    <a:pt x="25614" y="2431"/>
                  </a:lnTo>
                  <a:lnTo>
                    <a:pt x="25589" y="2456"/>
                  </a:lnTo>
                  <a:lnTo>
                    <a:pt x="25589" y="2481"/>
                  </a:lnTo>
                  <a:lnTo>
                    <a:pt x="25564" y="2532"/>
                  </a:lnTo>
                  <a:lnTo>
                    <a:pt x="25564" y="2557"/>
                  </a:lnTo>
                  <a:lnTo>
                    <a:pt x="25539" y="2582"/>
                  </a:lnTo>
                  <a:lnTo>
                    <a:pt x="25539" y="2607"/>
                  </a:lnTo>
                  <a:lnTo>
                    <a:pt x="25514" y="2632"/>
                  </a:lnTo>
                  <a:lnTo>
                    <a:pt x="25514" y="2682"/>
                  </a:lnTo>
                  <a:lnTo>
                    <a:pt x="25489" y="2707"/>
                  </a:lnTo>
                  <a:lnTo>
                    <a:pt x="25489" y="2732"/>
                  </a:lnTo>
                  <a:lnTo>
                    <a:pt x="25489" y="2757"/>
                  </a:lnTo>
                  <a:lnTo>
                    <a:pt x="25464" y="2807"/>
                  </a:lnTo>
                  <a:lnTo>
                    <a:pt x="25464" y="2832"/>
                  </a:lnTo>
                  <a:lnTo>
                    <a:pt x="25464" y="2857"/>
                  </a:lnTo>
                  <a:lnTo>
                    <a:pt x="25439" y="2882"/>
                  </a:lnTo>
                  <a:lnTo>
                    <a:pt x="25439" y="2933"/>
                  </a:lnTo>
                  <a:lnTo>
                    <a:pt x="25439" y="2958"/>
                  </a:lnTo>
                  <a:lnTo>
                    <a:pt x="25414" y="2983"/>
                  </a:lnTo>
                  <a:lnTo>
                    <a:pt x="25414" y="3033"/>
                  </a:lnTo>
                  <a:lnTo>
                    <a:pt x="25414" y="3058"/>
                  </a:lnTo>
                  <a:lnTo>
                    <a:pt x="25414" y="3083"/>
                  </a:lnTo>
                  <a:lnTo>
                    <a:pt x="25389" y="3133"/>
                  </a:lnTo>
                  <a:lnTo>
                    <a:pt x="25389" y="3158"/>
                  </a:lnTo>
                  <a:lnTo>
                    <a:pt x="25389" y="3208"/>
                  </a:lnTo>
                  <a:lnTo>
                    <a:pt x="25389" y="3233"/>
                  </a:lnTo>
                  <a:lnTo>
                    <a:pt x="25389" y="3258"/>
                  </a:lnTo>
                  <a:lnTo>
                    <a:pt x="25389" y="3308"/>
                  </a:lnTo>
                  <a:lnTo>
                    <a:pt x="25364" y="3334"/>
                  </a:lnTo>
                  <a:lnTo>
                    <a:pt x="25364" y="3409"/>
                  </a:lnTo>
                  <a:lnTo>
                    <a:pt x="25364" y="3484"/>
                  </a:lnTo>
                  <a:lnTo>
                    <a:pt x="25364" y="3559"/>
                  </a:lnTo>
                  <a:lnTo>
                    <a:pt x="25364" y="3634"/>
                  </a:lnTo>
                  <a:lnTo>
                    <a:pt x="25364" y="3709"/>
                  </a:lnTo>
                  <a:lnTo>
                    <a:pt x="25339" y="3785"/>
                  </a:lnTo>
                  <a:lnTo>
                    <a:pt x="25339" y="3860"/>
                  </a:lnTo>
                  <a:lnTo>
                    <a:pt x="25339" y="3935"/>
                  </a:lnTo>
                  <a:lnTo>
                    <a:pt x="25339" y="4085"/>
                  </a:lnTo>
                  <a:lnTo>
                    <a:pt x="25339" y="4236"/>
                  </a:lnTo>
                  <a:lnTo>
                    <a:pt x="25339" y="4411"/>
                  </a:lnTo>
                  <a:lnTo>
                    <a:pt x="25339" y="4486"/>
                  </a:lnTo>
                  <a:lnTo>
                    <a:pt x="25339" y="4562"/>
                  </a:lnTo>
                  <a:lnTo>
                    <a:pt x="25339" y="4637"/>
                  </a:lnTo>
                  <a:lnTo>
                    <a:pt x="25339" y="4712"/>
                  </a:lnTo>
                  <a:lnTo>
                    <a:pt x="25339" y="4812"/>
                  </a:lnTo>
                  <a:lnTo>
                    <a:pt x="25339" y="4887"/>
                  </a:lnTo>
                  <a:lnTo>
                    <a:pt x="25339" y="4963"/>
                  </a:lnTo>
                  <a:lnTo>
                    <a:pt x="25314" y="5038"/>
                  </a:lnTo>
                  <a:lnTo>
                    <a:pt x="25314" y="5113"/>
                  </a:lnTo>
                  <a:lnTo>
                    <a:pt x="25314" y="5213"/>
                  </a:lnTo>
                  <a:lnTo>
                    <a:pt x="25314" y="5288"/>
                  </a:lnTo>
                  <a:lnTo>
                    <a:pt x="25288" y="5313"/>
                  </a:lnTo>
                  <a:lnTo>
                    <a:pt x="25288" y="5364"/>
                  </a:lnTo>
                  <a:lnTo>
                    <a:pt x="25288" y="5414"/>
                  </a:lnTo>
                  <a:lnTo>
                    <a:pt x="25288" y="5439"/>
                  </a:lnTo>
                  <a:lnTo>
                    <a:pt x="25263" y="5489"/>
                  </a:lnTo>
                  <a:lnTo>
                    <a:pt x="25263" y="5539"/>
                  </a:lnTo>
                  <a:lnTo>
                    <a:pt x="25263" y="5564"/>
                  </a:lnTo>
                  <a:lnTo>
                    <a:pt x="25263" y="5614"/>
                  </a:lnTo>
                  <a:lnTo>
                    <a:pt x="25238" y="5664"/>
                  </a:lnTo>
                  <a:lnTo>
                    <a:pt x="25238" y="5689"/>
                  </a:lnTo>
                  <a:lnTo>
                    <a:pt x="25238" y="5740"/>
                  </a:lnTo>
                  <a:lnTo>
                    <a:pt x="25213" y="5790"/>
                  </a:lnTo>
                  <a:lnTo>
                    <a:pt x="25213" y="5815"/>
                  </a:lnTo>
                  <a:lnTo>
                    <a:pt x="25188" y="5865"/>
                  </a:lnTo>
                  <a:lnTo>
                    <a:pt x="25188" y="5890"/>
                  </a:lnTo>
                  <a:lnTo>
                    <a:pt x="25188" y="5940"/>
                  </a:lnTo>
                  <a:lnTo>
                    <a:pt x="25163" y="5990"/>
                  </a:lnTo>
                  <a:lnTo>
                    <a:pt x="25163" y="6015"/>
                  </a:lnTo>
                  <a:lnTo>
                    <a:pt x="25138" y="6065"/>
                  </a:lnTo>
                  <a:lnTo>
                    <a:pt x="25138" y="6090"/>
                  </a:lnTo>
                  <a:lnTo>
                    <a:pt x="25113" y="6141"/>
                  </a:lnTo>
                  <a:lnTo>
                    <a:pt x="25113" y="6191"/>
                  </a:lnTo>
                  <a:lnTo>
                    <a:pt x="25088" y="6216"/>
                  </a:lnTo>
                  <a:lnTo>
                    <a:pt x="25063" y="6266"/>
                  </a:lnTo>
                  <a:lnTo>
                    <a:pt x="25063" y="6291"/>
                  </a:lnTo>
                  <a:lnTo>
                    <a:pt x="25038" y="6341"/>
                  </a:lnTo>
                  <a:lnTo>
                    <a:pt x="25038" y="6366"/>
                  </a:lnTo>
                  <a:lnTo>
                    <a:pt x="25013" y="6416"/>
                  </a:lnTo>
                  <a:lnTo>
                    <a:pt x="24988" y="6441"/>
                  </a:lnTo>
                  <a:lnTo>
                    <a:pt x="24988" y="6466"/>
                  </a:lnTo>
                  <a:lnTo>
                    <a:pt x="24963" y="6516"/>
                  </a:lnTo>
                  <a:lnTo>
                    <a:pt x="24938" y="6542"/>
                  </a:lnTo>
                  <a:lnTo>
                    <a:pt x="24938" y="6592"/>
                  </a:lnTo>
                  <a:lnTo>
                    <a:pt x="24913" y="6617"/>
                  </a:lnTo>
                  <a:lnTo>
                    <a:pt x="24887" y="6667"/>
                  </a:lnTo>
                  <a:lnTo>
                    <a:pt x="24887" y="6692"/>
                  </a:lnTo>
                  <a:lnTo>
                    <a:pt x="24862" y="6717"/>
                  </a:lnTo>
                  <a:lnTo>
                    <a:pt x="24837" y="6767"/>
                  </a:lnTo>
                  <a:lnTo>
                    <a:pt x="24812" y="6792"/>
                  </a:lnTo>
                  <a:lnTo>
                    <a:pt x="24787" y="6817"/>
                  </a:lnTo>
                  <a:lnTo>
                    <a:pt x="24787" y="6867"/>
                  </a:lnTo>
                  <a:lnTo>
                    <a:pt x="24762" y="6892"/>
                  </a:lnTo>
                  <a:lnTo>
                    <a:pt x="24737" y="6917"/>
                  </a:lnTo>
                  <a:lnTo>
                    <a:pt x="24712" y="6968"/>
                  </a:lnTo>
                  <a:lnTo>
                    <a:pt x="24687" y="6993"/>
                  </a:lnTo>
                  <a:lnTo>
                    <a:pt x="24662" y="7018"/>
                  </a:lnTo>
                  <a:lnTo>
                    <a:pt x="24637" y="7068"/>
                  </a:lnTo>
                  <a:lnTo>
                    <a:pt x="24637" y="7093"/>
                  </a:lnTo>
                  <a:lnTo>
                    <a:pt x="24612" y="7118"/>
                  </a:lnTo>
                  <a:lnTo>
                    <a:pt x="24587" y="7143"/>
                  </a:lnTo>
                  <a:lnTo>
                    <a:pt x="24562" y="7193"/>
                  </a:lnTo>
                  <a:lnTo>
                    <a:pt x="24537" y="7218"/>
                  </a:lnTo>
                  <a:lnTo>
                    <a:pt x="24511" y="7243"/>
                  </a:lnTo>
                  <a:lnTo>
                    <a:pt x="24486" y="7268"/>
                  </a:lnTo>
                  <a:lnTo>
                    <a:pt x="24461" y="7293"/>
                  </a:lnTo>
                  <a:lnTo>
                    <a:pt x="24436" y="7344"/>
                  </a:lnTo>
                  <a:lnTo>
                    <a:pt x="24411" y="7369"/>
                  </a:lnTo>
                  <a:lnTo>
                    <a:pt x="24386" y="7394"/>
                  </a:lnTo>
                  <a:lnTo>
                    <a:pt x="24361" y="7419"/>
                  </a:lnTo>
                  <a:lnTo>
                    <a:pt x="24336" y="7444"/>
                  </a:lnTo>
                  <a:lnTo>
                    <a:pt x="24311" y="7469"/>
                  </a:lnTo>
                  <a:lnTo>
                    <a:pt x="24286" y="7494"/>
                  </a:lnTo>
                  <a:lnTo>
                    <a:pt x="24261" y="7519"/>
                  </a:lnTo>
                  <a:lnTo>
                    <a:pt x="24211" y="7569"/>
                  </a:lnTo>
                  <a:lnTo>
                    <a:pt x="24186" y="7594"/>
                  </a:lnTo>
                  <a:lnTo>
                    <a:pt x="24161" y="7619"/>
                  </a:lnTo>
                  <a:lnTo>
                    <a:pt x="24136" y="7644"/>
                  </a:lnTo>
                  <a:lnTo>
                    <a:pt x="24110" y="7669"/>
                  </a:lnTo>
                  <a:lnTo>
                    <a:pt x="24085" y="7694"/>
                  </a:lnTo>
                  <a:lnTo>
                    <a:pt x="24060" y="7720"/>
                  </a:lnTo>
                  <a:lnTo>
                    <a:pt x="24035" y="7745"/>
                  </a:lnTo>
                  <a:lnTo>
                    <a:pt x="23985" y="7770"/>
                  </a:lnTo>
                  <a:lnTo>
                    <a:pt x="23960" y="7795"/>
                  </a:lnTo>
                  <a:lnTo>
                    <a:pt x="23935" y="7820"/>
                  </a:lnTo>
                  <a:lnTo>
                    <a:pt x="23910" y="7845"/>
                  </a:lnTo>
                  <a:lnTo>
                    <a:pt x="23885" y="7870"/>
                  </a:lnTo>
                  <a:lnTo>
                    <a:pt x="23835" y="7895"/>
                  </a:lnTo>
                  <a:lnTo>
                    <a:pt x="23810" y="7920"/>
                  </a:lnTo>
                  <a:lnTo>
                    <a:pt x="23785" y="7945"/>
                  </a:lnTo>
                  <a:lnTo>
                    <a:pt x="23760" y="7945"/>
                  </a:lnTo>
                  <a:lnTo>
                    <a:pt x="23709" y="7970"/>
                  </a:lnTo>
                  <a:lnTo>
                    <a:pt x="23684" y="7995"/>
                  </a:lnTo>
                  <a:lnTo>
                    <a:pt x="23659" y="8020"/>
                  </a:lnTo>
                  <a:lnTo>
                    <a:pt x="23634" y="8045"/>
                  </a:lnTo>
                  <a:lnTo>
                    <a:pt x="23584" y="8070"/>
                  </a:lnTo>
                  <a:lnTo>
                    <a:pt x="23559" y="8095"/>
                  </a:lnTo>
                  <a:lnTo>
                    <a:pt x="23534" y="8121"/>
                  </a:lnTo>
                  <a:lnTo>
                    <a:pt x="23484" y="8121"/>
                  </a:lnTo>
                  <a:lnTo>
                    <a:pt x="23459" y="8146"/>
                  </a:lnTo>
                  <a:lnTo>
                    <a:pt x="23434" y="8171"/>
                  </a:lnTo>
                  <a:lnTo>
                    <a:pt x="23384" y="8196"/>
                  </a:lnTo>
                  <a:lnTo>
                    <a:pt x="23359" y="8221"/>
                  </a:lnTo>
                  <a:lnTo>
                    <a:pt x="23334" y="8221"/>
                  </a:lnTo>
                  <a:lnTo>
                    <a:pt x="23283" y="8246"/>
                  </a:lnTo>
                  <a:lnTo>
                    <a:pt x="23258" y="8271"/>
                  </a:lnTo>
                  <a:lnTo>
                    <a:pt x="23233" y="8296"/>
                  </a:lnTo>
                  <a:lnTo>
                    <a:pt x="23158" y="8321"/>
                  </a:lnTo>
                  <a:lnTo>
                    <a:pt x="23083" y="8371"/>
                  </a:lnTo>
                  <a:lnTo>
                    <a:pt x="23008" y="8396"/>
                  </a:lnTo>
                  <a:lnTo>
                    <a:pt x="22933" y="8421"/>
                  </a:lnTo>
                  <a:lnTo>
                    <a:pt x="22857" y="8471"/>
                  </a:lnTo>
                  <a:lnTo>
                    <a:pt x="22782" y="8496"/>
                  </a:lnTo>
                  <a:lnTo>
                    <a:pt x="22707" y="8522"/>
                  </a:lnTo>
                  <a:lnTo>
                    <a:pt x="22632" y="8547"/>
                  </a:lnTo>
                  <a:lnTo>
                    <a:pt x="22557" y="8572"/>
                  </a:lnTo>
                  <a:lnTo>
                    <a:pt x="22481" y="8597"/>
                  </a:lnTo>
                  <a:lnTo>
                    <a:pt x="22406" y="8647"/>
                  </a:lnTo>
                  <a:lnTo>
                    <a:pt x="22331" y="8672"/>
                  </a:lnTo>
                  <a:lnTo>
                    <a:pt x="22256" y="8697"/>
                  </a:lnTo>
                  <a:lnTo>
                    <a:pt x="22181" y="8697"/>
                  </a:lnTo>
                  <a:lnTo>
                    <a:pt x="22105" y="8722"/>
                  </a:lnTo>
                  <a:lnTo>
                    <a:pt x="22030" y="8747"/>
                  </a:lnTo>
                  <a:lnTo>
                    <a:pt x="21955" y="8772"/>
                  </a:lnTo>
                  <a:lnTo>
                    <a:pt x="21880" y="8797"/>
                  </a:lnTo>
                  <a:lnTo>
                    <a:pt x="21780" y="8822"/>
                  </a:lnTo>
                  <a:lnTo>
                    <a:pt x="21704" y="8822"/>
                  </a:lnTo>
                  <a:lnTo>
                    <a:pt x="21604" y="8847"/>
                  </a:lnTo>
                  <a:lnTo>
                    <a:pt x="21504" y="8872"/>
                  </a:lnTo>
                  <a:lnTo>
                    <a:pt x="21404" y="8897"/>
                  </a:lnTo>
                  <a:lnTo>
                    <a:pt x="21303" y="8897"/>
                  </a:lnTo>
                  <a:lnTo>
                    <a:pt x="21203" y="8923"/>
                  </a:lnTo>
                  <a:lnTo>
                    <a:pt x="21103" y="8948"/>
                  </a:lnTo>
                  <a:lnTo>
                    <a:pt x="21003" y="8973"/>
                  </a:lnTo>
                  <a:lnTo>
                    <a:pt x="20902" y="8973"/>
                  </a:lnTo>
                  <a:lnTo>
                    <a:pt x="20802" y="8998"/>
                  </a:lnTo>
                  <a:lnTo>
                    <a:pt x="20727" y="8998"/>
                  </a:lnTo>
                  <a:lnTo>
                    <a:pt x="20627" y="9023"/>
                  </a:lnTo>
                  <a:lnTo>
                    <a:pt x="20527" y="9023"/>
                  </a:lnTo>
                  <a:lnTo>
                    <a:pt x="20426" y="9048"/>
                  </a:lnTo>
                  <a:lnTo>
                    <a:pt x="20326" y="9048"/>
                  </a:lnTo>
                  <a:lnTo>
                    <a:pt x="20226" y="9073"/>
                  </a:lnTo>
                  <a:lnTo>
                    <a:pt x="20025" y="9073"/>
                  </a:lnTo>
                  <a:lnTo>
                    <a:pt x="19925" y="9098"/>
                  </a:lnTo>
                  <a:lnTo>
                    <a:pt x="19725" y="9098"/>
                  </a:lnTo>
                  <a:lnTo>
                    <a:pt x="19624" y="9123"/>
                  </a:lnTo>
                  <a:lnTo>
                    <a:pt x="19148" y="9123"/>
                  </a:lnTo>
                  <a:lnTo>
                    <a:pt x="19048" y="9148"/>
                  </a:lnTo>
                  <a:lnTo>
                    <a:pt x="17469" y="9148"/>
                  </a:lnTo>
                  <a:lnTo>
                    <a:pt x="17369" y="9123"/>
                  </a:lnTo>
                  <a:lnTo>
                    <a:pt x="16968" y="9123"/>
                  </a:lnTo>
                  <a:lnTo>
                    <a:pt x="16867" y="9098"/>
                  </a:lnTo>
                  <a:lnTo>
                    <a:pt x="16592" y="9098"/>
                  </a:lnTo>
                  <a:lnTo>
                    <a:pt x="16491" y="9073"/>
                  </a:lnTo>
                  <a:lnTo>
                    <a:pt x="16291" y="9073"/>
                  </a:lnTo>
                  <a:lnTo>
                    <a:pt x="16191" y="9048"/>
                  </a:lnTo>
                  <a:lnTo>
                    <a:pt x="16090" y="9048"/>
                  </a:lnTo>
                  <a:lnTo>
                    <a:pt x="15990" y="9023"/>
                  </a:lnTo>
                  <a:lnTo>
                    <a:pt x="15790" y="9023"/>
                  </a:lnTo>
                  <a:lnTo>
                    <a:pt x="15689" y="8998"/>
                  </a:lnTo>
                  <a:lnTo>
                    <a:pt x="15589" y="8998"/>
                  </a:lnTo>
                  <a:lnTo>
                    <a:pt x="15489" y="8973"/>
                  </a:lnTo>
                  <a:lnTo>
                    <a:pt x="15414" y="8973"/>
                  </a:lnTo>
                  <a:lnTo>
                    <a:pt x="15313" y="8948"/>
                  </a:lnTo>
                  <a:lnTo>
                    <a:pt x="15238" y="8948"/>
                  </a:lnTo>
                  <a:lnTo>
                    <a:pt x="15163" y="8923"/>
                  </a:lnTo>
                  <a:lnTo>
                    <a:pt x="15088" y="8923"/>
                  </a:lnTo>
                  <a:lnTo>
                    <a:pt x="15013" y="8897"/>
                  </a:lnTo>
                  <a:lnTo>
                    <a:pt x="14938" y="8897"/>
                  </a:lnTo>
                  <a:lnTo>
                    <a:pt x="14837" y="8872"/>
                  </a:lnTo>
                  <a:lnTo>
                    <a:pt x="14762" y="8872"/>
                  </a:lnTo>
                  <a:lnTo>
                    <a:pt x="14687" y="8847"/>
                  </a:lnTo>
                  <a:lnTo>
                    <a:pt x="14612" y="8847"/>
                  </a:lnTo>
                  <a:lnTo>
                    <a:pt x="14537" y="8822"/>
                  </a:lnTo>
                  <a:lnTo>
                    <a:pt x="14461" y="8797"/>
                  </a:lnTo>
                  <a:lnTo>
                    <a:pt x="14361" y="8797"/>
                  </a:lnTo>
                  <a:lnTo>
                    <a:pt x="14286" y="8772"/>
                  </a:lnTo>
                  <a:lnTo>
                    <a:pt x="14211" y="8747"/>
                  </a:lnTo>
                  <a:lnTo>
                    <a:pt x="14136" y="8747"/>
                  </a:lnTo>
                  <a:lnTo>
                    <a:pt x="14060" y="8722"/>
                  </a:lnTo>
                  <a:lnTo>
                    <a:pt x="13985" y="8697"/>
                  </a:lnTo>
                  <a:lnTo>
                    <a:pt x="13910" y="8697"/>
                  </a:lnTo>
                  <a:lnTo>
                    <a:pt x="13835" y="8672"/>
                  </a:lnTo>
                  <a:lnTo>
                    <a:pt x="13734" y="8647"/>
                  </a:lnTo>
                  <a:lnTo>
                    <a:pt x="13659" y="8622"/>
                  </a:lnTo>
                  <a:lnTo>
                    <a:pt x="13584" y="8622"/>
                  </a:lnTo>
                  <a:lnTo>
                    <a:pt x="13434" y="8572"/>
                  </a:lnTo>
                  <a:lnTo>
                    <a:pt x="13283" y="8522"/>
                  </a:lnTo>
                  <a:lnTo>
                    <a:pt x="13133" y="8496"/>
                  </a:lnTo>
                  <a:lnTo>
                    <a:pt x="12983" y="8446"/>
                  </a:lnTo>
                  <a:lnTo>
                    <a:pt x="12832" y="8421"/>
                  </a:lnTo>
                  <a:lnTo>
                    <a:pt x="12807" y="8396"/>
                  </a:lnTo>
                  <a:lnTo>
                    <a:pt x="12657" y="8346"/>
                  </a:lnTo>
                  <a:lnTo>
                    <a:pt x="12506" y="8296"/>
                  </a:lnTo>
                  <a:lnTo>
                    <a:pt x="12356" y="8246"/>
                  </a:lnTo>
                  <a:lnTo>
                    <a:pt x="12231" y="8196"/>
                  </a:lnTo>
                  <a:lnTo>
                    <a:pt x="12080" y="8146"/>
                  </a:lnTo>
                  <a:lnTo>
                    <a:pt x="11930" y="8095"/>
                  </a:lnTo>
                  <a:lnTo>
                    <a:pt x="11780" y="8020"/>
                  </a:lnTo>
                  <a:lnTo>
                    <a:pt x="11479" y="7920"/>
                  </a:lnTo>
                  <a:lnTo>
                    <a:pt x="11178" y="7820"/>
                  </a:lnTo>
                  <a:lnTo>
                    <a:pt x="10902" y="7694"/>
                  </a:lnTo>
                  <a:lnTo>
                    <a:pt x="10602" y="7594"/>
                  </a:lnTo>
                  <a:lnTo>
                    <a:pt x="10451" y="7544"/>
                  </a:lnTo>
                  <a:lnTo>
                    <a:pt x="10301" y="7469"/>
                  </a:lnTo>
                  <a:lnTo>
                    <a:pt x="10176" y="7419"/>
                  </a:lnTo>
                  <a:lnTo>
                    <a:pt x="10025" y="7369"/>
                  </a:lnTo>
                  <a:lnTo>
                    <a:pt x="9875" y="7318"/>
                  </a:lnTo>
                  <a:lnTo>
                    <a:pt x="9724" y="7268"/>
                  </a:lnTo>
                  <a:lnTo>
                    <a:pt x="9699" y="7268"/>
                  </a:lnTo>
                  <a:lnTo>
                    <a:pt x="9599" y="7218"/>
                  </a:lnTo>
                  <a:lnTo>
                    <a:pt x="9449" y="7168"/>
                  </a:lnTo>
                  <a:lnTo>
                    <a:pt x="9298" y="7118"/>
                  </a:lnTo>
                  <a:lnTo>
                    <a:pt x="9173" y="7043"/>
                  </a:lnTo>
                  <a:lnTo>
                    <a:pt x="9023" y="6993"/>
                  </a:lnTo>
                  <a:lnTo>
                    <a:pt x="8872" y="6943"/>
                  </a:lnTo>
                  <a:lnTo>
                    <a:pt x="8747" y="6892"/>
                  </a:lnTo>
                  <a:lnTo>
                    <a:pt x="8672" y="6867"/>
                  </a:lnTo>
                  <a:lnTo>
                    <a:pt x="8597" y="6842"/>
                  </a:lnTo>
                  <a:lnTo>
                    <a:pt x="8521" y="6817"/>
                  </a:lnTo>
                  <a:lnTo>
                    <a:pt x="8471" y="6792"/>
                  </a:lnTo>
                  <a:lnTo>
                    <a:pt x="8396" y="6767"/>
                  </a:lnTo>
                  <a:lnTo>
                    <a:pt x="8321" y="6742"/>
                  </a:lnTo>
                  <a:lnTo>
                    <a:pt x="8246" y="6742"/>
                  </a:lnTo>
                  <a:lnTo>
                    <a:pt x="8171" y="6717"/>
                  </a:lnTo>
                  <a:lnTo>
                    <a:pt x="8095" y="6692"/>
                  </a:lnTo>
                  <a:lnTo>
                    <a:pt x="8045" y="6667"/>
                  </a:lnTo>
                  <a:lnTo>
                    <a:pt x="7970" y="6642"/>
                  </a:lnTo>
                  <a:lnTo>
                    <a:pt x="7895" y="6617"/>
                  </a:lnTo>
                  <a:lnTo>
                    <a:pt x="7820" y="6592"/>
                  </a:lnTo>
                  <a:lnTo>
                    <a:pt x="7744" y="6592"/>
                  </a:lnTo>
                  <a:lnTo>
                    <a:pt x="7669" y="6567"/>
                  </a:lnTo>
                  <a:lnTo>
                    <a:pt x="7619" y="6542"/>
                  </a:lnTo>
                  <a:lnTo>
                    <a:pt x="7544" y="6516"/>
                  </a:lnTo>
                  <a:lnTo>
                    <a:pt x="7469" y="6516"/>
                  </a:lnTo>
                  <a:lnTo>
                    <a:pt x="7394" y="6491"/>
                  </a:lnTo>
                  <a:lnTo>
                    <a:pt x="7318" y="6466"/>
                  </a:lnTo>
                  <a:lnTo>
                    <a:pt x="7243" y="6466"/>
                  </a:lnTo>
                  <a:lnTo>
                    <a:pt x="7193" y="6441"/>
                  </a:lnTo>
                  <a:lnTo>
                    <a:pt x="7118" y="6416"/>
                  </a:lnTo>
                  <a:lnTo>
                    <a:pt x="7043" y="6416"/>
                  </a:lnTo>
                  <a:lnTo>
                    <a:pt x="6968" y="6391"/>
                  </a:lnTo>
                  <a:lnTo>
                    <a:pt x="6892" y="6391"/>
                  </a:lnTo>
                  <a:lnTo>
                    <a:pt x="6817" y="6366"/>
                  </a:lnTo>
                  <a:lnTo>
                    <a:pt x="6742" y="6341"/>
                  </a:lnTo>
                  <a:lnTo>
                    <a:pt x="6692" y="6341"/>
                  </a:lnTo>
                  <a:lnTo>
                    <a:pt x="6617" y="6316"/>
                  </a:lnTo>
                  <a:lnTo>
                    <a:pt x="6541" y="6316"/>
                  </a:lnTo>
                  <a:lnTo>
                    <a:pt x="6466" y="6291"/>
                  </a:lnTo>
                  <a:lnTo>
                    <a:pt x="6316" y="6291"/>
                  </a:lnTo>
                  <a:lnTo>
                    <a:pt x="6241" y="6266"/>
                  </a:lnTo>
                  <a:lnTo>
                    <a:pt x="6090" y="6266"/>
                  </a:lnTo>
                  <a:lnTo>
                    <a:pt x="6015" y="6241"/>
                  </a:lnTo>
                  <a:lnTo>
                    <a:pt x="5915" y="6241"/>
                  </a:lnTo>
                  <a:lnTo>
                    <a:pt x="5815" y="6216"/>
                  </a:lnTo>
                  <a:lnTo>
                    <a:pt x="5614" y="6216"/>
                  </a:lnTo>
                  <a:lnTo>
                    <a:pt x="5514" y="6191"/>
                  </a:lnTo>
                  <a:lnTo>
                    <a:pt x="5414" y="6191"/>
                  </a:lnTo>
                  <a:lnTo>
                    <a:pt x="5313" y="6166"/>
                  </a:lnTo>
                  <a:lnTo>
                    <a:pt x="5013" y="6166"/>
                  </a:lnTo>
                  <a:lnTo>
                    <a:pt x="4912" y="6141"/>
                  </a:lnTo>
                  <a:lnTo>
                    <a:pt x="4511" y="6141"/>
                  </a:lnTo>
                  <a:lnTo>
                    <a:pt x="4411" y="6115"/>
                  </a:lnTo>
                  <a:lnTo>
                    <a:pt x="3935" y="6115"/>
                  </a:lnTo>
                  <a:lnTo>
                    <a:pt x="3835" y="6141"/>
                  </a:lnTo>
                  <a:lnTo>
                    <a:pt x="3333" y="6141"/>
                  </a:lnTo>
                  <a:lnTo>
                    <a:pt x="3233" y="6166"/>
                  </a:lnTo>
                  <a:lnTo>
                    <a:pt x="3058" y="6166"/>
                  </a:lnTo>
                  <a:lnTo>
                    <a:pt x="2957" y="6191"/>
                  </a:lnTo>
                  <a:lnTo>
                    <a:pt x="2857" y="6191"/>
                  </a:lnTo>
                  <a:lnTo>
                    <a:pt x="2757" y="6216"/>
                  </a:lnTo>
                  <a:lnTo>
                    <a:pt x="2657" y="6216"/>
                  </a:lnTo>
                  <a:lnTo>
                    <a:pt x="2556" y="6241"/>
                  </a:lnTo>
                  <a:lnTo>
                    <a:pt x="2456" y="6241"/>
                  </a:lnTo>
                  <a:lnTo>
                    <a:pt x="2356" y="6266"/>
                  </a:lnTo>
                  <a:lnTo>
                    <a:pt x="2281" y="6266"/>
                  </a:lnTo>
                  <a:lnTo>
                    <a:pt x="2181" y="6291"/>
                  </a:lnTo>
                  <a:lnTo>
                    <a:pt x="2080" y="6316"/>
                  </a:lnTo>
                  <a:lnTo>
                    <a:pt x="1980" y="6316"/>
                  </a:lnTo>
                  <a:lnTo>
                    <a:pt x="1880" y="6341"/>
                  </a:lnTo>
                  <a:lnTo>
                    <a:pt x="1780" y="6366"/>
                  </a:lnTo>
                  <a:lnTo>
                    <a:pt x="1679" y="6391"/>
                  </a:lnTo>
                  <a:lnTo>
                    <a:pt x="1579" y="6416"/>
                  </a:lnTo>
                  <a:lnTo>
                    <a:pt x="1504" y="6416"/>
                  </a:lnTo>
                  <a:lnTo>
                    <a:pt x="1404" y="6441"/>
                  </a:lnTo>
                  <a:lnTo>
                    <a:pt x="1303" y="6466"/>
                  </a:lnTo>
                  <a:lnTo>
                    <a:pt x="1203" y="6491"/>
                  </a:lnTo>
                  <a:lnTo>
                    <a:pt x="1103" y="6516"/>
                  </a:lnTo>
                  <a:lnTo>
                    <a:pt x="1003" y="6542"/>
                  </a:lnTo>
                  <a:lnTo>
                    <a:pt x="902" y="6567"/>
                  </a:lnTo>
                  <a:lnTo>
                    <a:pt x="802" y="6617"/>
                  </a:lnTo>
                  <a:lnTo>
                    <a:pt x="727" y="6642"/>
                  </a:lnTo>
                  <a:lnTo>
                    <a:pt x="627" y="6667"/>
                  </a:lnTo>
                  <a:lnTo>
                    <a:pt x="526" y="6692"/>
                  </a:lnTo>
                  <a:lnTo>
                    <a:pt x="426" y="6717"/>
                  </a:lnTo>
                  <a:lnTo>
                    <a:pt x="326" y="6767"/>
                  </a:lnTo>
                  <a:lnTo>
                    <a:pt x="226" y="6792"/>
                  </a:lnTo>
                  <a:lnTo>
                    <a:pt x="125" y="6817"/>
                  </a:lnTo>
                  <a:lnTo>
                    <a:pt x="25" y="6842"/>
                  </a:lnTo>
                  <a:lnTo>
                    <a:pt x="0" y="6842"/>
                  </a:lnTo>
                  <a:cubicBezTo>
                    <a:pt x="451" y="10652"/>
                    <a:pt x="1930" y="14336"/>
                    <a:pt x="4261" y="17544"/>
                  </a:cubicBezTo>
                  <a:lnTo>
                    <a:pt x="4311" y="17519"/>
                  </a:lnTo>
                  <a:lnTo>
                    <a:pt x="4336" y="17494"/>
                  </a:lnTo>
                  <a:lnTo>
                    <a:pt x="4386" y="17469"/>
                  </a:lnTo>
                  <a:lnTo>
                    <a:pt x="4411" y="17444"/>
                  </a:lnTo>
                  <a:lnTo>
                    <a:pt x="4461" y="17419"/>
                  </a:lnTo>
                  <a:lnTo>
                    <a:pt x="4486" y="17394"/>
                  </a:lnTo>
                  <a:lnTo>
                    <a:pt x="4511" y="17369"/>
                  </a:lnTo>
                  <a:lnTo>
                    <a:pt x="4562" y="17344"/>
                  </a:lnTo>
                  <a:lnTo>
                    <a:pt x="4587" y="17319"/>
                  </a:lnTo>
                  <a:lnTo>
                    <a:pt x="4637" y="17293"/>
                  </a:lnTo>
                  <a:lnTo>
                    <a:pt x="4662" y="17268"/>
                  </a:lnTo>
                  <a:lnTo>
                    <a:pt x="4712" y="17243"/>
                  </a:lnTo>
                  <a:lnTo>
                    <a:pt x="4737" y="17218"/>
                  </a:lnTo>
                  <a:lnTo>
                    <a:pt x="4787" y="17193"/>
                  </a:lnTo>
                  <a:lnTo>
                    <a:pt x="4812" y="17168"/>
                  </a:lnTo>
                  <a:lnTo>
                    <a:pt x="4862" y="17143"/>
                  </a:lnTo>
                  <a:lnTo>
                    <a:pt x="4937" y="17093"/>
                  </a:lnTo>
                  <a:lnTo>
                    <a:pt x="4988" y="17068"/>
                  </a:lnTo>
                  <a:lnTo>
                    <a:pt x="5013" y="17068"/>
                  </a:lnTo>
                  <a:lnTo>
                    <a:pt x="5138" y="16993"/>
                  </a:lnTo>
                  <a:lnTo>
                    <a:pt x="5263" y="16918"/>
                  </a:lnTo>
                  <a:lnTo>
                    <a:pt x="5414" y="16842"/>
                  </a:lnTo>
                  <a:lnTo>
                    <a:pt x="5539" y="16767"/>
                  </a:lnTo>
                  <a:lnTo>
                    <a:pt x="5664" y="16692"/>
                  </a:lnTo>
                  <a:lnTo>
                    <a:pt x="5815" y="16617"/>
                  </a:lnTo>
                  <a:lnTo>
                    <a:pt x="5940" y="16567"/>
                  </a:lnTo>
                  <a:lnTo>
                    <a:pt x="6065" y="16491"/>
                  </a:lnTo>
                  <a:lnTo>
                    <a:pt x="6216" y="16416"/>
                  </a:lnTo>
                  <a:lnTo>
                    <a:pt x="6341" y="16366"/>
                  </a:lnTo>
                  <a:lnTo>
                    <a:pt x="6466" y="16291"/>
                  </a:lnTo>
                  <a:lnTo>
                    <a:pt x="6617" y="16216"/>
                  </a:lnTo>
                  <a:lnTo>
                    <a:pt x="6742" y="16166"/>
                  </a:lnTo>
                  <a:lnTo>
                    <a:pt x="6892" y="16090"/>
                  </a:lnTo>
                  <a:lnTo>
                    <a:pt x="7018" y="16040"/>
                  </a:lnTo>
                  <a:lnTo>
                    <a:pt x="7168" y="15990"/>
                  </a:lnTo>
                  <a:lnTo>
                    <a:pt x="7293" y="15915"/>
                  </a:lnTo>
                  <a:lnTo>
                    <a:pt x="7444" y="15865"/>
                  </a:lnTo>
                  <a:lnTo>
                    <a:pt x="7569" y="15815"/>
                  </a:lnTo>
                  <a:lnTo>
                    <a:pt x="7719" y="15740"/>
                  </a:lnTo>
                  <a:lnTo>
                    <a:pt x="7870" y="15689"/>
                  </a:lnTo>
                  <a:lnTo>
                    <a:pt x="7995" y="15639"/>
                  </a:lnTo>
                  <a:lnTo>
                    <a:pt x="8145" y="15589"/>
                  </a:lnTo>
                  <a:lnTo>
                    <a:pt x="8271" y="15539"/>
                  </a:lnTo>
                  <a:lnTo>
                    <a:pt x="8421" y="15489"/>
                  </a:lnTo>
                  <a:lnTo>
                    <a:pt x="8572" y="15439"/>
                  </a:lnTo>
                  <a:lnTo>
                    <a:pt x="8722" y="15389"/>
                  </a:lnTo>
                  <a:lnTo>
                    <a:pt x="8797" y="15364"/>
                  </a:lnTo>
                  <a:lnTo>
                    <a:pt x="8847" y="15339"/>
                  </a:lnTo>
                  <a:lnTo>
                    <a:pt x="8998" y="15288"/>
                  </a:lnTo>
                  <a:lnTo>
                    <a:pt x="9148" y="15238"/>
                  </a:lnTo>
                  <a:lnTo>
                    <a:pt x="9298" y="15213"/>
                  </a:lnTo>
                  <a:lnTo>
                    <a:pt x="9424" y="15163"/>
                  </a:lnTo>
                  <a:lnTo>
                    <a:pt x="9624" y="15113"/>
                  </a:lnTo>
                  <a:lnTo>
                    <a:pt x="9800" y="15063"/>
                  </a:lnTo>
                  <a:lnTo>
                    <a:pt x="9975" y="15013"/>
                  </a:lnTo>
                  <a:lnTo>
                    <a:pt x="10176" y="14963"/>
                  </a:lnTo>
                  <a:lnTo>
                    <a:pt x="10351" y="14913"/>
                  </a:lnTo>
                  <a:lnTo>
                    <a:pt x="10552" y="14862"/>
                  </a:lnTo>
                  <a:lnTo>
                    <a:pt x="10727" y="14812"/>
                  </a:lnTo>
                  <a:lnTo>
                    <a:pt x="10927" y="14787"/>
                  </a:lnTo>
                  <a:lnTo>
                    <a:pt x="11103" y="14737"/>
                  </a:lnTo>
                  <a:lnTo>
                    <a:pt x="11303" y="14687"/>
                  </a:lnTo>
                  <a:lnTo>
                    <a:pt x="11504" y="14637"/>
                  </a:lnTo>
                  <a:lnTo>
                    <a:pt x="11679" y="14587"/>
                  </a:lnTo>
                  <a:lnTo>
                    <a:pt x="11880" y="14537"/>
                  </a:lnTo>
                  <a:lnTo>
                    <a:pt x="12080" y="14512"/>
                  </a:lnTo>
                  <a:lnTo>
                    <a:pt x="12256" y="14461"/>
                  </a:lnTo>
                  <a:lnTo>
                    <a:pt x="12456" y="14411"/>
                  </a:lnTo>
                  <a:lnTo>
                    <a:pt x="12657" y="14386"/>
                  </a:lnTo>
                  <a:lnTo>
                    <a:pt x="12857" y="14336"/>
                  </a:lnTo>
                  <a:lnTo>
                    <a:pt x="13033" y="14311"/>
                  </a:lnTo>
                  <a:lnTo>
                    <a:pt x="13233" y="14261"/>
                  </a:lnTo>
                  <a:lnTo>
                    <a:pt x="13434" y="14236"/>
                  </a:lnTo>
                  <a:lnTo>
                    <a:pt x="13634" y="14186"/>
                  </a:lnTo>
                  <a:lnTo>
                    <a:pt x="13709" y="14186"/>
                  </a:lnTo>
                  <a:lnTo>
                    <a:pt x="13835" y="14161"/>
                  </a:lnTo>
                  <a:lnTo>
                    <a:pt x="13935" y="14136"/>
                  </a:lnTo>
                  <a:lnTo>
                    <a:pt x="14035" y="14136"/>
                  </a:lnTo>
                  <a:lnTo>
                    <a:pt x="14110" y="14111"/>
                  </a:lnTo>
                  <a:lnTo>
                    <a:pt x="14211" y="14085"/>
                  </a:lnTo>
                  <a:lnTo>
                    <a:pt x="14311" y="14085"/>
                  </a:lnTo>
                  <a:lnTo>
                    <a:pt x="14411" y="14060"/>
                  </a:lnTo>
                  <a:lnTo>
                    <a:pt x="14511" y="14060"/>
                  </a:lnTo>
                  <a:lnTo>
                    <a:pt x="14612" y="14035"/>
                  </a:lnTo>
                  <a:lnTo>
                    <a:pt x="14712" y="14010"/>
                  </a:lnTo>
                  <a:lnTo>
                    <a:pt x="14812" y="14010"/>
                  </a:lnTo>
                  <a:lnTo>
                    <a:pt x="14912" y="13985"/>
                  </a:lnTo>
                  <a:lnTo>
                    <a:pt x="15013" y="13985"/>
                  </a:lnTo>
                  <a:lnTo>
                    <a:pt x="15113" y="13960"/>
                  </a:lnTo>
                  <a:lnTo>
                    <a:pt x="15213" y="13960"/>
                  </a:lnTo>
                  <a:lnTo>
                    <a:pt x="15313" y="13935"/>
                  </a:lnTo>
                  <a:lnTo>
                    <a:pt x="15514" y="13935"/>
                  </a:lnTo>
                  <a:lnTo>
                    <a:pt x="15614" y="13910"/>
                  </a:lnTo>
                  <a:lnTo>
                    <a:pt x="15714" y="13910"/>
                  </a:lnTo>
                  <a:lnTo>
                    <a:pt x="15815" y="13885"/>
                  </a:lnTo>
                  <a:lnTo>
                    <a:pt x="16015" y="13885"/>
                  </a:lnTo>
                  <a:lnTo>
                    <a:pt x="16115" y="13860"/>
                  </a:lnTo>
                  <a:lnTo>
                    <a:pt x="16316" y="13860"/>
                  </a:lnTo>
                  <a:lnTo>
                    <a:pt x="16416" y="13835"/>
                  </a:lnTo>
                  <a:lnTo>
                    <a:pt x="16717" y="13835"/>
                  </a:lnTo>
                  <a:lnTo>
                    <a:pt x="16817" y="13810"/>
                  </a:lnTo>
                  <a:lnTo>
                    <a:pt x="17193" y="13810"/>
                  </a:lnTo>
                  <a:lnTo>
                    <a:pt x="17293" y="13785"/>
                  </a:lnTo>
                  <a:lnTo>
                    <a:pt x="18496" y="13785"/>
                  </a:lnTo>
                  <a:lnTo>
                    <a:pt x="18597" y="13810"/>
                  </a:lnTo>
                  <a:lnTo>
                    <a:pt x="18998" y="13810"/>
                  </a:lnTo>
                  <a:lnTo>
                    <a:pt x="19098" y="13835"/>
                  </a:lnTo>
                  <a:lnTo>
                    <a:pt x="19298" y="13835"/>
                  </a:lnTo>
                  <a:lnTo>
                    <a:pt x="19399" y="13860"/>
                  </a:lnTo>
                  <a:lnTo>
                    <a:pt x="19599" y="13860"/>
                  </a:lnTo>
                  <a:lnTo>
                    <a:pt x="19699" y="13885"/>
                  </a:lnTo>
                  <a:lnTo>
                    <a:pt x="19875" y="13885"/>
                  </a:lnTo>
                  <a:lnTo>
                    <a:pt x="19975" y="13910"/>
                  </a:lnTo>
                  <a:lnTo>
                    <a:pt x="20075" y="13910"/>
                  </a:lnTo>
                  <a:lnTo>
                    <a:pt x="20176" y="13935"/>
                  </a:lnTo>
                  <a:lnTo>
                    <a:pt x="20276" y="13935"/>
                  </a:lnTo>
                  <a:lnTo>
                    <a:pt x="20376" y="13960"/>
                  </a:lnTo>
                  <a:lnTo>
                    <a:pt x="20476" y="13985"/>
                  </a:lnTo>
                  <a:lnTo>
                    <a:pt x="20602" y="13985"/>
                  </a:lnTo>
                  <a:lnTo>
                    <a:pt x="20677" y="14010"/>
                  </a:lnTo>
                  <a:lnTo>
                    <a:pt x="20777" y="14035"/>
                  </a:lnTo>
                  <a:lnTo>
                    <a:pt x="20877" y="14035"/>
                  </a:lnTo>
                  <a:lnTo>
                    <a:pt x="20978" y="14060"/>
                  </a:lnTo>
                  <a:lnTo>
                    <a:pt x="21053" y="14085"/>
                  </a:lnTo>
                  <a:lnTo>
                    <a:pt x="21153" y="14111"/>
                  </a:lnTo>
                  <a:lnTo>
                    <a:pt x="21253" y="14111"/>
                  </a:lnTo>
                  <a:lnTo>
                    <a:pt x="21354" y="14136"/>
                  </a:lnTo>
                  <a:lnTo>
                    <a:pt x="21454" y="14161"/>
                  </a:lnTo>
                  <a:lnTo>
                    <a:pt x="21554" y="14186"/>
                  </a:lnTo>
                  <a:lnTo>
                    <a:pt x="21654" y="14211"/>
                  </a:lnTo>
                  <a:lnTo>
                    <a:pt x="21730" y="14236"/>
                  </a:lnTo>
                  <a:lnTo>
                    <a:pt x="21830" y="14261"/>
                  </a:lnTo>
                  <a:lnTo>
                    <a:pt x="21930" y="14286"/>
                  </a:lnTo>
                  <a:lnTo>
                    <a:pt x="22156" y="14336"/>
                  </a:lnTo>
                  <a:lnTo>
                    <a:pt x="22256" y="14361"/>
                  </a:lnTo>
                  <a:lnTo>
                    <a:pt x="22356" y="14386"/>
                  </a:lnTo>
                  <a:lnTo>
                    <a:pt x="22456" y="14436"/>
                  </a:lnTo>
                  <a:lnTo>
                    <a:pt x="22582" y="14461"/>
                  </a:lnTo>
                  <a:lnTo>
                    <a:pt x="22682" y="14486"/>
                  </a:lnTo>
                  <a:lnTo>
                    <a:pt x="22782" y="14537"/>
                  </a:lnTo>
                  <a:lnTo>
                    <a:pt x="22907" y="14562"/>
                  </a:lnTo>
                  <a:lnTo>
                    <a:pt x="23008" y="14587"/>
                  </a:lnTo>
                  <a:lnTo>
                    <a:pt x="23058" y="14612"/>
                  </a:lnTo>
                  <a:lnTo>
                    <a:pt x="23108" y="14637"/>
                  </a:lnTo>
                  <a:lnTo>
                    <a:pt x="23183" y="14662"/>
                  </a:lnTo>
                  <a:lnTo>
                    <a:pt x="23233" y="14662"/>
                  </a:lnTo>
                  <a:lnTo>
                    <a:pt x="23283" y="14687"/>
                  </a:lnTo>
                  <a:lnTo>
                    <a:pt x="23334" y="14712"/>
                  </a:lnTo>
                  <a:lnTo>
                    <a:pt x="23384" y="14737"/>
                  </a:lnTo>
                  <a:lnTo>
                    <a:pt x="23459" y="14762"/>
                  </a:lnTo>
                  <a:lnTo>
                    <a:pt x="23509" y="14762"/>
                  </a:lnTo>
                  <a:lnTo>
                    <a:pt x="23559" y="14787"/>
                  </a:lnTo>
                  <a:lnTo>
                    <a:pt x="23609" y="14812"/>
                  </a:lnTo>
                  <a:lnTo>
                    <a:pt x="23659" y="14837"/>
                  </a:lnTo>
                  <a:lnTo>
                    <a:pt x="23709" y="14862"/>
                  </a:lnTo>
                  <a:lnTo>
                    <a:pt x="23760" y="14887"/>
                  </a:lnTo>
                  <a:lnTo>
                    <a:pt x="23835" y="14913"/>
                  </a:lnTo>
                  <a:lnTo>
                    <a:pt x="23885" y="14938"/>
                  </a:lnTo>
                  <a:lnTo>
                    <a:pt x="23935" y="14963"/>
                  </a:lnTo>
                  <a:lnTo>
                    <a:pt x="23985" y="14988"/>
                  </a:lnTo>
                  <a:lnTo>
                    <a:pt x="24035" y="15013"/>
                  </a:lnTo>
                  <a:lnTo>
                    <a:pt x="24085" y="15038"/>
                  </a:lnTo>
                  <a:lnTo>
                    <a:pt x="24136" y="15063"/>
                  </a:lnTo>
                  <a:lnTo>
                    <a:pt x="24186" y="15113"/>
                  </a:lnTo>
                  <a:lnTo>
                    <a:pt x="24261" y="15138"/>
                  </a:lnTo>
                  <a:lnTo>
                    <a:pt x="24311" y="15163"/>
                  </a:lnTo>
                  <a:lnTo>
                    <a:pt x="24361" y="15188"/>
                  </a:lnTo>
                  <a:lnTo>
                    <a:pt x="24411" y="15213"/>
                  </a:lnTo>
                  <a:lnTo>
                    <a:pt x="24461" y="15263"/>
                  </a:lnTo>
                  <a:lnTo>
                    <a:pt x="24511" y="15288"/>
                  </a:lnTo>
                  <a:lnTo>
                    <a:pt x="24562" y="15314"/>
                  </a:lnTo>
                  <a:lnTo>
                    <a:pt x="24612" y="15364"/>
                  </a:lnTo>
                  <a:lnTo>
                    <a:pt x="24662" y="15389"/>
                  </a:lnTo>
                  <a:lnTo>
                    <a:pt x="24712" y="15439"/>
                  </a:lnTo>
                  <a:lnTo>
                    <a:pt x="24762" y="15464"/>
                  </a:lnTo>
                  <a:lnTo>
                    <a:pt x="24812" y="15489"/>
                  </a:lnTo>
                  <a:lnTo>
                    <a:pt x="24837" y="15539"/>
                  </a:lnTo>
                  <a:lnTo>
                    <a:pt x="24887" y="15589"/>
                  </a:lnTo>
                  <a:lnTo>
                    <a:pt x="24938" y="15614"/>
                  </a:lnTo>
                  <a:lnTo>
                    <a:pt x="24988" y="15664"/>
                  </a:lnTo>
                  <a:lnTo>
                    <a:pt x="25038" y="15689"/>
                  </a:lnTo>
                  <a:lnTo>
                    <a:pt x="25088" y="15740"/>
                  </a:lnTo>
                  <a:lnTo>
                    <a:pt x="25138" y="15790"/>
                  </a:lnTo>
                  <a:lnTo>
                    <a:pt x="25163" y="15840"/>
                  </a:lnTo>
                  <a:lnTo>
                    <a:pt x="25213" y="15865"/>
                  </a:lnTo>
                  <a:lnTo>
                    <a:pt x="25263" y="15915"/>
                  </a:lnTo>
                  <a:lnTo>
                    <a:pt x="25288" y="15965"/>
                  </a:lnTo>
                  <a:lnTo>
                    <a:pt x="25339" y="16015"/>
                  </a:lnTo>
                  <a:lnTo>
                    <a:pt x="25389" y="16065"/>
                  </a:lnTo>
                  <a:lnTo>
                    <a:pt x="25414" y="16116"/>
                  </a:lnTo>
                  <a:lnTo>
                    <a:pt x="25439" y="16141"/>
                  </a:lnTo>
                  <a:lnTo>
                    <a:pt x="25489" y="16191"/>
                  </a:lnTo>
                  <a:lnTo>
                    <a:pt x="25514" y="16241"/>
                  </a:lnTo>
                  <a:lnTo>
                    <a:pt x="25564" y="16291"/>
                  </a:lnTo>
                  <a:lnTo>
                    <a:pt x="25589" y="16341"/>
                  </a:lnTo>
                  <a:lnTo>
                    <a:pt x="25614" y="16391"/>
                  </a:lnTo>
                  <a:lnTo>
                    <a:pt x="25639" y="16441"/>
                  </a:lnTo>
                  <a:lnTo>
                    <a:pt x="25689" y="16491"/>
                  </a:lnTo>
                  <a:lnTo>
                    <a:pt x="25715" y="16542"/>
                  </a:lnTo>
                  <a:lnTo>
                    <a:pt x="25740" y="16592"/>
                  </a:lnTo>
                  <a:lnTo>
                    <a:pt x="25765" y="16642"/>
                  </a:lnTo>
                  <a:lnTo>
                    <a:pt x="25790" y="16692"/>
                  </a:lnTo>
                  <a:lnTo>
                    <a:pt x="25815" y="16742"/>
                  </a:lnTo>
                  <a:lnTo>
                    <a:pt x="25840" y="16792"/>
                  </a:lnTo>
                  <a:lnTo>
                    <a:pt x="25865" y="16842"/>
                  </a:lnTo>
                  <a:lnTo>
                    <a:pt x="25890" y="16892"/>
                  </a:lnTo>
                  <a:lnTo>
                    <a:pt x="25915" y="16968"/>
                  </a:lnTo>
                  <a:lnTo>
                    <a:pt x="25940" y="17018"/>
                  </a:lnTo>
                  <a:lnTo>
                    <a:pt x="25965" y="17068"/>
                  </a:lnTo>
                  <a:lnTo>
                    <a:pt x="25965" y="17118"/>
                  </a:lnTo>
                  <a:lnTo>
                    <a:pt x="25990" y="17168"/>
                  </a:lnTo>
                  <a:lnTo>
                    <a:pt x="26015" y="17218"/>
                  </a:lnTo>
                  <a:lnTo>
                    <a:pt x="26040" y="17268"/>
                  </a:lnTo>
                  <a:lnTo>
                    <a:pt x="26040" y="17344"/>
                  </a:lnTo>
                  <a:lnTo>
                    <a:pt x="26065" y="17394"/>
                  </a:lnTo>
                  <a:lnTo>
                    <a:pt x="26065" y="17444"/>
                  </a:lnTo>
                  <a:lnTo>
                    <a:pt x="26090" y="17494"/>
                  </a:lnTo>
                  <a:lnTo>
                    <a:pt x="26116" y="17544"/>
                  </a:lnTo>
                  <a:lnTo>
                    <a:pt x="26116" y="17619"/>
                  </a:lnTo>
                  <a:lnTo>
                    <a:pt x="26141" y="17669"/>
                  </a:lnTo>
                  <a:lnTo>
                    <a:pt x="26141" y="17720"/>
                  </a:lnTo>
                  <a:lnTo>
                    <a:pt x="26141" y="17770"/>
                  </a:lnTo>
                  <a:lnTo>
                    <a:pt x="26166" y="17845"/>
                  </a:lnTo>
                  <a:lnTo>
                    <a:pt x="26166" y="17895"/>
                  </a:lnTo>
                  <a:lnTo>
                    <a:pt x="26191" y="17945"/>
                  </a:lnTo>
                  <a:lnTo>
                    <a:pt x="26191" y="17995"/>
                  </a:lnTo>
                  <a:lnTo>
                    <a:pt x="26191" y="18070"/>
                  </a:lnTo>
                  <a:lnTo>
                    <a:pt x="26191" y="18095"/>
                  </a:lnTo>
                  <a:lnTo>
                    <a:pt x="26191" y="18121"/>
                  </a:lnTo>
                  <a:lnTo>
                    <a:pt x="26216" y="18171"/>
                  </a:lnTo>
                  <a:lnTo>
                    <a:pt x="26216" y="18246"/>
                  </a:lnTo>
                  <a:lnTo>
                    <a:pt x="26216" y="18296"/>
                  </a:lnTo>
                  <a:lnTo>
                    <a:pt x="26216" y="18346"/>
                  </a:lnTo>
                  <a:lnTo>
                    <a:pt x="26216" y="18396"/>
                  </a:lnTo>
                  <a:lnTo>
                    <a:pt x="26216" y="18471"/>
                  </a:lnTo>
                  <a:lnTo>
                    <a:pt x="26216" y="18522"/>
                  </a:lnTo>
                  <a:lnTo>
                    <a:pt x="26216" y="18572"/>
                  </a:lnTo>
                  <a:lnTo>
                    <a:pt x="26216" y="18647"/>
                  </a:lnTo>
                  <a:lnTo>
                    <a:pt x="26216" y="18697"/>
                  </a:lnTo>
                  <a:lnTo>
                    <a:pt x="26216" y="18747"/>
                  </a:lnTo>
                  <a:lnTo>
                    <a:pt x="26216" y="18822"/>
                  </a:lnTo>
                  <a:lnTo>
                    <a:pt x="26216" y="18872"/>
                  </a:lnTo>
                  <a:lnTo>
                    <a:pt x="26216" y="18923"/>
                  </a:lnTo>
                  <a:lnTo>
                    <a:pt x="26216" y="18973"/>
                  </a:lnTo>
                  <a:lnTo>
                    <a:pt x="26216" y="19048"/>
                  </a:lnTo>
                  <a:lnTo>
                    <a:pt x="26191" y="19098"/>
                  </a:lnTo>
                  <a:lnTo>
                    <a:pt x="26191" y="19148"/>
                  </a:lnTo>
                  <a:lnTo>
                    <a:pt x="26191" y="19223"/>
                  </a:lnTo>
                  <a:lnTo>
                    <a:pt x="26191" y="19273"/>
                  </a:lnTo>
                  <a:lnTo>
                    <a:pt x="26166" y="19324"/>
                  </a:lnTo>
                  <a:lnTo>
                    <a:pt x="26166" y="19399"/>
                  </a:lnTo>
                  <a:lnTo>
                    <a:pt x="26166" y="19449"/>
                  </a:lnTo>
                  <a:lnTo>
                    <a:pt x="26141" y="19499"/>
                  </a:lnTo>
                  <a:lnTo>
                    <a:pt x="26141" y="19549"/>
                  </a:lnTo>
                  <a:lnTo>
                    <a:pt x="26141" y="19624"/>
                  </a:lnTo>
                  <a:lnTo>
                    <a:pt x="26116" y="19674"/>
                  </a:lnTo>
                  <a:lnTo>
                    <a:pt x="26116" y="19725"/>
                  </a:lnTo>
                  <a:lnTo>
                    <a:pt x="26090" y="19775"/>
                  </a:lnTo>
                  <a:lnTo>
                    <a:pt x="26090" y="19850"/>
                  </a:lnTo>
                  <a:lnTo>
                    <a:pt x="26065" y="19900"/>
                  </a:lnTo>
                  <a:lnTo>
                    <a:pt x="26065" y="19950"/>
                  </a:lnTo>
                  <a:lnTo>
                    <a:pt x="26040" y="20000"/>
                  </a:lnTo>
                  <a:lnTo>
                    <a:pt x="26040" y="20075"/>
                  </a:lnTo>
                  <a:lnTo>
                    <a:pt x="26015" y="20126"/>
                  </a:lnTo>
                  <a:lnTo>
                    <a:pt x="26015" y="20176"/>
                  </a:lnTo>
                  <a:lnTo>
                    <a:pt x="25990" y="20226"/>
                  </a:lnTo>
                  <a:lnTo>
                    <a:pt x="25965" y="20301"/>
                  </a:lnTo>
                  <a:lnTo>
                    <a:pt x="25965" y="20351"/>
                  </a:lnTo>
                  <a:lnTo>
                    <a:pt x="25940" y="20401"/>
                  </a:lnTo>
                  <a:lnTo>
                    <a:pt x="25915" y="20451"/>
                  </a:lnTo>
                  <a:lnTo>
                    <a:pt x="25915" y="20502"/>
                  </a:lnTo>
                  <a:lnTo>
                    <a:pt x="25890" y="20577"/>
                  </a:lnTo>
                  <a:lnTo>
                    <a:pt x="25865" y="20627"/>
                  </a:lnTo>
                  <a:lnTo>
                    <a:pt x="25865" y="20677"/>
                  </a:lnTo>
                  <a:lnTo>
                    <a:pt x="25840" y="20727"/>
                  </a:lnTo>
                  <a:lnTo>
                    <a:pt x="25815" y="20777"/>
                  </a:lnTo>
                  <a:lnTo>
                    <a:pt x="25790" y="20827"/>
                  </a:lnTo>
                  <a:lnTo>
                    <a:pt x="25765" y="20903"/>
                  </a:lnTo>
                  <a:lnTo>
                    <a:pt x="25765" y="20953"/>
                  </a:lnTo>
                  <a:lnTo>
                    <a:pt x="25740" y="21003"/>
                  </a:lnTo>
                  <a:lnTo>
                    <a:pt x="25715" y="21053"/>
                  </a:lnTo>
                  <a:lnTo>
                    <a:pt x="25689" y="21103"/>
                  </a:lnTo>
                  <a:lnTo>
                    <a:pt x="25664" y="21153"/>
                  </a:lnTo>
                  <a:lnTo>
                    <a:pt x="25639" y="21203"/>
                  </a:lnTo>
                  <a:lnTo>
                    <a:pt x="25614" y="21253"/>
                  </a:lnTo>
                  <a:lnTo>
                    <a:pt x="25589" y="21304"/>
                  </a:lnTo>
                  <a:lnTo>
                    <a:pt x="25589" y="21354"/>
                  </a:lnTo>
                  <a:lnTo>
                    <a:pt x="25564" y="21404"/>
                  </a:lnTo>
                  <a:lnTo>
                    <a:pt x="25539" y="21454"/>
                  </a:lnTo>
                  <a:lnTo>
                    <a:pt x="25514" y="21504"/>
                  </a:lnTo>
                  <a:lnTo>
                    <a:pt x="25489" y="21554"/>
                  </a:lnTo>
                  <a:lnTo>
                    <a:pt x="25464" y="21604"/>
                  </a:lnTo>
                  <a:lnTo>
                    <a:pt x="25439" y="21654"/>
                  </a:lnTo>
                  <a:lnTo>
                    <a:pt x="25414" y="21705"/>
                  </a:lnTo>
                  <a:lnTo>
                    <a:pt x="25389" y="21755"/>
                  </a:lnTo>
                  <a:lnTo>
                    <a:pt x="25364" y="21805"/>
                  </a:lnTo>
                  <a:lnTo>
                    <a:pt x="25314" y="21855"/>
                  </a:lnTo>
                  <a:lnTo>
                    <a:pt x="25288" y="21905"/>
                  </a:lnTo>
                  <a:lnTo>
                    <a:pt x="25263" y="21955"/>
                  </a:lnTo>
                  <a:lnTo>
                    <a:pt x="25238" y="22005"/>
                  </a:lnTo>
                  <a:lnTo>
                    <a:pt x="25213" y="22055"/>
                  </a:lnTo>
                  <a:lnTo>
                    <a:pt x="25188" y="22080"/>
                  </a:lnTo>
                  <a:lnTo>
                    <a:pt x="25163" y="22131"/>
                  </a:lnTo>
                  <a:lnTo>
                    <a:pt x="25138" y="22181"/>
                  </a:lnTo>
                  <a:lnTo>
                    <a:pt x="25088" y="22231"/>
                  </a:lnTo>
                  <a:lnTo>
                    <a:pt x="25063" y="22281"/>
                  </a:lnTo>
                  <a:lnTo>
                    <a:pt x="25038" y="22306"/>
                  </a:lnTo>
                  <a:lnTo>
                    <a:pt x="25013" y="22356"/>
                  </a:lnTo>
                  <a:lnTo>
                    <a:pt x="24988" y="22406"/>
                  </a:lnTo>
                  <a:lnTo>
                    <a:pt x="24963" y="22456"/>
                  </a:lnTo>
                  <a:lnTo>
                    <a:pt x="24913" y="22481"/>
                  </a:lnTo>
                  <a:lnTo>
                    <a:pt x="24887" y="22532"/>
                  </a:lnTo>
                  <a:lnTo>
                    <a:pt x="24862" y="22582"/>
                  </a:lnTo>
                  <a:lnTo>
                    <a:pt x="24837" y="22607"/>
                  </a:lnTo>
                  <a:lnTo>
                    <a:pt x="24787" y="22657"/>
                  </a:lnTo>
                  <a:lnTo>
                    <a:pt x="24737" y="22732"/>
                  </a:lnTo>
                  <a:lnTo>
                    <a:pt x="24662" y="22832"/>
                  </a:lnTo>
                  <a:lnTo>
                    <a:pt x="24587" y="22908"/>
                  </a:lnTo>
                  <a:lnTo>
                    <a:pt x="24511" y="22983"/>
                  </a:lnTo>
                  <a:lnTo>
                    <a:pt x="24461" y="23083"/>
                  </a:lnTo>
                  <a:lnTo>
                    <a:pt x="24386" y="23158"/>
                  </a:lnTo>
                  <a:lnTo>
                    <a:pt x="24311" y="23233"/>
                  </a:lnTo>
                  <a:lnTo>
                    <a:pt x="24236" y="23334"/>
                  </a:lnTo>
                  <a:lnTo>
                    <a:pt x="24161" y="23409"/>
                  </a:lnTo>
                  <a:lnTo>
                    <a:pt x="24136" y="23434"/>
                  </a:lnTo>
                  <a:lnTo>
                    <a:pt x="24085" y="23484"/>
                  </a:lnTo>
                  <a:lnTo>
                    <a:pt x="24010" y="23559"/>
                  </a:lnTo>
                  <a:lnTo>
                    <a:pt x="23935" y="23634"/>
                  </a:lnTo>
                  <a:lnTo>
                    <a:pt x="23860" y="23710"/>
                  </a:lnTo>
                  <a:lnTo>
                    <a:pt x="23785" y="23785"/>
                  </a:lnTo>
                  <a:lnTo>
                    <a:pt x="23709" y="23860"/>
                  </a:lnTo>
                  <a:lnTo>
                    <a:pt x="23634" y="23935"/>
                  </a:lnTo>
                  <a:lnTo>
                    <a:pt x="23559" y="24010"/>
                  </a:lnTo>
                  <a:lnTo>
                    <a:pt x="23459" y="24086"/>
                  </a:lnTo>
                  <a:lnTo>
                    <a:pt x="23384" y="24161"/>
                  </a:lnTo>
                  <a:lnTo>
                    <a:pt x="23308" y="24236"/>
                  </a:lnTo>
                  <a:lnTo>
                    <a:pt x="23233" y="24311"/>
                  </a:lnTo>
                  <a:lnTo>
                    <a:pt x="23158" y="24386"/>
                  </a:lnTo>
                  <a:lnTo>
                    <a:pt x="23058" y="24436"/>
                  </a:lnTo>
                  <a:lnTo>
                    <a:pt x="22983" y="24512"/>
                  </a:lnTo>
                  <a:lnTo>
                    <a:pt x="22907" y="24587"/>
                  </a:lnTo>
                  <a:lnTo>
                    <a:pt x="22807" y="24662"/>
                  </a:lnTo>
                  <a:lnTo>
                    <a:pt x="22732" y="24712"/>
                  </a:lnTo>
                  <a:lnTo>
                    <a:pt x="22657" y="24787"/>
                  </a:lnTo>
                  <a:lnTo>
                    <a:pt x="22557" y="24862"/>
                  </a:lnTo>
                  <a:lnTo>
                    <a:pt x="22481" y="24913"/>
                  </a:lnTo>
                  <a:lnTo>
                    <a:pt x="22481" y="24938"/>
                  </a:lnTo>
                  <a:lnTo>
                    <a:pt x="22406" y="24988"/>
                  </a:lnTo>
                  <a:lnTo>
                    <a:pt x="22306" y="25063"/>
                  </a:lnTo>
                  <a:lnTo>
                    <a:pt x="22231" y="25113"/>
                  </a:lnTo>
                  <a:lnTo>
                    <a:pt x="22131" y="25188"/>
                  </a:lnTo>
                  <a:lnTo>
                    <a:pt x="22055" y="25238"/>
                  </a:lnTo>
                  <a:lnTo>
                    <a:pt x="21955" y="25314"/>
                  </a:lnTo>
                  <a:lnTo>
                    <a:pt x="21880" y="25364"/>
                  </a:lnTo>
                  <a:lnTo>
                    <a:pt x="21780" y="25439"/>
                  </a:lnTo>
                  <a:lnTo>
                    <a:pt x="21704" y="25489"/>
                  </a:lnTo>
                  <a:lnTo>
                    <a:pt x="21604" y="25539"/>
                  </a:lnTo>
                  <a:lnTo>
                    <a:pt x="21504" y="25614"/>
                  </a:lnTo>
                  <a:lnTo>
                    <a:pt x="21429" y="25664"/>
                  </a:lnTo>
                  <a:lnTo>
                    <a:pt x="21329" y="25715"/>
                  </a:lnTo>
                  <a:lnTo>
                    <a:pt x="21253" y="25790"/>
                  </a:lnTo>
                  <a:lnTo>
                    <a:pt x="21153" y="25840"/>
                  </a:lnTo>
                  <a:lnTo>
                    <a:pt x="21053" y="25890"/>
                  </a:lnTo>
                  <a:lnTo>
                    <a:pt x="20978" y="25940"/>
                  </a:lnTo>
                  <a:lnTo>
                    <a:pt x="20877" y="26015"/>
                  </a:lnTo>
                  <a:lnTo>
                    <a:pt x="20777" y="26065"/>
                  </a:lnTo>
                  <a:lnTo>
                    <a:pt x="20702" y="26116"/>
                  </a:lnTo>
                  <a:lnTo>
                    <a:pt x="20602" y="26166"/>
                  </a:lnTo>
                  <a:lnTo>
                    <a:pt x="20501" y="26216"/>
                  </a:lnTo>
                  <a:lnTo>
                    <a:pt x="20401" y="26266"/>
                  </a:lnTo>
                  <a:lnTo>
                    <a:pt x="20326" y="26316"/>
                  </a:lnTo>
                  <a:lnTo>
                    <a:pt x="20226" y="26391"/>
                  </a:lnTo>
                  <a:lnTo>
                    <a:pt x="20126" y="26441"/>
                  </a:lnTo>
                  <a:lnTo>
                    <a:pt x="20075" y="26441"/>
                  </a:lnTo>
                  <a:lnTo>
                    <a:pt x="20025" y="26492"/>
                  </a:lnTo>
                  <a:lnTo>
                    <a:pt x="19925" y="26542"/>
                  </a:lnTo>
                  <a:lnTo>
                    <a:pt x="19850" y="26592"/>
                  </a:lnTo>
                  <a:lnTo>
                    <a:pt x="19750" y="26642"/>
                  </a:lnTo>
                  <a:lnTo>
                    <a:pt x="19649" y="26667"/>
                  </a:lnTo>
                  <a:lnTo>
                    <a:pt x="19549" y="26717"/>
                  </a:lnTo>
                  <a:lnTo>
                    <a:pt x="19449" y="26767"/>
                  </a:lnTo>
                  <a:lnTo>
                    <a:pt x="19349" y="26817"/>
                  </a:lnTo>
                  <a:lnTo>
                    <a:pt x="19273" y="26867"/>
                  </a:lnTo>
                  <a:lnTo>
                    <a:pt x="19173" y="26918"/>
                  </a:lnTo>
                  <a:cubicBezTo>
                    <a:pt x="19925" y="27043"/>
                    <a:pt x="20677" y="27143"/>
                    <a:pt x="21429" y="27218"/>
                  </a:cubicBezTo>
                  <a:lnTo>
                    <a:pt x="21429" y="27193"/>
                  </a:lnTo>
                  <a:lnTo>
                    <a:pt x="21479" y="27143"/>
                  </a:lnTo>
                  <a:lnTo>
                    <a:pt x="21529" y="27093"/>
                  </a:lnTo>
                  <a:lnTo>
                    <a:pt x="21579" y="27018"/>
                  </a:lnTo>
                  <a:lnTo>
                    <a:pt x="21629" y="26968"/>
                  </a:lnTo>
                  <a:lnTo>
                    <a:pt x="21679" y="26893"/>
                  </a:lnTo>
                  <a:lnTo>
                    <a:pt x="21730" y="26842"/>
                  </a:lnTo>
                  <a:lnTo>
                    <a:pt x="21780" y="26792"/>
                  </a:lnTo>
                  <a:lnTo>
                    <a:pt x="21830" y="26717"/>
                  </a:lnTo>
                  <a:lnTo>
                    <a:pt x="21880" y="26667"/>
                  </a:lnTo>
                  <a:lnTo>
                    <a:pt x="21930" y="26617"/>
                  </a:lnTo>
                  <a:lnTo>
                    <a:pt x="21980" y="26542"/>
                  </a:lnTo>
                  <a:lnTo>
                    <a:pt x="22055" y="26492"/>
                  </a:lnTo>
                  <a:lnTo>
                    <a:pt x="22105" y="26441"/>
                  </a:lnTo>
                  <a:lnTo>
                    <a:pt x="22156" y="26416"/>
                  </a:lnTo>
                  <a:lnTo>
                    <a:pt x="22181" y="26366"/>
                  </a:lnTo>
                  <a:lnTo>
                    <a:pt x="22231" y="26316"/>
                  </a:lnTo>
                  <a:lnTo>
                    <a:pt x="22281" y="26266"/>
                  </a:lnTo>
                  <a:lnTo>
                    <a:pt x="22331" y="26241"/>
                  </a:lnTo>
                  <a:lnTo>
                    <a:pt x="22381" y="26191"/>
                  </a:lnTo>
                  <a:lnTo>
                    <a:pt x="22456" y="26166"/>
                  </a:lnTo>
                  <a:lnTo>
                    <a:pt x="22506" y="26116"/>
                  </a:lnTo>
                  <a:lnTo>
                    <a:pt x="22557" y="26091"/>
                  </a:lnTo>
                  <a:lnTo>
                    <a:pt x="22607" y="26040"/>
                  </a:lnTo>
                  <a:lnTo>
                    <a:pt x="22657" y="26015"/>
                  </a:lnTo>
                  <a:lnTo>
                    <a:pt x="22707" y="25990"/>
                  </a:lnTo>
                  <a:lnTo>
                    <a:pt x="22757" y="25965"/>
                  </a:lnTo>
                  <a:lnTo>
                    <a:pt x="22832" y="25915"/>
                  </a:lnTo>
                  <a:lnTo>
                    <a:pt x="22882" y="25890"/>
                  </a:lnTo>
                  <a:lnTo>
                    <a:pt x="22933" y="25865"/>
                  </a:lnTo>
                  <a:lnTo>
                    <a:pt x="22958" y="25865"/>
                  </a:lnTo>
                  <a:lnTo>
                    <a:pt x="22983" y="25840"/>
                  </a:lnTo>
                  <a:lnTo>
                    <a:pt x="23058" y="25815"/>
                  </a:lnTo>
                  <a:lnTo>
                    <a:pt x="23108" y="25790"/>
                  </a:lnTo>
                  <a:lnTo>
                    <a:pt x="23158" y="25765"/>
                  </a:lnTo>
                  <a:lnTo>
                    <a:pt x="23233" y="25740"/>
                  </a:lnTo>
                  <a:lnTo>
                    <a:pt x="23283" y="25715"/>
                  </a:lnTo>
                  <a:lnTo>
                    <a:pt x="23334" y="25690"/>
                  </a:lnTo>
                  <a:lnTo>
                    <a:pt x="23409" y="25690"/>
                  </a:lnTo>
                  <a:lnTo>
                    <a:pt x="23459" y="25664"/>
                  </a:lnTo>
                  <a:lnTo>
                    <a:pt x="23509" y="25639"/>
                  </a:lnTo>
                  <a:lnTo>
                    <a:pt x="23584" y="25614"/>
                  </a:lnTo>
                  <a:lnTo>
                    <a:pt x="23634" y="25614"/>
                  </a:lnTo>
                  <a:lnTo>
                    <a:pt x="23709" y="25589"/>
                  </a:lnTo>
                  <a:lnTo>
                    <a:pt x="23760" y="25589"/>
                  </a:lnTo>
                  <a:lnTo>
                    <a:pt x="23835" y="25564"/>
                  </a:lnTo>
                  <a:lnTo>
                    <a:pt x="23885" y="25564"/>
                  </a:lnTo>
                  <a:lnTo>
                    <a:pt x="23935" y="25539"/>
                  </a:lnTo>
                  <a:lnTo>
                    <a:pt x="24010" y="25539"/>
                  </a:lnTo>
                  <a:lnTo>
                    <a:pt x="24060" y="25514"/>
                  </a:lnTo>
                  <a:lnTo>
                    <a:pt x="24261" y="25514"/>
                  </a:lnTo>
                  <a:lnTo>
                    <a:pt x="24311" y="25489"/>
                  </a:lnTo>
                  <a:lnTo>
                    <a:pt x="24938" y="25489"/>
                  </a:lnTo>
                  <a:lnTo>
                    <a:pt x="25013" y="25514"/>
                  </a:lnTo>
                  <a:lnTo>
                    <a:pt x="25188" y="25514"/>
                  </a:lnTo>
                  <a:lnTo>
                    <a:pt x="25263" y="25539"/>
                  </a:lnTo>
                  <a:lnTo>
                    <a:pt x="25389" y="25539"/>
                  </a:lnTo>
                  <a:lnTo>
                    <a:pt x="25439" y="25564"/>
                  </a:lnTo>
                  <a:lnTo>
                    <a:pt x="25489" y="25564"/>
                  </a:lnTo>
                  <a:lnTo>
                    <a:pt x="25564" y="25589"/>
                  </a:lnTo>
                  <a:lnTo>
                    <a:pt x="25614" y="25589"/>
                  </a:lnTo>
                  <a:lnTo>
                    <a:pt x="25689" y="25614"/>
                  </a:lnTo>
                  <a:lnTo>
                    <a:pt x="25740" y="25639"/>
                  </a:lnTo>
                  <a:lnTo>
                    <a:pt x="25790" y="25639"/>
                  </a:lnTo>
                  <a:lnTo>
                    <a:pt x="25890" y="25664"/>
                  </a:lnTo>
                  <a:lnTo>
                    <a:pt x="25940" y="25690"/>
                  </a:lnTo>
                  <a:lnTo>
                    <a:pt x="25990" y="25715"/>
                  </a:lnTo>
                  <a:lnTo>
                    <a:pt x="26065" y="25715"/>
                  </a:lnTo>
                  <a:lnTo>
                    <a:pt x="26116" y="25740"/>
                  </a:lnTo>
                  <a:lnTo>
                    <a:pt x="26166" y="25765"/>
                  </a:lnTo>
                  <a:lnTo>
                    <a:pt x="26241" y="25790"/>
                  </a:lnTo>
                  <a:lnTo>
                    <a:pt x="26291" y="25790"/>
                  </a:lnTo>
                  <a:lnTo>
                    <a:pt x="26341" y="25815"/>
                  </a:lnTo>
                  <a:lnTo>
                    <a:pt x="26416" y="25840"/>
                  </a:lnTo>
                  <a:lnTo>
                    <a:pt x="26466" y="25865"/>
                  </a:lnTo>
                  <a:lnTo>
                    <a:pt x="26542" y="25890"/>
                  </a:lnTo>
                  <a:lnTo>
                    <a:pt x="26567" y="25915"/>
                  </a:lnTo>
                  <a:lnTo>
                    <a:pt x="26617" y="25940"/>
                  </a:lnTo>
                  <a:lnTo>
                    <a:pt x="26642" y="25940"/>
                  </a:lnTo>
                  <a:lnTo>
                    <a:pt x="26667" y="25965"/>
                  </a:lnTo>
                  <a:lnTo>
                    <a:pt x="26692" y="25965"/>
                  </a:lnTo>
                  <a:lnTo>
                    <a:pt x="26742" y="25990"/>
                  </a:lnTo>
                  <a:lnTo>
                    <a:pt x="26767" y="26015"/>
                  </a:lnTo>
                  <a:lnTo>
                    <a:pt x="26792" y="26015"/>
                  </a:lnTo>
                  <a:lnTo>
                    <a:pt x="26817" y="26040"/>
                  </a:lnTo>
                  <a:lnTo>
                    <a:pt x="26842" y="26065"/>
                  </a:lnTo>
                  <a:lnTo>
                    <a:pt x="26892" y="26065"/>
                  </a:lnTo>
                  <a:lnTo>
                    <a:pt x="26918" y="26091"/>
                  </a:lnTo>
                  <a:lnTo>
                    <a:pt x="26943" y="26116"/>
                  </a:lnTo>
                  <a:lnTo>
                    <a:pt x="26968" y="26141"/>
                  </a:lnTo>
                  <a:lnTo>
                    <a:pt x="26993" y="26166"/>
                  </a:lnTo>
                  <a:lnTo>
                    <a:pt x="27018" y="26166"/>
                  </a:lnTo>
                  <a:lnTo>
                    <a:pt x="27068" y="26191"/>
                  </a:lnTo>
                  <a:lnTo>
                    <a:pt x="27093" y="26216"/>
                  </a:lnTo>
                  <a:lnTo>
                    <a:pt x="27118" y="26241"/>
                  </a:lnTo>
                  <a:lnTo>
                    <a:pt x="27143" y="26266"/>
                  </a:lnTo>
                  <a:lnTo>
                    <a:pt x="27168" y="26291"/>
                  </a:lnTo>
                  <a:lnTo>
                    <a:pt x="27193" y="26316"/>
                  </a:lnTo>
                  <a:lnTo>
                    <a:pt x="27218" y="26341"/>
                  </a:lnTo>
                  <a:lnTo>
                    <a:pt x="27243" y="26366"/>
                  </a:lnTo>
                  <a:lnTo>
                    <a:pt x="27268" y="26391"/>
                  </a:lnTo>
                  <a:lnTo>
                    <a:pt x="27293" y="26416"/>
                  </a:lnTo>
                  <a:lnTo>
                    <a:pt x="27293" y="26441"/>
                  </a:lnTo>
                  <a:lnTo>
                    <a:pt x="27319" y="26466"/>
                  </a:lnTo>
                  <a:lnTo>
                    <a:pt x="27344" y="26492"/>
                  </a:lnTo>
                  <a:lnTo>
                    <a:pt x="27369" y="26542"/>
                  </a:lnTo>
                  <a:lnTo>
                    <a:pt x="27369" y="26567"/>
                  </a:lnTo>
                  <a:lnTo>
                    <a:pt x="27394" y="26592"/>
                  </a:lnTo>
                  <a:lnTo>
                    <a:pt x="27419" y="26642"/>
                  </a:lnTo>
                  <a:lnTo>
                    <a:pt x="27419" y="26667"/>
                  </a:lnTo>
                  <a:lnTo>
                    <a:pt x="27444" y="26692"/>
                  </a:lnTo>
                  <a:lnTo>
                    <a:pt x="27444" y="26742"/>
                  </a:lnTo>
                  <a:lnTo>
                    <a:pt x="27444" y="26767"/>
                  </a:lnTo>
                  <a:lnTo>
                    <a:pt x="27469" y="26792"/>
                  </a:lnTo>
                  <a:lnTo>
                    <a:pt x="27469" y="26817"/>
                  </a:lnTo>
                  <a:lnTo>
                    <a:pt x="27469" y="26842"/>
                  </a:lnTo>
                  <a:lnTo>
                    <a:pt x="27469" y="26867"/>
                  </a:lnTo>
                  <a:lnTo>
                    <a:pt x="27469" y="26893"/>
                  </a:lnTo>
                  <a:lnTo>
                    <a:pt x="27469" y="26918"/>
                  </a:lnTo>
                  <a:lnTo>
                    <a:pt x="27469" y="26943"/>
                  </a:lnTo>
                  <a:cubicBezTo>
                    <a:pt x="31504" y="26216"/>
                    <a:pt x="35263" y="24386"/>
                    <a:pt x="38296" y="21579"/>
                  </a:cubicBezTo>
                  <a:lnTo>
                    <a:pt x="38221" y="21554"/>
                  </a:lnTo>
                  <a:lnTo>
                    <a:pt x="38121" y="21554"/>
                  </a:lnTo>
                  <a:lnTo>
                    <a:pt x="38045" y="21529"/>
                  </a:lnTo>
                  <a:lnTo>
                    <a:pt x="37970" y="21504"/>
                  </a:lnTo>
                  <a:lnTo>
                    <a:pt x="37870" y="21479"/>
                  </a:lnTo>
                  <a:lnTo>
                    <a:pt x="37795" y="21454"/>
                  </a:lnTo>
                  <a:lnTo>
                    <a:pt x="37720" y="21429"/>
                  </a:lnTo>
                  <a:lnTo>
                    <a:pt x="37619" y="21404"/>
                  </a:lnTo>
                  <a:lnTo>
                    <a:pt x="37544" y="21379"/>
                  </a:lnTo>
                  <a:lnTo>
                    <a:pt x="37469" y="21354"/>
                  </a:lnTo>
                  <a:lnTo>
                    <a:pt x="37369" y="21329"/>
                  </a:lnTo>
                  <a:lnTo>
                    <a:pt x="37294" y="21304"/>
                  </a:lnTo>
                  <a:lnTo>
                    <a:pt x="37218" y="21278"/>
                  </a:lnTo>
                  <a:lnTo>
                    <a:pt x="37118" y="21228"/>
                  </a:lnTo>
                  <a:lnTo>
                    <a:pt x="37043" y="21203"/>
                  </a:lnTo>
                  <a:lnTo>
                    <a:pt x="36968" y="21178"/>
                  </a:lnTo>
                  <a:lnTo>
                    <a:pt x="36893" y="21153"/>
                  </a:lnTo>
                  <a:lnTo>
                    <a:pt x="36792" y="21128"/>
                  </a:lnTo>
                  <a:lnTo>
                    <a:pt x="36717" y="21103"/>
                  </a:lnTo>
                  <a:lnTo>
                    <a:pt x="36642" y="21078"/>
                  </a:lnTo>
                  <a:lnTo>
                    <a:pt x="36567" y="21028"/>
                  </a:lnTo>
                  <a:lnTo>
                    <a:pt x="36466" y="21003"/>
                  </a:lnTo>
                  <a:lnTo>
                    <a:pt x="36391" y="20978"/>
                  </a:lnTo>
                  <a:lnTo>
                    <a:pt x="36316" y="20953"/>
                  </a:lnTo>
                  <a:lnTo>
                    <a:pt x="36241" y="20903"/>
                  </a:lnTo>
                  <a:lnTo>
                    <a:pt x="36166" y="20877"/>
                  </a:lnTo>
                  <a:lnTo>
                    <a:pt x="36065" y="20852"/>
                  </a:lnTo>
                  <a:lnTo>
                    <a:pt x="35990" y="20802"/>
                  </a:lnTo>
                  <a:lnTo>
                    <a:pt x="35915" y="20777"/>
                  </a:lnTo>
                  <a:lnTo>
                    <a:pt x="35840" y="20727"/>
                  </a:lnTo>
                  <a:lnTo>
                    <a:pt x="35765" y="20702"/>
                  </a:lnTo>
                  <a:lnTo>
                    <a:pt x="35664" y="20677"/>
                  </a:lnTo>
                  <a:lnTo>
                    <a:pt x="35589" y="20627"/>
                  </a:lnTo>
                  <a:lnTo>
                    <a:pt x="35514" y="20602"/>
                  </a:lnTo>
                  <a:lnTo>
                    <a:pt x="35439" y="20552"/>
                  </a:lnTo>
                  <a:lnTo>
                    <a:pt x="35364" y="20527"/>
                  </a:lnTo>
                  <a:lnTo>
                    <a:pt x="35288" y="20502"/>
                  </a:lnTo>
                  <a:lnTo>
                    <a:pt x="35188" y="20451"/>
                  </a:lnTo>
                  <a:lnTo>
                    <a:pt x="35113" y="20426"/>
                  </a:lnTo>
                  <a:lnTo>
                    <a:pt x="35038" y="20376"/>
                  </a:lnTo>
                  <a:lnTo>
                    <a:pt x="34963" y="20351"/>
                  </a:lnTo>
                  <a:lnTo>
                    <a:pt x="34887" y="20301"/>
                  </a:lnTo>
                  <a:lnTo>
                    <a:pt x="34812" y="20251"/>
                  </a:lnTo>
                  <a:lnTo>
                    <a:pt x="34737" y="20226"/>
                  </a:lnTo>
                  <a:lnTo>
                    <a:pt x="34637" y="20176"/>
                  </a:lnTo>
                  <a:lnTo>
                    <a:pt x="34562" y="20151"/>
                  </a:lnTo>
                  <a:lnTo>
                    <a:pt x="34486" y="20101"/>
                  </a:lnTo>
                  <a:lnTo>
                    <a:pt x="34411" y="20050"/>
                  </a:lnTo>
                  <a:lnTo>
                    <a:pt x="34336" y="20025"/>
                  </a:lnTo>
                  <a:lnTo>
                    <a:pt x="34261" y="19975"/>
                  </a:lnTo>
                  <a:lnTo>
                    <a:pt x="34186" y="19925"/>
                  </a:lnTo>
                  <a:lnTo>
                    <a:pt x="34111" y="19900"/>
                  </a:lnTo>
                  <a:lnTo>
                    <a:pt x="34035" y="19850"/>
                  </a:lnTo>
                  <a:lnTo>
                    <a:pt x="33960" y="19800"/>
                  </a:lnTo>
                  <a:lnTo>
                    <a:pt x="33885" y="19750"/>
                  </a:lnTo>
                  <a:lnTo>
                    <a:pt x="33810" y="19700"/>
                  </a:lnTo>
                  <a:lnTo>
                    <a:pt x="33735" y="19649"/>
                  </a:lnTo>
                  <a:lnTo>
                    <a:pt x="33659" y="19624"/>
                  </a:lnTo>
                  <a:lnTo>
                    <a:pt x="33584" y="19574"/>
                  </a:lnTo>
                  <a:lnTo>
                    <a:pt x="33509" y="19524"/>
                  </a:lnTo>
                  <a:lnTo>
                    <a:pt x="33434" y="19474"/>
                  </a:lnTo>
                  <a:lnTo>
                    <a:pt x="33359" y="19424"/>
                  </a:lnTo>
                  <a:lnTo>
                    <a:pt x="33283" y="19374"/>
                  </a:lnTo>
                  <a:lnTo>
                    <a:pt x="33208" y="19324"/>
                  </a:lnTo>
                  <a:lnTo>
                    <a:pt x="33133" y="19273"/>
                  </a:lnTo>
                  <a:lnTo>
                    <a:pt x="33058" y="19223"/>
                  </a:lnTo>
                  <a:lnTo>
                    <a:pt x="32983" y="19173"/>
                  </a:lnTo>
                  <a:lnTo>
                    <a:pt x="32908" y="19123"/>
                  </a:lnTo>
                  <a:lnTo>
                    <a:pt x="32832" y="19073"/>
                  </a:lnTo>
                  <a:lnTo>
                    <a:pt x="32757" y="19023"/>
                  </a:lnTo>
                  <a:lnTo>
                    <a:pt x="32682" y="18948"/>
                  </a:lnTo>
                  <a:lnTo>
                    <a:pt x="32607" y="18898"/>
                  </a:lnTo>
                  <a:lnTo>
                    <a:pt x="32532" y="18847"/>
                  </a:lnTo>
                  <a:lnTo>
                    <a:pt x="32456" y="18797"/>
                  </a:lnTo>
                  <a:lnTo>
                    <a:pt x="32406" y="18747"/>
                  </a:lnTo>
                  <a:lnTo>
                    <a:pt x="32331" y="18672"/>
                  </a:lnTo>
                  <a:lnTo>
                    <a:pt x="32256" y="18622"/>
                  </a:lnTo>
                  <a:lnTo>
                    <a:pt x="32181" y="18572"/>
                  </a:lnTo>
                  <a:lnTo>
                    <a:pt x="32106" y="18522"/>
                  </a:lnTo>
                  <a:lnTo>
                    <a:pt x="32030" y="18446"/>
                  </a:lnTo>
                  <a:lnTo>
                    <a:pt x="31980" y="18421"/>
                  </a:lnTo>
                  <a:lnTo>
                    <a:pt x="31930" y="18371"/>
                  </a:lnTo>
                  <a:lnTo>
                    <a:pt x="31880" y="18321"/>
                  </a:lnTo>
                  <a:lnTo>
                    <a:pt x="31830" y="18271"/>
                  </a:lnTo>
                  <a:lnTo>
                    <a:pt x="31780" y="18221"/>
                  </a:lnTo>
                  <a:lnTo>
                    <a:pt x="31730" y="18196"/>
                  </a:lnTo>
                  <a:lnTo>
                    <a:pt x="31679" y="18146"/>
                  </a:lnTo>
                  <a:lnTo>
                    <a:pt x="31654" y="18095"/>
                  </a:lnTo>
                  <a:lnTo>
                    <a:pt x="31604" y="18045"/>
                  </a:lnTo>
                  <a:lnTo>
                    <a:pt x="31554" y="17995"/>
                  </a:lnTo>
                  <a:lnTo>
                    <a:pt x="31504" y="17945"/>
                  </a:lnTo>
                  <a:lnTo>
                    <a:pt x="31454" y="17895"/>
                  </a:lnTo>
                  <a:lnTo>
                    <a:pt x="31429" y="17845"/>
                  </a:lnTo>
                  <a:lnTo>
                    <a:pt x="31379" y="17795"/>
                  </a:lnTo>
                  <a:lnTo>
                    <a:pt x="31329" y="17745"/>
                  </a:lnTo>
                  <a:lnTo>
                    <a:pt x="31304" y="17694"/>
                  </a:lnTo>
                  <a:lnTo>
                    <a:pt x="31253" y="17644"/>
                  </a:lnTo>
                  <a:lnTo>
                    <a:pt x="31203" y="17594"/>
                  </a:lnTo>
                  <a:lnTo>
                    <a:pt x="31178" y="17544"/>
                  </a:lnTo>
                  <a:lnTo>
                    <a:pt x="31128" y="17494"/>
                  </a:lnTo>
                  <a:lnTo>
                    <a:pt x="31053" y="17394"/>
                  </a:lnTo>
                  <a:lnTo>
                    <a:pt x="30978" y="17293"/>
                  </a:lnTo>
                  <a:lnTo>
                    <a:pt x="30903" y="17193"/>
                  </a:lnTo>
                  <a:lnTo>
                    <a:pt x="30827" y="17093"/>
                  </a:lnTo>
                  <a:lnTo>
                    <a:pt x="30652" y="16892"/>
                  </a:lnTo>
                  <a:lnTo>
                    <a:pt x="30502" y="16692"/>
                  </a:lnTo>
                  <a:lnTo>
                    <a:pt x="30426" y="16592"/>
                  </a:lnTo>
                  <a:lnTo>
                    <a:pt x="30351" y="16491"/>
                  </a:lnTo>
                  <a:lnTo>
                    <a:pt x="30276" y="16391"/>
                  </a:lnTo>
                  <a:lnTo>
                    <a:pt x="30201" y="16291"/>
                  </a:lnTo>
                  <a:lnTo>
                    <a:pt x="30176" y="16266"/>
                  </a:lnTo>
                  <a:lnTo>
                    <a:pt x="30151" y="16216"/>
                  </a:lnTo>
                  <a:lnTo>
                    <a:pt x="30126" y="16216"/>
                  </a:lnTo>
                  <a:lnTo>
                    <a:pt x="30100" y="16166"/>
                  </a:lnTo>
                  <a:lnTo>
                    <a:pt x="30050" y="16116"/>
                  </a:lnTo>
                  <a:lnTo>
                    <a:pt x="30025" y="16065"/>
                  </a:lnTo>
                  <a:lnTo>
                    <a:pt x="29975" y="16015"/>
                  </a:lnTo>
                  <a:lnTo>
                    <a:pt x="29950" y="15990"/>
                  </a:lnTo>
                  <a:lnTo>
                    <a:pt x="29900" y="15940"/>
                  </a:lnTo>
                  <a:lnTo>
                    <a:pt x="29875" y="15890"/>
                  </a:lnTo>
                  <a:lnTo>
                    <a:pt x="29825" y="15840"/>
                  </a:lnTo>
                  <a:lnTo>
                    <a:pt x="29800" y="15815"/>
                  </a:lnTo>
                  <a:lnTo>
                    <a:pt x="29750" y="15765"/>
                  </a:lnTo>
                  <a:lnTo>
                    <a:pt x="29699" y="15715"/>
                  </a:lnTo>
                  <a:lnTo>
                    <a:pt x="29674" y="15689"/>
                  </a:lnTo>
                  <a:lnTo>
                    <a:pt x="29624" y="15639"/>
                  </a:lnTo>
                  <a:lnTo>
                    <a:pt x="29599" y="15589"/>
                  </a:lnTo>
                  <a:lnTo>
                    <a:pt x="29549" y="15564"/>
                  </a:lnTo>
                  <a:lnTo>
                    <a:pt x="29499" y="15514"/>
                  </a:lnTo>
                  <a:lnTo>
                    <a:pt x="29474" y="15489"/>
                  </a:lnTo>
                  <a:lnTo>
                    <a:pt x="29424" y="15439"/>
                  </a:lnTo>
                  <a:lnTo>
                    <a:pt x="29248" y="15288"/>
                  </a:lnTo>
                  <a:lnTo>
                    <a:pt x="29173" y="15213"/>
                  </a:lnTo>
                  <a:lnTo>
                    <a:pt x="29073" y="15138"/>
                  </a:lnTo>
                  <a:lnTo>
                    <a:pt x="28973" y="15063"/>
                  </a:lnTo>
                  <a:lnTo>
                    <a:pt x="28897" y="14963"/>
                  </a:lnTo>
                  <a:lnTo>
                    <a:pt x="28797" y="14887"/>
                  </a:lnTo>
                  <a:lnTo>
                    <a:pt x="28697" y="14812"/>
                  </a:lnTo>
                  <a:lnTo>
                    <a:pt x="28622" y="14712"/>
                  </a:lnTo>
                  <a:lnTo>
                    <a:pt x="28572" y="14687"/>
                  </a:lnTo>
                  <a:lnTo>
                    <a:pt x="28522" y="14637"/>
                  </a:lnTo>
                  <a:lnTo>
                    <a:pt x="28446" y="14537"/>
                  </a:lnTo>
                  <a:lnTo>
                    <a:pt x="28346" y="14436"/>
                  </a:lnTo>
                  <a:lnTo>
                    <a:pt x="28246" y="14336"/>
                  </a:lnTo>
                  <a:lnTo>
                    <a:pt x="28171" y="14236"/>
                  </a:lnTo>
                  <a:lnTo>
                    <a:pt x="28070" y="14136"/>
                  </a:lnTo>
                  <a:lnTo>
                    <a:pt x="27995" y="14035"/>
                  </a:lnTo>
                  <a:lnTo>
                    <a:pt x="27895" y="13935"/>
                  </a:lnTo>
                  <a:lnTo>
                    <a:pt x="27820" y="13835"/>
                  </a:lnTo>
                  <a:lnTo>
                    <a:pt x="27770" y="13785"/>
                  </a:lnTo>
                  <a:lnTo>
                    <a:pt x="27720" y="13735"/>
                  </a:lnTo>
                  <a:lnTo>
                    <a:pt x="27694" y="13684"/>
                  </a:lnTo>
                  <a:lnTo>
                    <a:pt x="27644" y="13634"/>
                  </a:lnTo>
                  <a:lnTo>
                    <a:pt x="27594" y="13584"/>
                  </a:lnTo>
                  <a:lnTo>
                    <a:pt x="27569" y="13534"/>
                  </a:lnTo>
                  <a:lnTo>
                    <a:pt x="27519" y="13484"/>
                  </a:lnTo>
                  <a:lnTo>
                    <a:pt x="27469" y="13434"/>
                  </a:lnTo>
                  <a:lnTo>
                    <a:pt x="27444" y="13359"/>
                  </a:lnTo>
                  <a:lnTo>
                    <a:pt x="27394" y="13309"/>
                  </a:lnTo>
                  <a:lnTo>
                    <a:pt x="27369" y="13283"/>
                  </a:lnTo>
                  <a:lnTo>
                    <a:pt x="27344" y="13258"/>
                  </a:lnTo>
                  <a:lnTo>
                    <a:pt x="27319" y="13208"/>
                  </a:lnTo>
                  <a:lnTo>
                    <a:pt x="27268" y="13158"/>
                  </a:lnTo>
                  <a:lnTo>
                    <a:pt x="27243" y="13083"/>
                  </a:lnTo>
                  <a:lnTo>
                    <a:pt x="27193" y="13033"/>
                  </a:lnTo>
                  <a:lnTo>
                    <a:pt x="27143" y="12983"/>
                  </a:lnTo>
                  <a:lnTo>
                    <a:pt x="27118" y="12933"/>
                  </a:lnTo>
                  <a:lnTo>
                    <a:pt x="27068" y="12857"/>
                  </a:lnTo>
                  <a:lnTo>
                    <a:pt x="27043" y="12807"/>
                  </a:lnTo>
                  <a:lnTo>
                    <a:pt x="26993" y="12757"/>
                  </a:lnTo>
                  <a:lnTo>
                    <a:pt x="26968" y="12707"/>
                  </a:lnTo>
                  <a:lnTo>
                    <a:pt x="26943" y="12632"/>
                  </a:lnTo>
                  <a:lnTo>
                    <a:pt x="26892" y="12582"/>
                  </a:lnTo>
                  <a:lnTo>
                    <a:pt x="26867" y="12532"/>
                  </a:lnTo>
                  <a:lnTo>
                    <a:pt x="26817" y="12456"/>
                  </a:lnTo>
                  <a:lnTo>
                    <a:pt x="26792" y="12406"/>
                  </a:lnTo>
                  <a:lnTo>
                    <a:pt x="26767" y="12356"/>
                  </a:lnTo>
                  <a:lnTo>
                    <a:pt x="26717" y="12281"/>
                  </a:lnTo>
                  <a:lnTo>
                    <a:pt x="26692" y="12231"/>
                  </a:lnTo>
                  <a:lnTo>
                    <a:pt x="26667" y="12181"/>
                  </a:lnTo>
                  <a:lnTo>
                    <a:pt x="26617" y="12105"/>
                  </a:lnTo>
                  <a:lnTo>
                    <a:pt x="26592" y="12055"/>
                  </a:lnTo>
                  <a:lnTo>
                    <a:pt x="26567" y="11980"/>
                  </a:lnTo>
                  <a:lnTo>
                    <a:pt x="26542" y="11930"/>
                  </a:lnTo>
                  <a:lnTo>
                    <a:pt x="26517" y="11880"/>
                  </a:lnTo>
                  <a:lnTo>
                    <a:pt x="26491" y="11805"/>
                  </a:lnTo>
                  <a:lnTo>
                    <a:pt x="26441" y="11755"/>
                  </a:lnTo>
                  <a:lnTo>
                    <a:pt x="26416" y="11679"/>
                  </a:lnTo>
                  <a:lnTo>
                    <a:pt x="26391" y="11629"/>
                  </a:lnTo>
                  <a:lnTo>
                    <a:pt x="26366" y="11554"/>
                  </a:lnTo>
                  <a:lnTo>
                    <a:pt x="26341" y="11504"/>
                  </a:lnTo>
                  <a:lnTo>
                    <a:pt x="26316" y="11429"/>
                  </a:lnTo>
                  <a:lnTo>
                    <a:pt x="26291" y="11379"/>
                  </a:lnTo>
                  <a:lnTo>
                    <a:pt x="26291" y="11303"/>
                  </a:lnTo>
                  <a:lnTo>
                    <a:pt x="26266" y="11253"/>
                  </a:lnTo>
                  <a:lnTo>
                    <a:pt x="26241" y="11178"/>
                  </a:lnTo>
                  <a:lnTo>
                    <a:pt x="26216" y="11128"/>
                  </a:lnTo>
                  <a:lnTo>
                    <a:pt x="26191" y="11053"/>
                  </a:lnTo>
                  <a:lnTo>
                    <a:pt x="26191" y="11003"/>
                  </a:lnTo>
                  <a:lnTo>
                    <a:pt x="26166" y="10928"/>
                  </a:lnTo>
                  <a:lnTo>
                    <a:pt x="26141" y="10877"/>
                  </a:lnTo>
                  <a:lnTo>
                    <a:pt x="26141" y="10802"/>
                  </a:lnTo>
                  <a:lnTo>
                    <a:pt x="26116" y="10727"/>
                  </a:lnTo>
                  <a:lnTo>
                    <a:pt x="26090" y="10677"/>
                  </a:lnTo>
                  <a:lnTo>
                    <a:pt x="26090" y="10602"/>
                  </a:lnTo>
                  <a:lnTo>
                    <a:pt x="26065" y="10552"/>
                  </a:lnTo>
                  <a:lnTo>
                    <a:pt x="26065" y="10476"/>
                  </a:lnTo>
                  <a:lnTo>
                    <a:pt x="26065" y="10401"/>
                  </a:lnTo>
                  <a:lnTo>
                    <a:pt x="26040" y="10351"/>
                  </a:lnTo>
                  <a:lnTo>
                    <a:pt x="26040" y="10276"/>
                  </a:lnTo>
                  <a:lnTo>
                    <a:pt x="26040" y="10201"/>
                  </a:lnTo>
                  <a:lnTo>
                    <a:pt x="26040" y="10151"/>
                  </a:lnTo>
                  <a:lnTo>
                    <a:pt x="26015" y="10075"/>
                  </a:lnTo>
                  <a:lnTo>
                    <a:pt x="26015" y="10000"/>
                  </a:lnTo>
                  <a:lnTo>
                    <a:pt x="26015" y="9950"/>
                  </a:lnTo>
                  <a:lnTo>
                    <a:pt x="26015" y="9875"/>
                  </a:lnTo>
                  <a:lnTo>
                    <a:pt x="26015" y="9800"/>
                  </a:lnTo>
                  <a:lnTo>
                    <a:pt x="26015" y="9750"/>
                  </a:lnTo>
                  <a:lnTo>
                    <a:pt x="26015" y="9674"/>
                  </a:lnTo>
                  <a:lnTo>
                    <a:pt x="26040" y="9599"/>
                  </a:lnTo>
                  <a:lnTo>
                    <a:pt x="26040" y="9549"/>
                  </a:lnTo>
                  <a:lnTo>
                    <a:pt x="26040" y="9474"/>
                  </a:lnTo>
                  <a:lnTo>
                    <a:pt x="26040" y="9399"/>
                  </a:lnTo>
                  <a:lnTo>
                    <a:pt x="26065" y="9349"/>
                  </a:lnTo>
                  <a:lnTo>
                    <a:pt x="26065" y="9273"/>
                  </a:lnTo>
                  <a:lnTo>
                    <a:pt x="26090" y="9198"/>
                  </a:lnTo>
                  <a:lnTo>
                    <a:pt x="26090" y="9123"/>
                  </a:lnTo>
                  <a:lnTo>
                    <a:pt x="26116" y="9073"/>
                  </a:lnTo>
                  <a:lnTo>
                    <a:pt x="26116" y="8998"/>
                  </a:lnTo>
                  <a:lnTo>
                    <a:pt x="26141" y="8923"/>
                  </a:lnTo>
                  <a:lnTo>
                    <a:pt x="26166" y="8872"/>
                  </a:lnTo>
                  <a:lnTo>
                    <a:pt x="26191" y="8797"/>
                  </a:lnTo>
                  <a:lnTo>
                    <a:pt x="26191" y="8722"/>
                  </a:lnTo>
                  <a:lnTo>
                    <a:pt x="26216" y="8647"/>
                  </a:lnTo>
                  <a:lnTo>
                    <a:pt x="26241" y="8597"/>
                  </a:lnTo>
                  <a:lnTo>
                    <a:pt x="26266" y="8522"/>
                  </a:lnTo>
                  <a:lnTo>
                    <a:pt x="26291" y="8446"/>
                  </a:lnTo>
                  <a:lnTo>
                    <a:pt x="26341" y="8396"/>
                  </a:lnTo>
                  <a:lnTo>
                    <a:pt x="26366" y="8321"/>
                  </a:lnTo>
                  <a:lnTo>
                    <a:pt x="26391" y="8246"/>
                  </a:lnTo>
                  <a:lnTo>
                    <a:pt x="26416" y="8196"/>
                  </a:lnTo>
                  <a:lnTo>
                    <a:pt x="26466" y="8121"/>
                  </a:lnTo>
                  <a:lnTo>
                    <a:pt x="26491" y="8070"/>
                  </a:lnTo>
                  <a:lnTo>
                    <a:pt x="26517" y="8020"/>
                  </a:lnTo>
                  <a:lnTo>
                    <a:pt x="26542" y="7970"/>
                  </a:lnTo>
                  <a:lnTo>
                    <a:pt x="26567" y="7920"/>
                  </a:lnTo>
                  <a:lnTo>
                    <a:pt x="26592" y="7870"/>
                  </a:lnTo>
                  <a:lnTo>
                    <a:pt x="26617" y="7845"/>
                  </a:lnTo>
                  <a:lnTo>
                    <a:pt x="26642" y="7795"/>
                  </a:lnTo>
                  <a:lnTo>
                    <a:pt x="26667" y="7745"/>
                  </a:lnTo>
                  <a:lnTo>
                    <a:pt x="26692" y="7694"/>
                  </a:lnTo>
                  <a:lnTo>
                    <a:pt x="26717" y="7669"/>
                  </a:lnTo>
                  <a:lnTo>
                    <a:pt x="26767" y="7619"/>
                  </a:lnTo>
                  <a:lnTo>
                    <a:pt x="26792" y="7569"/>
                  </a:lnTo>
                  <a:lnTo>
                    <a:pt x="26817" y="7544"/>
                  </a:lnTo>
                  <a:lnTo>
                    <a:pt x="26842" y="7494"/>
                  </a:lnTo>
                  <a:lnTo>
                    <a:pt x="26867" y="7444"/>
                  </a:lnTo>
                  <a:lnTo>
                    <a:pt x="26918" y="7419"/>
                  </a:lnTo>
                  <a:lnTo>
                    <a:pt x="26943" y="7369"/>
                  </a:lnTo>
                  <a:lnTo>
                    <a:pt x="26968" y="7344"/>
                  </a:lnTo>
                  <a:lnTo>
                    <a:pt x="26993" y="7293"/>
                  </a:lnTo>
                  <a:lnTo>
                    <a:pt x="27018" y="7268"/>
                  </a:lnTo>
                  <a:lnTo>
                    <a:pt x="27068" y="7218"/>
                  </a:lnTo>
                  <a:lnTo>
                    <a:pt x="27093" y="7193"/>
                  </a:lnTo>
                  <a:lnTo>
                    <a:pt x="27118" y="7168"/>
                  </a:lnTo>
                  <a:lnTo>
                    <a:pt x="27168" y="7118"/>
                  </a:lnTo>
                  <a:lnTo>
                    <a:pt x="27193" y="7093"/>
                  </a:lnTo>
                  <a:lnTo>
                    <a:pt x="27218" y="7068"/>
                  </a:lnTo>
                  <a:lnTo>
                    <a:pt x="27268" y="7018"/>
                  </a:lnTo>
                  <a:lnTo>
                    <a:pt x="27293" y="6993"/>
                  </a:lnTo>
                  <a:lnTo>
                    <a:pt x="27319" y="6968"/>
                  </a:lnTo>
                  <a:lnTo>
                    <a:pt x="27369" y="6943"/>
                  </a:lnTo>
                  <a:lnTo>
                    <a:pt x="27394" y="6892"/>
                  </a:lnTo>
                  <a:lnTo>
                    <a:pt x="27419" y="6867"/>
                  </a:lnTo>
                  <a:lnTo>
                    <a:pt x="27469" y="6842"/>
                  </a:lnTo>
                  <a:lnTo>
                    <a:pt x="27494" y="6817"/>
                  </a:lnTo>
                  <a:lnTo>
                    <a:pt x="27544" y="6792"/>
                  </a:lnTo>
                  <a:lnTo>
                    <a:pt x="27569" y="6767"/>
                  </a:lnTo>
                  <a:lnTo>
                    <a:pt x="27619" y="6742"/>
                  </a:lnTo>
                  <a:lnTo>
                    <a:pt x="27644" y="6692"/>
                  </a:lnTo>
                  <a:lnTo>
                    <a:pt x="27669" y="6667"/>
                  </a:lnTo>
                  <a:lnTo>
                    <a:pt x="27720" y="6642"/>
                  </a:lnTo>
                  <a:lnTo>
                    <a:pt x="27745" y="6617"/>
                  </a:lnTo>
                  <a:lnTo>
                    <a:pt x="27795" y="6617"/>
                  </a:lnTo>
                  <a:lnTo>
                    <a:pt x="27820" y="6592"/>
                  </a:lnTo>
                  <a:lnTo>
                    <a:pt x="27870" y="6567"/>
                  </a:lnTo>
                  <a:lnTo>
                    <a:pt x="27895" y="6542"/>
                  </a:lnTo>
                  <a:lnTo>
                    <a:pt x="27945" y="6516"/>
                  </a:lnTo>
                  <a:lnTo>
                    <a:pt x="27995" y="6491"/>
                  </a:lnTo>
                  <a:lnTo>
                    <a:pt x="28020" y="6466"/>
                  </a:lnTo>
                  <a:lnTo>
                    <a:pt x="28070" y="6441"/>
                  </a:lnTo>
                  <a:lnTo>
                    <a:pt x="28095" y="6441"/>
                  </a:lnTo>
                  <a:lnTo>
                    <a:pt x="28146" y="6416"/>
                  </a:lnTo>
                  <a:lnTo>
                    <a:pt x="28171" y="6391"/>
                  </a:lnTo>
                  <a:lnTo>
                    <a:pt x="28221" y="6366"/>
                  </a:lnTo>
                  <a:lnTo>
                    <a:pt x="28271" y="6366"/>
                  </a:lnTo>
                  <a:lnTo>
                    <a:pt x="28296" y="6341"/>
                  </a:lnTo>
                  <a:lnTo>
                    <a:pt x="28346" y="6316"/>
                  </a:lnTo>
                  <a:lnTo>
                    <a:pt x="28371" y="6316"/>
                  </a:lnTo>
                  <a:lnTo>
                    <a:pt x="28421" y="6291"/>
                  </a:lnTo>
                  <a:lnTo>
                    <a:pt x="28471" y="6266"/>
                  </a:lnTo>
                  <a:lnTo>
                    <a:pt x="28496" y="6266"/>
                  </a:lnTo>
                  <a:lnTo>
                    <a:pt x="28547" y="6241"/>
                  </a:lnTo>
                  <a:lnTo>
                    <a:pt x="28572" y="6241"/>
                  </a:lnTo>
                  <a:lnTo>
                    <a:pt x="28622" y="6216"/>
                  </a:lnTo>
                  <a:lnTo>
                    <a:pt x="28672" y="6216"/>
                  </a:lnTo>
                  <a:lnTo>
                    <a:pt x="28697" y="6191"/>
                  </a:lnTo>
                  <a:lnTo>
                    <a:pt x="28747" y="6191"/>
                  </a:lnTo>
                  <a:lnTo>
                    <a:pt x="28797" y="6166"/>
                  </a:lnTo>
                  <a:lnTo>
                    <a:pt x="28822" y="6166"/>
                  </a:lnTo>
                  <a:lnTo>
                    <a:pt x="28872" y="6141"/>
                  </a:lnTo>
                  <a:lnTo>
                    <a:pt x="28923" y="6141"/>
                  </a:lnTo>
                  <a:lnTo>
                    <a:pt x="28948" y="6115"/>
                  </a:lnTo>
                  <a:lnTo>
                    <a:pt x="29048" y="6115"/>
                  </a:lnTo>
                  <a:lnTo>
                    <a:pt x="29098" y="6090"/>
                  </a:lnTo>
                  <a:lnTo>
                    <a:pt x="29173" y="6090"/>
                  </a:lnTo>
                  <a:lnTo>
                    <a:pt x="29223" y="6065"/>
                  </a:lnTo>
                  <a:lnTo>
                    <a:pt x="29298" y="6065"/>
                  </a:lnTo>
                  <a:lnTo>
                    <a:pt x="29349" y="6040"/>
                  </a:lnTo>
                  <a:lnTo>
                    <a:pt x="29474" y="6040"/>
                  </a:lnTo>
                  <a:lnTo>
                    <a:pt x="29524" y="6015"/>
                  </a:lnTo>
                  <a:lnTo>
                    <a:pt x="29750" y="6015"/>
                  </a:lnTo>
                  <a:lnTo>
                    <a:pt x="29775" y="5990"/>
                  </a:lnTo>
                  <a:lnTo>
                    <a:pt x="30702" y="5990"/>
                  </a:lnTo>
                  <a:lnTo>
                    <a:pt x="30777" y="6015"/>
                  </a:lnTo>
                  <a:lnTo>
                    <a:pt x="30978" y="6015"/>
                  </a:lnTo>
                  <a:lnTo>
                    <a:pt x="31053" y="6040"/>
                  </a:lnTo>
                  <a:lnTo>
                    <a:pt x="31253" y="6040"/>
                  </a:lnTo>
                  <a:lnTo>
                    <a:pt x="31354" y="6065"/>
                  </a:lnTo>
                  <a:lnTo>
                    <a:pt x="31429" y="6065"/>
                  </a:lnTo>
                  <a:lnTo>
                    <a:pt x="31529" y="6090"/>
                  </a:lnTo>
                  <a:lnTo>
                    <a:pt x="31604" y="6090"/>
                  </a:lnTo>
                  <a:lnTo>
                    <a:pt x="31679" y="6115"/>
                  </a:lnTo>
                  <a:lnTo>
                    <a:pt x="31780" y="6115"/>
                  </a:lnTo>
                  <a:lnTo>
                    <a:pt x="31855" y="6141"/>
                  </a:lnTo>
                  <a:lnTo>
                    <a:pt x="31930" y="6141"/>
                  </a:lnTo>
                  <a:lnTo>
                    <a:pt x="32005" y="6166"/>
                  </a:lnTo>
                  <a:lnTo>
                    <a:pt x="32106" y="6166"/>
                  </a:lnTo>
                  <a:lnTo>
                    <a:pt x="32156" y="6191"/>
                  </a:lnTo>
                  <a:lnTo>
                    <a:pt x="32231" y="6191"/>
                  </a:lnTo>
                  <a:lnTo>
                    <a:pt x="32306" y="6216"/>
                  </a:lnTo>
                  <a:lnTo>
                    <a:pt x="32481" y="6241"/>
                  </a:lnTo>
                  <a:lnTo>
                    <a:pt x="32632" y="6266"/>
                  </a:lnTo>
                  <a:lnTo>
                    <a:pt x="32782" y="6291"/>
                  </a:lnTo>
                  <a:lnTo>
                    <a:pt x="32933" y="6341"/>
                  </a:lnTo>
                  <a:lnTo>
                    <a:pt x="33083" y="6366"/>
                  </a:lnTo>
                  <a:lnTo>
                    <a:pt x="33233" y="6391"/>
                  </a:lnTo>
                  <a:lnTo>
                    <a:pt x="33409" y="6441"/>
                  </a:lnTo>
                  <a:lnTo>
                    <a:pt x="33559" y="6466"/>
                  </a:lnTo>
                  <a:lnTo>
                    <a:pt x="33710" y="6491"/>
                  </a:lnTo>
                  <a:lnTo>
                    <a:pt x="33860" y="6542"/>
                  </a:lnTo>
                  <a:lnTo>
                    <a:pt x="34010" y="6567"/>
                  </a:lnTo>
                  <a:lnTo>
                    <a:pt x="34161" y="6617"/>
                  </a:lnTo>
                  <a:lnTo>
                    <a:pt x="34311" y="6642"/>
                  </a:lnTo>
                  <a:lnTo>
                    <a:pt x="34461" y="6692"/>
                  </a:lnTo>
                  <a:lnTo>
                    <a:pt x="34612" y="6742"/>
                  </a:lnTo>
                  <a:lnTo>
                    <a:pt x="34762" y="6767"/>
                  </a:lnTo>
                  <a:lnTo>
                    <a:pt x="34913" y="6817"/>
                  </a:lnTo>
                  <a:lnTo>
                    <a:pt x="35063" y="6867"/>
                  </a:lnTo>
                  <a:lnTo>
                    <a:pt x="35213" y="6892"/>
                  </a:lnTo>
                  <a:lnTo>
                    <a:pt x="35514" y="6993"/>
                  </a:lnTo>
                  <a:lnTo>
                    <a:pt x="35815" y="7068"/>
                  </a:lnTo>
                  <a:lnTo>
                    <a:pt x="36065" y="7143"/>
                  </a:lnTo>
                  <a:lnTo>
                    <a:pt x="36416" y="7243"/>
                  </a:lnTo>
                  <a:lnTo>
                    <a:pt x="36717" y="7318"/>
                  </a:lnTo>
                  <a:lnTo>
                    <a:pt x="37018" y="7419"/>
                  </a:lnTo>
                  <a:lnTo>
                    <a:pt x="37143" y="7444"/>
                  </a:lnTo>
                  <a:lnTo>
                    <a:pt x="37294" y="7494"/>
                  </a:lnTo>
                  <a:lnTo>
                    <a:pt x="37444" y="7519"/>
                  </a:lnTo>
                  <a:lnTo>
                    <a:pt x="37594" y="7569"/>
                  </a:lnTo>
                  <a:lnTo>
                    <a:pt x="37745" y="7619"/>
                  </a:lnTo>
                  <a:lnTo>
                    <a:pt x="37895" y="7644"/>
                  </a:lnTo>
                  <a:lnTo>
                    <a:pt x="38045" y="7694"/>
                  </a:lnTo>
                  <a:lnTo>
                    <a:pt x="38196" y="7720"/>
                  </a:lnTo>
                  <a:lnTo>
                    <a:pt x="38346" y="7770"/>
                  </a:lnTo>
                  <a:lnTo>
                    <a:pt x="38497" y="7795"/>
                  </a:lnTo>
                  <a:lnTo>
                    <a:pt x="38647" y="7845"/>
                  </a:lnTo>
                  <a:lnTo>
                    <a:pt x="38797" y="7870"/>
                  </a:lnTo>
                  <a:lnTo>
                    <a:pt x="38948" y="7920"/>
                  </a:lnTo>
                  <a:lnTo>
                    <a:pt x="39098" y="7945"/>
                  </a:lnTo>
                  <a:lnTo>
                    <a:pt x="39248" y="7970"/>
                  </a:lnTo>
                  <a:lnTo>
                    <a:pt x="39399" y="7995"/>
                  </a:lnTo>
                  <a:lnTo>
                    <a:pt x="39549" y="8045"/>
                  </a:lnTo>
                  <a:lnTo>
                    <a:pt x="39700" y="8070"/>
                  </a:lnTo>
                  <a:lnTo>
                    <a:pt x="39775" y="8095"/>
                  </a:lnTo>
                  <a:lnTo>
                    <a:pt x="39850" y="8095"/>
                  </a:lnTo>
                  <a:lnTo>
                    <a:pt x="40000" y="8121"/>
                  </a:lnTo>
                  <a:lnTo>
                    <a:pt x="40075" y="8146"/>
                  </a:lnTo>
                  <a:lnTo>
                    <a:pt x="40151" y="8146"/>
                  </a:lnTo>
                  <a:lnTo>
                    <a:pt x="40226" y="8171"/>
                  </a:lnTo>
                  <a:lnTo>
                    <a:pt x="40301" y="8171"/>
                  </a:lnTo>
                  <a:lnTo>
                    <a:pt x="40376" y="8196"/>
                  </a:lnTo>
                  <a:lnTo>
                    <a:pt x="40451" y="8196"/>
                  </a:lnTo>
                  <a:lnTo>
                    <a:pt x="40527" y="8221"/>
                  </a:lnTo>
                  <a:lnTo>
                    <a:pt x="40677" y="8221"/>
                  </a:lnTo>
                  <a:lnTo>
                    <a:pt x="40752" y="8246"/>
                  </a:lnTo>
                  <a:lnTo>
                    <a:pt x="40827" y="8246"/>
                  </a:lnTo>
                  <a:lnTo>
                    <a:pt x="40903" y="8271"/>
                  </a:lnTo>
                  <a:lnTo>
                    <a:pt x="41053" y="8271"/>
                  </a:lnTo>
                  <a:lnTo>
                    <a:pt x="41128" y="8296"/>
                  </a:lnTo>
                  <a:lnTo>
                    <a:pt x="41279" y="8296"/>
                  </a:lnTo>
                  <a:lnTo>
                    <a:pt x="41329" y="8321"/>
                  </a:lnTo>
                  <a:lnTo>
                    <a:pt x="41654" y="8321"/>
                  </a:lnTo>
                  <a:lnTo>
                    <a:pt x="41730" y="8346"/>
                  </a:lnTo>
                  <a:lnTo>
                    <a:pt x="42331" y="8346"/>
                  </a:lnTo>
                  <a:lnTo>
                    <a:pt x="42406" y="8321"/>
                  </a:lnTo>
                  <a:lnTo>
                    <a:pt x="42958" y="8321"/>
                  </a:lnTo>
                  <a:lnTo>
                    <a:pt x="43033" y="8296"/>
                  </a:lnTo>
                  <a:lnTo>
                    <a:pt x="43309" y="8296"/>
                  </a:lnTo>
                  <a:lnTo>
                    <a:pt x="43384" y="8271"/>
                  </a:lnTo>
                  <a:lnTo>
                    <a:pt x="43509" y="8271"/>
                  </a:lnTo>
                  <a:lnTo>
                    <a:pt x="43584" y="8246"/>
                  </a:lnTo>
                  <a:lnTo>
                    <a:pt x="43710" y="8246"/>
                  </a:lnTo>
                  <a:lnTo>
                    <a:pt x="43785" y="8221"/>
                  </a:lnTo>
                  <a:lnTo>
                    <a:pt x="43860" y="8221"/>
                  </a:lnTo>
                  <a:lnTo>
                    <a:pt x="43935" y="8196"/>
                  </a:lnTo>
                  <a:lnTo>
                    <a:pt x="44060" y="8196"/>
                  </a:lnTo>
                  <a:lnTo>
                    <a:pt x="44136" y="8171"/>
                  </a:lnTo>
                  <a:lnTo>
                    <a:pt x="44211" y="8171"/>
                  </a:lnTo>
                  <a:lnTo>
                    <a:pt x="44236" y="8146"/>
                  </a:lnTo>
                  <a:lnTo>
                    <a:pt x="44336" y="8146"/>
                  </a:lnTo>
                  <a:lnTo>
                    <a:pt x="44411" y="8121"/>
                  </a:lnTo>
                  <a:lnTo>
                    <a:pt x="44461" y="8095"/>
                  </a:lnTo>
                  <a:lnTo>
                    <a:pt x="44537" y="8095"/>
                  </a:lnTo>
                  <a:lnTo>
                    <a:pt x="44612" y="8070"/>
                  </a:lnTo>
                  <a:lnTo>
                    <a:pt x="44662" y="8070"/>
                  </a:lnTo>
                  <a:lnTo>
                    <a:pt x="44737" y="8045"/>
                  </a:lnTo>
                  <a:lnTo>
                    <a:pt x="44812" y="8020"/>
                  </a:lnTo>
                  <a:lnTo>
                    <a:pt x="44862" y="8020"/>
                  </a:lnTo>
                  <a:lnTo>
                    <a:pt x="44938" y="7995"/>
                  </a:lnTo>
                  <a:cubicBezTo>
                    <a:pt x="45188" y="5313"/>
                    <a:pt x="44913" y="2607"/>
                    <a:pt x="44161" y="0"/>
                  </a:cubicBez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2"/>
            <p:cNvSpPr/>
            <p:nvPr/>
          </p:nvSpPr>
          <p:spPr>
            <a:xfrm>
              <a:off x="2999051" y="4291191"/>
              <a:ext cx="411203" cy="239512"/>
            </a:xfrm>
            <a:custGeom>
              <a:rect b="b" l="l" r="r" t="t"/>
              <a:pathLst>
                <a:path extrusionOk="0" h="12206" w="20953">
                  <a:moveTo>
                    <a:pt x="12381" y="0"/>
                  </a:moveTo>
                  <a:lnTo>
                    <a:pt x="12281" y="25"/>
                  </a:lnTo>
                  <a:lnTo>
                    <a:pt x="11780" y="25"/>
                  </a:lnTo>
                  <a:lnTo>
                    <a:pt x="11679" y="50"/>
                  </a:lnTo>
                  <a:lnTo>
                    <a:pt x="11404" y="50"/>
                  </a:lnTo>
                  <a:lnTo>
                    <a:pt x="11303" y="76"/>
                  </a:lnTo>
                  <a:lnTo>
                    <a:pt x="11103" y="76"/>
                  </a:lnTo>
                  <a:lnTo>
                    <a:pt x="11003" y="101"/>
                  </a:lnTo>
                  <a:lnTo>
                    <a:pt x="10827" y="101"/>
                  </a:lnTo>
                  <a:lnTo>
                    <a:pt x="10727" y="126"/>
                  </a:lnTo>
                  <a:lnTo>
                    <a:pt x="10627" y="126"/>
                  </a:lnTo>
                  <a:lnTo>
                    <a:pt x="10526" y="151"/>
                  </a:lnTo>
                  <a:lnTo>
                    <a:pt x="10426" y="151"/>
                  </a:lnTo>
                  <a:lnTo>
                    <a:pt x="10326" y="176"/>
                  </a:lnTo>
                  <a:lnTo>
                    <a:pt x="10226" y="176"/>
                  </a:lnTo>
                  <a:lnTo>
                    <a:pt x="10125" y="201"/>
                  </a:lnTo>
                  <a:lnTo>
                    <a:pt x="10025" y="201"/>
                  </a:lnTo>
                  <a:lnTo>
                    <a:pt x="9950" y="226"/>
                  </a:lnTo>
                  <a:lnTo>
                    <a:pt x="9850" y="226"/>
                  </a:lnTo>
                  <a:lnTo>
                    <a:pt x="9749" y="251"/>
                  </a:lnTo>
                  <a:lnTo>
                    <a:pt x="9649" y="251"/>
                  </a:lnTo>
                  <a:lnTo>
                    <a:pt x="9549" y="276"/>
                  </a:lnTo>
                  <a:lnTo>
                    <a:pt x="9424" y="276"/>
                  </a:lnTo>
                  <a:lnTo>
                    <a:pt x="9348" y="301"/>
                  </a:lnTo>
                  <a:lnTo>
                    <a:pt x="9173" y="326"/>
                  </a:lnTo>
                  <a:lnTo>
                    <a:pt x="8972" y="351"/>
                  </a:lnTo>
                  <a:lnTo>
                    <a:pt x="8772" y="376"/>
                  </a:lnTo>
                  <a:lnTo>
                    <a:pt x="8571" y="426"/>
                  </a:lnTo>
                  <a:lnTo>
                    <a:pt x="8396" y="451"/>
                  </a:lnTo>
                  <a:lnTo>
                    <a:pt x="8196" y="477"/>
                  </a:lnTo>
                  <a:lnTo>
                    <a:pt x="7995" y="527"/>
                  </a:lnTo>
                  <a:lnTo>
                    <a:pt x="7820" y="552"/>
                  </a:lnTo>
                  <a:lnTo>
                    <a:pt x="7619" y="602"/>
                  </a:lnTo>
                  <a:lnTo>
                    <a:pt x="7419" y="627"/>
                  </a:lnTo>
                  <a:lnTo>
                    <a:pt x="7243" y="677"/>
                  </a:lnTo>
                  <a:lnTo>
                    <a:pt x="7043" y="702"/>
                  </a:lnTo>
                  <a:lnTo>
                    <a:pt x="6867" y="752"/>
                  </a:lnTo>
                  <a:lnTo>
                    <a:pt x="6667" y="802"/>
                  </a:lnTo>
                  <a:lnTo>
                    <a:pt x="6491" y="827"/>
                  </a:lnTo>
                  <a:lnTo>
                    <a:pt x="6291" y="878"/>
                  </a:lnTo>
                  <a:lnTo>
                    <a:pt x="6115" y="928"/>
                  </a:lnTo>
                  <a:lnTo>
                    <a:pt x="5915" y="978"/>
                  </a:lnTo>
                  <a:lnTo>
                    <a:pt x="5739" y="1003"/>
                  </a:lnTo>
                  <a:lnTo>
                    <a:pt x="5539" y="1053"/>
                  </a:lnTo>
                  <a:lnTo>
                    <a:pt x="5363" y="1103"/>
                  </a:lnTo>
                  <a:lnTo>
                    <a:pt x="5188" y="1153"/>
                  </a:lnTo>
                  <a:lnTo>
                    <a:pt x="5038" y="1178"/>
                  </a:lnTo>
                  <a:lnTo>
                    <a:pt x="4887" y="1228"/>
                  </a:lnTo>
                  <a:lnTo>
                    <a:pt x="4762" y="1253"/>
                  </a:lnTo>
                  <a:lnTo>
                    <a:pt x="4612" y="1304"/>
                  </a:lnTo>
                  <a:lnTo>
                    <a:pt x="4561" y="1304"/>
                  </a:lnTo>
                  <a:lnTo>
                    <a:pt x="4461" y="1329"/>
                  </a:lnTo>
                  <a:lnTo>
                    <a:pt x="4311" y="1379"/>
                  </a:lnTo>
                  <a:lnTo>
                    <a:pt x="4185" y="1404"/>
                  </a:lnTo>
                  <a:lnTo>
                    <a:pt x="4035" y="1454"/>
                  </a:lnTo>
                  <a:lnTo>
                    <a:pt x="3885" y="1504"/>
                  </a:lnTo>
                  <a:lnTo>
                    <a:pt x="3759" y="1529"/>
                  </a:lnTo>
                  <a:lnTo>
                    <a:pt x="3609" y="1579"/>
                  </a:lnTo>
                  <a:lnTo>
                    <a:pt x="3459" y="1629"/>
                  </a:lnTo>
                  <a:lnTo>
                    <a:pt x="3333" y="1680"/>
                  </a:lnTo>
                  <a:lnTo>
                    <a:pt x="3183" y="1730"/>
                  </a:lnTo>
                  <a:lnTo>
                    <a:pt x="3058" y="1755"/>
                  </a:lnTo>
                  <a:lnTo>
                    <a:pt x="2907" y="1805"/>
                  </a:lnTo>
                  <a:lnTo>
                    <a:pt x="2757" y="1855"/>
                  </a:lnTo>
                  <a:lnTo>
                    <a:pt x="2632" y="1930"/>
                  </a:lnTo>
                  <a:lnTo>
                    <a:pt x="2481" y="1980"/>
                  </a:lnTo>
                  <a:lnTo>
                    <a:pt x="2356" y="2030"/>
                  </a:lnTo>
                  <a:lnTo>
                    <a:pt x="2206" y="2081"/>
                  </a:lnTo>
                  <a:lnTo>
                    <a:pt x="2080" y="2131"/>
                  </a:lnTo>
                  <a:lnTo>
                    <a:pt x="1930" y="2206"/>
                  </a:lnTo>
                  <a:lnTo>
                    <a:pt x="1805" y="2256"/>
                  </a:lnTo>
                  <a:lnTo>
                    <a:pt x="1679" y="2306"/>
                  </a:lnTo>
                  <a:lnTo>
                    <a:pt x="1529" y="2381"/>
                  </a:lnTo>
                  <a:lnTo>
                    <a:pt x="1404" y="2431"/>
                  </a:lnTo>
                  <a:lnTo>
                    <a:pt x="1253" y="2507"/>
                  </a:lnTo>
                  <a:lnTo>
                    <a:pt x="1128" y="2557"/>
                  </a:lnTo>
                  <a:lnTo>
                    <a:pt x="1003" y="2632"/>
                  </a:lnTo>
                  <a:lnTo>
                    <a:pt x="852" y="2682"/>
                  </a:lnTo>
                  <a:lnTo>
                    <a:pt x="727" y="2757"/>
                  </a:lnTo>
                  <a:lnTo>
                    <a:pt x="702" y="2782"/>
                  </a:lnTo>
                  <a:lnTo>
                    <a:pt x="652" y="2807"/>
                  </a:lnTo>
                  <a:lnTo>
                    <a:pt x="576" y="2832"/>
                  </a:lnTo>
                  <a:lnTo>
                    <a:pt x="551" y="2857"/>
                  </a:lnTo>
                  <a:lnTo>
                    <a:pt x="501" y="2883"/>
                  </a:lnTo>
                  <a:lnTo>
                    <a:pt x="476" y="2908"/>
                  </a:lnTo>
                  <a:lnTo>
                    <a:pt x="426" y="2933"/>
                  </a:lnTo>
                  <a:lnTo>
                    <a:pt x="401" y="2958"/>
                  </a:lnTo>
                  <a:lnTo>
                    <a:pt x="351" y="2983"/>
                  </a:lnTo>
                  <a:lnTo>
                    <a:pt x="326" y="3008"/>
                  </a:lnTo>
                  <a:lnTo>
                    <a:pt x="276" y="3033"/>
                  </a:lnTo>
                  <a:lnTo>
                    <a:pt x="251" y="3058"/>
                  </a:lnTo>
                  <a:lnTo>
                    <a:pt x="226" y="3083"/>
                  </a:lnTo>
                  <a:lnTo>
                    <a:pt x="175" y="3108"/>
                  </a:lnTo>
                  <a:lnTo>
                    <a:pt x="150" y="3133"/>
                  </a:lnTo>
                  <a:lnTo>
                    <a:pt x="100" y="3158"/>
                  </a:lnTo>
                  <a:lnTo>
                    <a:pt x="75" y="3183"/>
                  </a:lnTo>
                  <a:lnTo>
                    <a:pt x="50" y="3208"/>
                  </a:lnTo>
                  <a:lnTo>
                    <a:pt x="0" y="3233"/>
                  </a:lnTo>
                  <a:cubicBezTo>
                    <a:pt x="652" y="4111"/>
                    <a:pt x="1353" y="4938"/>
                    <a:pt x="2105" y="5715"/>
                  </a:cubicBezTo>
                  <a:lnTo>
                    <a:pt x="2155" y="5690"/>
                  </a:lnTo>
                  <a:lnTo>
                    <a:pt x="2231" y="5614"/>
                  </a:lnTo>
                  <a:lnTo>
                    <a:pt x="2331" y="5564"/>
                  </a:lnTo>
                  <a:lnTo>
                    <a:pt x="2406" y="5514"/>
                  </a:lnTo>
                  <a:lnTo>
                    <a:pt x="2481" y="5464"/>
                  </a:lnTo>
                  <a:lnTo>
                    <a:pt x="2581" y="5414"/>
                  </a:lnTo>
                  <a:lnTo>
                    <a:pt x="2707" y="5339"/>
                  </a:lnTo>
                  <a:lnTo>
                    <a:pt x="2807" y="5289"/>
                  </a:lnTo>
                  <a:lnTo>
                    <a:pt x="2907" y="5213"/>
                  </a:lnTo>
                  <a:lnTo>
                    <a:pt x="3033" y="5163"/>
                  </a:lnTo>
                  <a:lnTo>
                    <a:pt x="3133" y="5088"/>
                  </a:lnTo>
                  <a:lnTo>
                    <a:pt x="3258" y="5038"/>
                  </a:lnTo>
                  <a:lnTo>
                    <a:pt x="3358" y="4963"/>
                  </a:lnTo>
                  <a:lnTo>
                    <a:pt x="3484" y="4913"/>
                  </a:lnTo>
                  <a:lnTo>
                    <a:pt x="3609" y="4863"/>
                  </a:lnTo>
                  <a:lnTo>
                    <a:pt x="3709" y="4787"/>
                  </a:lnTo>
                  <a:lnTo>
                    <a:pt x="3835" y="4737"/>
                  </a:lnTo>
                  <a:lnTo>
                    <a:pt x="3960" y="4687"/>
                  </a:lnTo>
                  <a:lnTo>
                    <a:pt x="4060" y="4637"/>
                  </a:lnTo>
                  <a:lnTo>
                    <a:pt x="4185" y="4562"/>
                  </a:lnTo>
                  <a:lnTo>
                    <a:pt x="4311" y="4512"/>
                  </a:lnTo>
                  <a:lnTo>
                    <a:pt x="4436" y="4462"/>
                  </a:lnTo>
                  <a:lnTo>
                    <a:pt x="4561" y="4411"/>
                  </a:lnTo>
                  <a:lnTo>
                    <a:pt x="4687" y="4361"/>
                  </a:lnTo>
                  <a:lnTo>
                    <a:pt x="4812" y="4311"/>
                  </a:lnTo>
                  <a:lnTo>
                    <a:pt x="4937" y="4261"/>
                  </a:lnTo>
                  <a:lnTo>
                    <a:pt x="5063" y="4211"/>
                  </a:lnTo>
                  <a:lnTo>
                    <a:pt x="5188" y="4161"/>
                  </a:lnTo>
                  <a:lnTo>
                    <a:pt x="5313" y="4111"/>
                  </a:lnTo>
                  <a:lnTo>
                    <a:pt x="5439" y="4086"/>
                  </a:lnTo>
                  <a:lnTo>
                    <a:pt x="5564" y="4035"/>
                  </a:lnTo>
                  <a:lnTo>
                    <a:pt x="5689" y="3985"/>
                  </a:lnTo>
                  <a:lnTo>
                    <a:pt x="5815" y="3935"/>
                  </a:lnTo>
                  <a:lnTo>
                    <a:pt x="5965" y="3910"/>
                  </a:lnTo>
                  <a:lnTo>
                    <a:pt x="6090" y="3860"/>
                  </a:lnTo>
                  <a:lnTo>
                    <a:pt x="6216" y="3835"/>
                  </a:lnTo>
                  <a:lnTo>
                    <a:pt x="6341" y="3785"/>
                  </a:lnTo>
                  <a:lnTo>
                    <a:pt x="6466" y="3760"/>
                  </a:lnTo>
                  <a:lnTo>
                    <a:pt x="6617" y="3710"/>
                  </a:lnTo>
                  <a:lnTo>
                    <a:pt x="6742" y="3685"/>
                  </a:lnTo>
                  <a:lnTo>
                    <a:pt x="6867" y="3634"/>
                  </a:lnTo>
                  <a:lnTo>
                    <a:pt x="6993" y="3609"/>
                  </a:lnTo>
                  <a:lnTo>
                    <a:pt x="7143" y="3584"/>
                  </a:lnTo>
                  <a:lnTo>
                    <a:pt x="7268" y="3534"/>
                  </a:lnTo>
                  <a:lnTo>
                    <a:pt x="7394" y="3509"/>
                  </a:lnTo>
                  <a:lnTo>
                    <a:pt x="7519" y="3484"/>
                  </a:lnTo>
                  <a:lnTo>
                    <a:pt x="7669" y="3459"/>
                  </a:lnTo>
                  <a:lnTo>
                    <a:pt x="7795" y="3434"/>
                  </a:lnTo>
                  <a:lnTo>
                    <a:pt x="7920" y="3409"/>
                  </a:lnTo>
                  <a:lnTo>
                    <a:pt x="8070" y="3384"/>
                  </a:lnTo>
                  <a:lnTo>
                    <a:pt x="8196" y="3359"/>
                  </a:lnTo>
                  <a:lnTo>
                    <a:pt x="8321" y="3334"/>
                  </a:lnTo>
                  <a:lnTo>
                    <a:pt x="8471" y="3334"/>
                  </a:lnTo>
                  <a:lnTo>
                    <a:pt x="8521" y="3309"/>
                  </a:lnTo>
                  <a:lnTo>
                    <a:pt x="8597" y="3309"/>
                  </a:lnTo>
                  <a:lnTo>
                    <a:pt x="8647" y="3284"/>
                  </a:lnTo>
                  <a:lnTo>
                    <a:pt x="8847" y="3284"/>
                  </a:lnTo>
                  <a:lnTo>
                    <a:pt x="8922" y="3258"/>
                  </a:lnTo>
                  <a:lnTo>
                    <a:pt x="9048" y="3258"/>
                  </a:lnTo>
                  <a:lnTo>
                    <a:pt x="9123" y="3233"/>
                  </a:lnTo>
                  <a:lnTo>
                    <a:pt x="9373" y="3233"/>
                  </a:lnTo>
                  <a:lnTo>
                    <a:pt x="9449" y="3208"/>
                  </a:lnTo>
                  <a:lnTo>
                    <a:pt x="9850" y="3208"/>
                  </a:lnTo>
                  <a:lnTo>
                    <a:pt x="9900" y="3183"/>
                  </a:lnTo>
                  <a:lnTo>
                    <a:pt x="10476" y="3183"/>
                  </a:lnTo>
                  <a:lnTo>
                    <a:pt x="10551" y="3208"/>
                  </a:lnTo>
                  <a:lnTo>
                    <a:pt x="11003" y="3208"/>
                  </a:lnTo>
                  <a:lnTo>
                    <a:pt x="11103" y="3233"/>
                  </a:lnTo>
                  <a:lnTo>
                    <a:pt x="11353" y="3233"/>
                  </a:lnTo>
                  <a:lnTo>
                    <a:pt x="11404" y="3258"/>
                  </a:lnTo>
                  <a:lnTo>
                    <a:pt x="11579" y="3258"/>
                  </a:lnTo>
                  <a:lnTo>
                    <a:pt x="11629" y="3284"/>
                  </a:lnTo>
                  <a:lnTo>
                    <a:pt x="11729" y="3284"/>
                  </a:lnTo>
                  <a:lnTo>
                    <a:pt x="11780" y="3309"/>
                  </a:lnTo>
                  <a:lnTo>
                    <a:pt x="11905" y="3309"/>
                  </a:lnTo>
                  <a:lnTo>
                    <a:pt x="11955" y="3334"/>
                  </a:lnTo>
                  <a:lnTo>
                    <a:pt x="12005" y="3334"/>
                  </a:lnTo>
                  <a:lnTo>
                    <a:pt x="12055" y="3359"/>
                  </a:lnTo>
                  <a:lnTo>
                    <a:pt x="12105" y="3359"/>
                  </a:lnTo>
                  <a:lnTo>
                    <a:pt x="12155" y="3384"/>
                  </a:lnTo>
                  <a:lnTo>
                    <a:pt x="12231" y="3384"/>
                  </a:lnTo>
                  <a:lnTo>
                    <a:pt x="12281" y="3409"/>
                  </a:lnTo>
                  <a:lnTo>
                    <a:pt x="12331" y="3409"/>
                  </a:lnTo>
                  <a:lnTo>
                    <a:pt x="12381" y="3434"/>
                  </a:lnTo>
                  <a:lnTo>
                    <a:pt x="12431" y="3434"/>
                  </a:lnTo>
                  <a:lnTo>
                    <a:pt x="12481" y="3459"/>
                  </a:lnTo>
                  <a:lnTo>
                    <a:pt x="12531" y="3484"/>
                  </a:lnTo>
                  <a:lnTo>
                    <a:pt x="12607" y="3509"/>
                  </a:lnTo>
                  <a:lnTo>
                    <a:pt x="12657" y="3509"/>
                  </a:lnTo>
                  <a:lnTo>
                    <a:pt x="12707" y="3534"/>
                  </a:lnTo>
                  <a:lnTo>
                    <a:pt x="12757" y="3559"/>
                  </a:lnTo>
                  <a:lnTo>
                    <a:pt x="12807" y="3584"/>
                  </a:lnTo>
                  <a:lnTo>
                    <a:pt x="12857" y="3609"/>
                  </a:lnTo>
                  <a:lnTo>
                    <a:pt x="12907" y="3634"/>
                  </a:lnTo>
                  <a:lnTo>
                    <a:pt x="12957" y="3659"/>
                  </a:lnTo>
                  <a:lnTo>
                    <a:pt x="13008" y="3685"/>
                  </a:lnTo>
                  <a:lnTo>
                    <a:pt x="13058" y="3710"/>
                  </a:lnTo>
                  <a:lnTo>
                    <a:pt x="13108" y="3735"/>
                  </a:lnTo>
                  <a:lnTo>
                    <a:pt x="13158" y="3785"/>
                  </a:lnTo>
                  <a:lnTo>
                    <a:pt x="13208" y="3810"/>
                  </a:lnTo>
                  <a:lnTo>
                    <a:pt x="13258" y="3835"/>
                  </a:lnTo>
                  <a:lnTo>
                    <a:pt x="13308" y="3885"/>
                  </a:lnTo>
                  <a:lnTo>
                    <a:pt x="13358" y="3910"/>
                  </a:lnTo>
                  <a:lnTo>
                    <a:pt x="13384" y="3935"/>
                  </a:lnTo>
                  <a:lnTo>
                    <a:pt x="13409" y="3935"/>
                  </a:lnTo>
                  <a:lnTo>
                    <a:pt x="13409" y="3960"/>
                  </a:lnTo>
                  <a:lnTo>
                    <a:pt x="13434" y="3985"/>
                  </a:lnTo>
                  <a:lnTo>
                    <a:pt x="13459" y="4010"/>
                  </a:lnTo>
                  <a:lnTo>
                    <a:pt x="13484" y="4035"/>
                  </a:lnTo>
                  <a:lnTo>
                    <a:pt x="13509" y="4035"/>
                  </a:lnTo>
                  <a:lnTo>
                    <a:pt x="13534" y="4061"/>
                  </a:lnTo>
                  <a:lnTo>
                    <a:pt x="13559" y="4086"/>
                  </a:lnTo>
                  <a:lnTo>
                    <a:pt x="13584" y="4111"/>
                  </a:lnTo>
                  <a:lnTo>
                    <a:pt x="13584" y="4136"/>
                  </a:lnTo>
                  <a:lnTo>
                    <a:pt x="13609" y="4161"/>
                  </a:lnTo>
                  <a:lnTo>
                    <a:pt x="13634" y="4186"/>
                  </a:lnTo>
                  <a:lnTo>
                    <a:pt x="13659" y="4211"/>
                  </a:lnTo>
                  <a:lnTo>
                    <a:pt x="13684" y="4236"/>
                  </a:lnTo>
                  <a:lnTo>
                    <a:pt x="13684" y="4261"/>
                  </a:lnTo>
                  <a:lnTo>
                    <a:pt x="13709" y="4286"/>
                  </a:lnTo>
                  <a:lnTo>
                    <a:pt x="13734" y="4311"/>
                  </a:lnTo>
                  <a:lnTo>
                    <a:pt x="13759" y="4336"/>
                  </a:lnTo>
                  <a:lnTo>
                    <a:pt x="13785" y="4386"/>
                  </a:lnTo>
                  <a:lnTo>
                    <a:pt x="13835" y="4436"/>
                  </a:lnTo>
                  <a:lnTo>
                    <a:pt x="13860" y="4487"/>
                  </a:lnTo>
                  <a:lnTo>
                    <a:pt x="13885" y="4512"/>
                  </a:lnTo>
                  <a:lnTo>
                    <a:pt x="13910" y="4562"/>
                  </a:lnTo>
                  <a:lnTo>
                    <a:pt x="13935" y="4612"/>
                  </a:lnTo>
                  <a:lnTo>
                    <a:pt x="13960" y="4662"/>
                  </a:lnTo>
                  <a:lnTo>
                    <a:pt x="13985" y="4687"/>
                  </a:lnTo>
                  <a:lnTo>
                    <a:pt x="14010" y="4737"/>
                  </a:lnTo>
                  <a:lnTo>
                    <a:pt x="14035" y="4787"/>
                  </a:lnTo>
                  <a:lnTo>
                    <a:pt x="14060" y="4812"/>
                  </a:lnTo>
                  <a:lnTo>
                    <a:pt x="14060" y="4837"/>
                  </a:lnTo>
                  <a:lnTo>
                    <a:pt x="14085" y="4863"/>
                  </a:lnTo>
                  <a:lnTo>
                    <a:pt x="14110" y="4913"/>
                  </a:lnTo>
                  <a:lnTo>
                    <a:pt x="14135" y="4963"/>
                  </a:lnTo>
                  <a:lnTo>
                    <a:pt x="14160" y="5013"/>
                  </a:lnTo>
                  <a:lnTo>
                    <a:pt x="14186" y="5063"/>
                  </a:lnTo>
                  <a:lnTo>
                    <a:pt x="14211" y="5088"/>
                  </a:lnTo>
                  <a:lnTo>
                    <a:pt x="14211" y="5138"/>
                  </a:lnTo>
                  <a:lnTo>
                    <a:pt x="14236" y="5188"/>
                  </a:lnTo>
                  <a:lnTo>
                    <a:pt x="14261" y="5238"/>
                  </a:lnTo>
                  <a:lnTo>
                    <a:pt x="14261" y="5264"/>
                  </a:lnTo>
                  <a:lnTo>
                    <a:pt x="14286" y="5314"/>
                  </a:lnTo>
                  <a:lnTo>
                    <a:pt x="14311" y="5364"/>
                  </a:lnTo>
                  <a:lnTo>
                    <a:pt x="14311" y="5414"/>
                  </a:lnTo>
                  <a:lnTo>
                    <a:pt x="14336" y="5464"/>
                  </a:lnTo>
                  <a:lnTo>
                    <a:pt x="14336" y="5489"/>
                  </a:lnTo>
                  <a:lnTo>
                    <a:pt x="14361" y="5539"/>
                  </a:lnTo>
                  <a:lnTo>
                    <a:pt x="14361" y="5589"/>
                  </a:lnTo>
                  <a:lnTo>
                    <a:pt x="14386" y="5639"/>
                  </a:lnTo>
                  <a:lnTo>
                    <a:pt x="14386" y="5665"/>
                  </a:lnTo>
                  <a:lnTo>
                    <a:pt x="14411" y="5715"/>
                  </a:lnTo>
                  <a:lnTo>
                    <a:pt x="14411" y="5765"/>
                  </a:lnTo>
                  <a:lnTo>
                    <a:pt x="14411" y="5815"/>
                  </a:lnTo>
                  <a:lnTo>
                    <a:pt x="14436" y="5865"/>
                  </a:lnTo>
                  <a:lnTo>
                    <a:pt x="14436" y="5890"/>
                  </a:lnTo>
                  <a:lnTo>
                    <a:pt x="14436" y="5940"/>
                  </a:lnTo>
                  <a:lnTo>
                    <a:pt x="14461" y="5990"/>
                  </a:lnTo>
                  <a:lnTo>
                    <a:pt x="14461" y="6040"/>
                  </a:lnTo>
                  <a:lnTo>
                    <a:pt x="14461" y="6066"/>
                  </a:lnTo>
                  <a:lnTo>
                    <a:pt x="14461" y="6116"/>
                  </a:lnTo>
                  <a:lnTo>
                    <a:pt x="14461" y="6166"/>
                  </a:lnTo>
                  <a:lnTo>
                    <a:pt x="14461" y="6216"/>
                  </a:lnTo>
                  <a:lnTo>
                    <a:pt x="14461" y="6241"/>
                  </a:lnTo>
                  <a:lnTo>
                    <a:pt x="14461" y="6291"/>
                  </a:lnTo>
                  <a:lnTo>
                    <a:pt x="14461" y="6341"/>
                  </a:lnTo>
                  <a:lnTo>
                    <a:pt x="14461" y="6391"/>
                  </a:lnTo>
                  <a:lnTo>
                    <a:pt x="14461" y="6416"/>
                  </a:lnTo>
                  <a:lnTo>
                    <a:pt x="14461" y="6467"/>
                  </a:lnTo>
                  <a:lnTo>
                    <a:pt x="14461" y="6517"/>
                  </a:lnTo>
                  <a:lnTo>
                    <a:pt x="14461" y="6567"/>
                  </a:lnTo>
                  <a:lnTo>
                    <a:pt x="14461" y="6592"/>
                  </a:lnTo>
                  <a:lnTo>
                    <a:pt x="14461" y="6642"/>
                  </a:lnTo>
                  <a:lnTo>
                    <a:pt x="14461" y="6692"/>
                  </a:lnTo>
                  <a:lnTo>
                    <a:pt x="14436" y="6717"/>
                  </a:lnTo>
                  <a:lnTo>
                    <a:pt x="14436" y="6767"/>
                  </a:lnTo>
                  <a:lnTo>
                    <a:pt x="14436" y="6817"/>
                  </a:lnTo>
                  <a:lnTo>
                    <a:pt x="14436" y="6842"/>
                  </a:lnTo>
                  <a:lnTo>
                    <a:pt x="14411" y="6893"/>
                  </a:lnTo>
                  <a:lnTo>
                    <a:pt x="14411" y="6943"/>
                  </a:lnTo>
                  <a:lnTo>
                    <a:pt x="14411" y="6968"/>
                  </a:lnTo>
                  <a:lnTo>
                    <a:pt x="14411" y="6993"/>
                  </a:lnTo>
                  <a:lnTo>
                    <a:pt x="14386" y="7018"/>
                  </a:lnTo>
                  <a:lnTo>
                    <a:pt x="14386" y="7068"/>
                  </a:lnTo>
                  <a:lnTo>
                    <a:pt x="14361" y="7093"/>
                  </a:lnTo>
                  <a:lnTo>
                    <a:pt x="14361" y="7143"/>
                  </a:lnTo>
                  <a:lnTo>
                    <a:pt x="14336" y="7193"/>
                  </a:lnTo>
                  <a:lnTo>
                    <a:pt x="14336" y="7218"/>
                  </a:lnTo>
                  <a:lnTo>
                    <a:pt x="14311" y="7269"/>
                  </a:lnTo>
                  <a:lnTo>
                    <a:pt x="14311" y="7294"/>
                  </a:lnTo>
                  <a:lnTo>
                    <a:pt x="14286" y="7344"/>
                  </a:lnTo>
                  <a:lnTo>
                    <a:pt x="14286" y="7394"/>
                  </a:lnTo>
                  <a:lnTo>
                    <a:pt x="14261" y="7419"/>
                  </a:lnTo>
                  <a:lnTo>
                    <a:pt x="14261" y="7469"/>
                  </a:lnTo>
                  <a:lnTo>
                    <a:pt x="14236" y="7494"/>
                  </a:lnTo>
                  <a:lnTo>
                    <a:pt x="14211" y="7544"/>
                  </a:lnTo>
                  <a:lnTo>
                    <a:pt x="14211" y="7569"/>
                  </a:lnTo>
                  <a:lnTo>
                    <a:pt x="14186" y="7619"/>
                  </a:lnTo>
                  <a:lnTo>
                    <a:pt x="14160" y="7670"/>
                  </a:lnTo>
                  <a:lnTo>
                    <a:pt x="14135" y="7695"/>
                  </a:lnTo>
                  <a:lnTo>
                    <a:pt x="14135" y="7745"/>
                  </a:lnTo>
                  <a:lnTo>
                    <a:pt x="14110" y="7770"/>
                  </a:lnTo>
                  <a:lnTo>
                    <a:pt x="14085" y="7820"/>
                  </a:lnTo>
                  <a:lnTo>
                    <a:pt x="14060" y="7845"/>
                  </a:lnTo>
                  <a:lnTo>
                    <a:pt x="14060" y="7895"/>
                  </a:lnTo>
                  <a:lnTo>
                    <a:pt x="14035" y="7920"/>
                  </a:lnTo>
                  <a:lnTo>
                    <a:pt x="14010" y="7970"/>
                  </a:lnTo>
                  <a:lnTo>
                    <a:pt x="13985" y="7995"/>
                  </a:lnTo>
                  <a:lnTo>
                    <a:pt x="13960" y="8020"/>
                  </a:lnTo>
                  <a:lnTo>
                    <a:pt x="13935" y="8071"/>
                  </a:lnTo>
                  <a:lnTo>
                    <a:pt x="13910" y="8096"/>
                  </a:lnTo>
                  <a:lnTo>
                    <a:pt x="13885" y="8146"/>
                  </a:lnTo>
                  <a:lnTo>
                    <a:pt x="13860" y="8171"/>
                  </a:lnTo>
                  <a:lnTo>
                    <a:pt x="13835" y="8221"/>
                  </a:lnTo>
                  <a:lnTo>
                    <a:pt x="13810" y="8246"/>
                  </a:lnTo>
                  <a:lnTo>
                    <a:pt x="13785" y="8271"/>
                  </a:lnTo>
                  <a:lnTo>
                    <a:pt x="13759" y="8321"/>
                  </a:lnTo>
                  <a:lnTo>
                    <a:pt x="13734" y="8346"/>
                  </a:lnTo>
                  <a:lnTo>
                    <a:pt x="13709" y="8371"/>
                  </a:lnTo>
                  <a:lnTo>
                    <a:pt x="13684" y="8421"/>
                  </a:lnTo>
                  <a:lnTo>
                    <a:pt x="13659" y="8446"/>
                  </a:lnTo>
                  <a:lnTo>
                    <a:pt x="13634" y="8497"/>
                  </a:lnTo>
                  <a:lnTo>
                    <a:pt x="13609" y="8522"/>
                  </a:lnTo>
                  <a:lnTo>
                    <a:pt x="13584" y="8547"/>
                  </a:lnTo>
                  <a:lnTo>
                    <a:pt x="13559" y="8597"/>
                  </a:lnTo>
                  <a:lnTo>
                    <a:pt x="13534" y="8622"/>
                  </a:lnTo>
                  <a:lnTo>
                    <a:pt x="13509" y="8647"/>
                  </a:lnTo>
                  <a:lnTo>
                    <a:pt x="13434" y="8722"/>
                  </a:lnTo>
                  <a:lnTo>
                    <a:pt x="13384" y="8772"/>
                  </a:lnTo>
                  <a:lnTo>
                    <a:pt x="13333" y="8847"/>
                  </a:lnTo>
                  <a:lnTo>
                    <a:pt x="13258" y="8898"/>
                  </a:lnTo>
                  <a:lnTo>
                    <a:pt x="13208" y="8973"/>
                  </a:lnTo>
                  <a:lnTo>
                    <a:pt x="13133" y="9023"/>
                  </a:lnTo>
                  <a:lnTo>
                    <a:pt x="13058" y="9098"/>
                  </a:lnTo>
                  <a:lnTo>
                    <a:pt x="13008" y="9148"/>
                  </a:lnTo>
                  <a:lnTo>
                    <a:pt x="12932" y="9198"/>
                  </a:lnTo>
                  <a:lnTo>
                    <a:pt x="12857" y="9274"/>
                  </a:lnTo>
                  <a:lnTo>
                    <a:pt x="12807" y="9324"/>
                  </a:lnTo>
                  <a:lnTo>
                    <a:pt x="12732" y="9374"/>
                  </a:lnTo>
                  <a:lnTo>
                    <a:pt x="12657" y="9424"/>
                  </a:lnTo>
                  <a:lnTo>
                    <a:pt x="12582" y="9499"/>
                  </a:lnTo>
                  <a:lnTo>
                    <a:pt x="12506" y="9549"/>
                  </a:lnTo>
                  <a:lnTo>
                    <a:pt x="12431" y="9599"/>
                  </a:lnTo>
                  <a:lnTo>
                    <a:pt x="12381" y="9650"/>
                  </a:lnTo>
                  <a:lnTo>
                    <a:pt x="12306" y="9700"/>
                  </a:lnTo>
                  <a:lnTo>
                    <a:pt x="12231" y="9750"/>
                  </a:lnTo>
                  <a:lnTo>
                    <a:pt x="12155" y="9800"/>
                  </a:lnTo>
                  <a:lnTo>
                    <a:pt x="12080" y="9850"/>
                  </a:lnTo>
                  <a:lnTo>
                    <a:pt x="12005" y="9900"/>
                  </a:lnTo>
                  <a:lnTo>
                    <a:pt x="11905" y="9950"/>
                  </a:lnTo>
                  <a:lnTo>
                    <a:pt x="11830" y="10000"/>
                  </a:lnTo>
                  <a:lnTo>
                    <a:pt x="11754" y="10051"/>
                  </a:lnTo>
                  <a:lnTo>
                    <a:pt x="11679" y="10101"/>
                  </a:lnTo>
                  <a:lnTo>
                    <a:pt x="11604" y="10151"/>
                  </a:lnTo>
                  <a:lnTo>
                    <a:pt x="11529" y="10176"/>
                  </a:lnTo>
                  <a:lnTo>
                    <a:pt x="11479" y="10201"/>
                  </a:lnTo>
                  <a:lnTo>
                    <a:pt x="11454" y="10226"/>
                  </a:lnTo>
                  <a:lnTo>
                    <a:pt x="11379" y="10276"/>
                  </a:lnTo>
                  <a:lnTo>
                    <a:pt x="11278" y="10326"/>
                  </a:lnTo>
                  <a:lnTo>
                    <a:pt x="11203" y="10351"/>
                  </a:lnTo>
                  <a:lnTo>
                    <a:pt x="11128" y="10401"/>
                  </a:lnTo>
                  <a:lnTo>
                    <a:pt x="11053" y="10452"/>
                  </a:lnTo>
                  <a:lnTo>
                    <a:pt x="10978" y="10477"/>
                  </a:lnTo>
                  <a:lnTo>
                    <a:pt x="10877" y="10527"/>
                  </a:lnTo>
                  <a:lnTo>
                    <a:pt x="10802" y="10552"/>
                  </a:lnTo>
                  <a:lnTo>
                    <a:pt x="10727" y="10602"/>
                  </a:lnTo>
                  <a:lnTo>
                    <a:pt x="10652" y="10627"/>
                  </a:lnTo>
                  <a:lnTo>
                    <a:pt x="10551" y="10677"/>
                  </a:lnTo>
                  <a:lnTo>
                    <a:pt x="10476" y="10702"/>
                  </a:lnTo>
                  <a:lnTo>
                    <a:pt x="10401" y="10752"/>
                  </a:lnTo>
                  <a:lnTo>
                    <a:pt x="10326" y="10777"/>
                  </a:lnTo>
                  <a:lnTo>
                    <a:pt x="10251" y="10827"/>
                  </a:lnTo>
                  <a:lnTo>
                    <a:pt x="10150" y="10853"/>
                  </a:lnTo>
                  <a:lnTo>
                    <a:pt x="10075" y="10878"/>
                  </a:lnTo>
                  <a:lnTo>
                    <a:pt x="10000" y="10928"/>
                  </a:lnTo>
                  <a:lnTo>
                    <a:pt x="9925" y="10953"/>
                  </a:lnTo>
                  <a:lnTo>
                    <a:pt x="9850" y="10978"/>
                  </a:lnTo>
                  <a:cubicBezTo>
                    <a:pt x="11053" y="11479"/>
                    <a:pt x="12281" y="11905"/>
                    <a:pt x="13534" y="12206"/>
                  </a:cubicBezTo>
                  <a:lnTo>
                    <a:pt x="13609" y="12181"/>
                  </a:lnTo>
                  <a:lnTo>
                    <a:pt x="13684" y="12131"/>
                  </a:lnTo>
                  <a:lnTo>
                    <a:pt x="13785" y="12081"/>
                  </a:lnTo>
                  <a:lnTo>
                    <a:pt x="13885" y="12030"/>
                  </a:lnTo>
                  <a:lnTo>
                    <a:pt x="13960" y="11980"/>
                  </a:lnTo>
                  <a:lnTo>
                    <a:pt x="14060" y="11930"/>
                  </a:lnTo>
                  <a:lnTo>
                    <a:pt x="14160" y="11880"/>
                  </a:lnTo>
                  <a:lnTo>
                    <a:pt x="14261" y="11830"/>
                  </a:lnTo>
                  <a:lnTo>
                    <a:pt x="14336" y="11805"/>
                  </a:lnTo>
                  <a:lnTo>
                    <a:pt x="14436" y="11755"/>
                  </a:lnTo>
                  <a:lnTo>
                    <a:pt x="14536" y="11705"/>
                  </a:lnTo>
                  <a:lnTo>
                    <a:pt x="14612" y="11655"/>
                  </a:lnTo>
                  <a:lnTo>
                    <a:pt x="14712" y="11604"/>
                  </a:lnTo>
                  <a:lnTo>
                    <a:pt x="14787" y="11554"/>
                  </a:lnTo>
                  <a:lnTo>
                    <a:pt x="14887" y="11504"/>
                  </a:lnTo>
                  <a:lnTo>
                    <a:pt x="14988" y="11454"/>
                  </a:lnTo>
                  <a:lnTo>
                    <a:pt x="15063" y="11379"/>
                  </a:lnTo>
                  <a:lnTo>
                    <a:pt x="15163" y="11329"/>
                  </a:lnTo>
                  <a:lnTo>
                    <a:pt x="15238" y="11279"/>
                  </a:lnTo>
                  <a:lnTo>
                    <a:pt x="15288" y="11254"/>
                  </a:lnTo>
                  <a:lnTo>
                    <a:pt x="15338" y="11228"/>
                  </a:lnTo>
                  <a:lnTo>
                    <a:pt x="15414" y="11178"/>
                  </a:lnTo>
                  <a:lnTo>
                    <a:pt x="15514" y="11128"/>
                  </a:lnTo>
                  <a:lnTo>
                    <a:pt x="15589" y="11078"/>
                  </a:lnTo>
                  <a:lnTo>
                    <a:pt x="15689" y="11028"/>
                  </a:lnTo>
                  <a:lnTo>
                    <a:pt x="15765" y="10953"/>
                  </a:lnTo>
                  <a:lnTo>
                    <a:pt x="15865" y="10903"/>
                  </a:lnTo>
                  <a:lnTo>
                    <a:pt x="15940" y="10853"/>
                  </a:lnTo>
                  <a:lnTo>
                    <a:pt x="16040" y="10802"/>
                  </a:lnTo>
                  <a:lnTo>
                    <a:pt x="16115" y="10752"/>
                  </a:lnTo>
                  <a:lnTo>
                    <a:pt x="16216" y="10677"/>
                  </a:lnTo>
                  <a:lnTo>
                    <a:pt x="16291" y="10627"/>
                  </a:lnTo>
                  <a:lnTo>
                    <a:pt x="16366" y="10577"/>
                  </a:lnTo>
                  <a:lnTo>
                    <a:pt x="16466" y="10502"/>
                  </a:lnTo>
                  <a:lnTo>
                    <a:pt x="16541" y="10452"/>
                  </a:lnTo>
                  <a:lnTo>
                    <a:pt x="16617" y="10401"/>
                  </a:lnTo>
                  <a:lnTo>
                    <a:pt x="16717" y="10326"/>
                  </a:lnTo>
                  <a:lnTo>
                    <a:pt x="16792" y="10276"/>
                  </a:lnTo>
                  <a:lnTo>
                    <a:pt x="16867" y="10226"/>
                  </a:lnTo>
                  <a:lnTo>
                    <a:pt x="16942" y="10151"/>
                  </a:lnTo>
                  <a:lnTo>
                    <a:pt x="17043" y="10101"/>
                  </a:lnTo>
                  <a:lnTo>
                    <a:pt x="17118" y="10025"/>
                  </a:lnTo>
                  <a:lnTo>
                    <a:pt x="17193" y="9975"/>
                  </a:lnTo>
                  <a:lnTo>
                    <a:pt x="17268" y="9900"/>
                  </a:lnTo>
                  <a:lnTo>
                    <a:pt x="17343" y="9850"/>
                  </a:lnTo>
                  <a:lnTo>
                    <a:pt x="17444" y="9775"/>
                  </a:lnTo>
                  <a:lnTo>
                    <a:pt x="17494" y="9725"/>
                  </a:lnTo>
                  <a:lnTo>
                    <a:pt x="17519" y="9725"/>
                  </a:lnTo>
                  <a:lnTo>
                    <a:pt x="17594" y="9650"/>
                  </a:lnTo>
                  <a:lnTo>
                    <a:pt x="17669" y="9599"/>
                  </a:lnTo>
                  <a:lnTo>
                    <a:pt x="17744" y="9524"/>
                  </a:lnTo>
                  <a:lnTo>
                    <a:pt x="17820" y="9449"/>
                  </a:lnTo>
                  <a:lnTo>
                    <a:pt x="17895" y="9399"/>
                  </a:lnTo>
                  <a:lnTo>
                    <a:pt x="17970" y="9324"/>
                  </a:lnTo>
                  <a:lnTo>
                    <a:pt x="18045" y="9274"/>
                  </a:lnTo>
                  <a:lnTo>
                    <a:pt x="18120" y="9198"/>
                  </a:lnTo>
                  <a:lnTo>
                    <a:pt x="18196" y="9123"/>
                  </a:lnTo>
                  <a:lnTo>
                    <a:pt x="18271" y="9048"/>
                  </a:lnTo>
                  <a:lnTo>
                    <a:pt x="18346" y="8998"/>
                  </a:lnTo>
                  <a:lnTo>
                    <a:pt x="18421" y="8923"/>
                  </a:lnTo>
                  <a:lnTo>
                    <a:pt x="18496" y="8847"/>
                  </a:lnTo>
                  <a:lnTo>
                    <a:pt x="18572" y="8772"/>
                  </a:lnTo>
                  <a:lnTo>
                    <a:pt x="18647" y="8697"/>
                  </a:lnTo>
                  <a:lnTo>
                    <a:pt x="18697" y="8647"/>
                  </a:lnTo>
                  <a:lnTo>
                    <a:pt x="18772" y="8572"/>
                  </a:lnTo>
                  <a:lnTo>
                    <a:pt x="18847" y="8497"/>
                  </a:lnTo>
                  <a:lnTo>
                    <a:pt x="18922" y="8421"/>
                  </a:lnTo>
                  <a:lnTo>
                    <a:pt x="18973" y="8346"/>
                  </a:lnTo>
                  <a:lnTo>
                    <a:pt x="19023" y="8296"/>
                  </a:lnTo>
                  <a:lnTo>
                    <a:pt x="19048" y="8271"/>
                  </a:lnTo>
                  <a:lnTo>
                    <a:pt x="19123" y="8196"/>
                  </a:lnTo>
                  <a:lnTo>
                    <a:pt x="19198" y="8121"/>
                  </a:lnTo>
                  <a:lnTo>
                    <a:pt x="19248" y="8045"/>
                  </a:lnTo>
                  <a:lnTo>
                    <a:pt x="19323" y="7970"/>
                  </a:lnTo>
                  <a:lnTo>
                    <a:pt x="19399" y="7895"/>
                  </a:lnTo>
                  <a:lnTo>
                    <a:pt x="19449" y="7820"/>
                  </a:lnTo>
                  <a:lnTo>
                    <a:pt x="19524" y="7745"/>
                  </a:lnTo>
                  <a:lnTo>
                    <a:pt x="19599" y="7670"/>
                  </a:lnTo>
                  <a:lnTo>
                    <a:pt x="19649" y="7594"/>
                  </a:lnTo>
                  <a:lnTo>
                    <a:pt x="19674" y="7569"/>
                  </a:lnTo>
                  <a:lnTo>
                    <a:pt x="19699" y="7519"/>
                  </a:lnTo>
                  <a:lnTo>
                    <a:pt x="19724" y="7494"/>
                  </a:lnTo>
                  <a:lnTo>
                    <a:pt x="19749" y="7469"/>
                  </a:lnTo>
                  <a:lnTo>
                    <a:pt x="19775" y="7419"/>
                  </a:lnTo>
                  <a:lnTo>
                    <a:pt x="19800" y="7394"/>
                  </a:lnTo>
                  <a:lnTo>
                    <a:pt x="19825" y="7344"/>
                  </a:lnTo>
                  <a:lnTo>
                    <a:pt x="19875" y="7319"/>
                  </a:lnTo>
                  <a:lnTo>
                    <a:pt x="19900" y="7294"/>
                  </a:lnTo>
                  <a:lnTo>
                    <a:pt x="19925" y="7243"/>
                  </a:lnTo>
                  <a:lnTo>
                    <a:pt x="19950" y="7218"/>
                  </a:lnTo>
                  <a:lnTo>
                    <a:pt x="19975" y="7168"/>
                  </a:lnTo>
                  <a:lnTo>
                    <a:pt x="20000" y="7118"/>
                  </a:lnTo>
                  <a:lnTo>
                    <a:pt x="20025" y="7093"/>
                  </a:lnTo>
                  <a:lnTo>
                    <a:pt x="20050" y="7043"/>
                  </a:lnTo>
                  <a:lnTo>
                    <a:pt x="20075" y="7018"/>
                  </a:lnTo>
                  <a:lnTo>
                    <a:pt x="20075" y="6968"/>
                  </a:lnTo>
                  <a:lnTo>
                    <a:pt x="20100" y="6943"/>
                  </a:lnTo>
                  <a:lnTo>
                    <a:pt x="20125" y="6893"/>
                  </a:lnTo>
                  <a:lnTo>
                    <a:pt x="20150" y="6842"/>
                  </a:lnTo>
                  <a:lnTo>
                    <a:pt x="20176" y="6817"/>
                  </a:lnTo>
                  <a:lnTo>
                    <a:pt x="20201" y="6767"/>
                  </a:lnTo>
                  <a:lnTo>
                    <a:pt x="20226" y="6717"/>
                  </a:lnTo>
                  <a:lnTo>
                    <a:pt x="20251" y="6692"/>
                  </a:lnTo>
                  <a:lnTo>
                    <a:pt x="20276" y="6642"/>
                  </a:lnTo>
                  <a:lnTo>
                    <a:pt x="20301" y="6592"/>
                  </a:lnTo>
                  <a:lnTo>
                    <a:pt x="20326" y="6542"/>
                  </a:lnTo>
                  <a:lnTo>
                    <a:pt x="20351" y="6517"/>
                  </a:lnTo>
                  <a:lnTo>
                    <a:pt x="20351" y="6467"/>
                  </a:lnTo>
                  <a:lnTo>
                    <a:pt x="20376" y="6416"/>
                  </a:lnTo>
                  <a:lnTo>
                    <a:pt x="20401" y="6366"/>
                  </a:lnTo>
                  <a:lnTo>
                    <a:pt x="20426" y="6341"/>
                  </a:lnTo>
                  <a:lnTo>
                    <a:pt x="20451" y="6291"/>
                  </a:lnTo>
                  <a:lnTo>
                    <a:pt x="20451" y="6241"/>
                  </a:lnTo>
                  <a:lnTo>
                    <a:pt x="20476" y="6191"/>
                  </a:lnTo>
                  <a:lnTo>
                    <a:pt x="20501" y="6141"/>
                  </a:lnTo>
                  <a:lnTo>
                    <a:pt x="20526" y="6116"/>
                  </a:lnTo>
                  <a:lnTo>
                    <a:pt x="20526" y="6066"/>
                  </a:lnTo>
                  <a:lnTo>
                    <a:pt x="20552" y="6015"/>
                  </a:lnTo>
                  <a:lnTo>
                    <a:pt x="20577" y="5965"/>
                  </a:lnTo>
                  <a:lnTo>
                    <a:pt x="20602" y="5915"/>
                  </a:lnTo>
                  <a:lnTo>
                    <a:pt x="20602" y="5865"/>
                  </a:lnTo>
                  <a:lnTo>
                    <a:pt x="20627" y="5815"/>
                  </a:lnTo>
                  <a:lnTo>
                    <a:pt x="20652" y="5790"/>
                  </a:lnTo>
                  <a:lnTo>
                    <a:pt x="20652" y="5740"/>
                  </a:lnTo>
                  <a:lnTo>
                    <a:pt x="20677" y="5690"/>
                  </a:lnTo>
                  <a:lnTo>
                    <a:pt x="20677" y="5639"/>
                  </a:lnTo>
                  <a:lnTo>
                    <a:pt x="20702" y="5589"/>
                  </a:lnTo>
                  <a:lnTo>
                    <a:pt x="20727" y="5539"/>
                  </a:lnTo>
                  <a:lnTo>
                    <a:pt x="20727" y="5489"/>
                  </a:lnTo>
                  <a:lnTo>
                    <a:pt x="20752" y="5439"/>
                  </a:lnTo>
                  <a:lnTo>
                    <a:pt x="20752" y="5389"/>
                  </a:lnTo>
                  <a:lnTo>
                    <a:pt x="20777" y="5339"/>
                  </a:lnTo>
                  <a:lnTo>
                    <a:pt x="20777" y="5289"/>
                  </a:lnTo>
                  <a:lnTo>
                    <a:pt x="20802" y="5264"/>
                  </a:lnTo>
                  <a:lnTo>
                    <a:pt x="20802" y="5213"/>
                  </a:lnTo>
                  <a:lnTo>
                    <a:pt x="20827" y="5163"/>
                  </a:lnTo>
                  <a:lnTo>
                    <a:pt x="20827" y="5113"/>
                  </a:lnTo>
                  <a:lnTo>
                    <a:pt x="20827" y="5063"/>
                  </a:lnTo>
                  <a:lnTo>
                    <a:pt x="20852" y="5013"/>
                  </a:lnTo>
                  <a:lnTo>
                    <a:pt x="20852" y="4963"/>
                  </a:lnTo>
                  <a:lnTo>
                    <a:pt x="20877" y="4913"/>
                  </a:lnTo>
                  <a:lnTo>
                    <a:pt x="20877" y="4863"/>
                  </a:lnTo>
                  <a:lnTo>
                    <a:pt x="20877" y="4812"/>
                  </a:lnTo>
                  <a:lnTo>
                    <a:pt x="20877" y="4762"/>
                  </a:lnTo>
                  <a:lnTo>
                    <a:pt x="20902" y="4712"/>
                  </a:lnTo>
                  <a:lnTo>
                    <a:pt x="20902" y="4662"/>
                  </a:lnTo>
                  <a:lnTo>
                    <a:pt x="20902" y="4612"/>
                  </a:lnTo>
                  <a:lnTo>
                    <a:pt x="20902" y="4562"/>
                  </a:lnTo>
                  <a:lnTo>
                    <a:pt x="20927" y="4537"/>
                  </a:lnTo>
                  <a:lnTo>
                    <a:pt x="20927" y="4487"/>
                  </a:lnTo>
                  <a:lnTo>
                    <a:pt x="20927" y="4436"/>
                  </a:lnTo>
                  <a:lnTo>
                    <a:pt x="20927" y="4386"/>
                  </a:lnTo>
                  <a:lnTo>
                    <a:pt x="20927" y="4336"/>
                  </a:lnTo>
                  <a:lnTo>
                    <a:pt x="20927" y="4286"/>
                  </a:lnTo>
                  <a:lnTo>
                    <a:pt x="20927" y="4236"/>
                  </a:lnTo>
                  <a:lnTo>
                    <a:pt x="20927" y="4186"/>
                  </a:lnTo>
                  <a:lnTo>
                    <a:pt x="20953" y="4136"/>
                  </a:lnTo>
                  <a:lnTo>
                    <a:pt x="20953" y="4086"/>
                  </a:lnTo>
                  <a:lnTo>
                    <a:pt x="20953" y="4035"/>
                  </a:lnTo>
                  <a:lnTo>
                    <a:pt x="20953" y="4010"/>
                  </a:lnTo>
                  <a:lnTo>
                    <a:pt x="20927" y="3960"/>
                  </a:lnTo>
                  <a:lnTo>
                    <a:pt x="20927" y="3910"/>
                  </a:lnTo>
                  <a:lnTo>
                    <a:pt x="20927" y="3860"/>
                  </a:lnTo>
                  <a:lnTo>
                    <a:pt x="20927" y="3810"/>
                  </a:lnTo>
                  <a:lnTo>
                    <a:pt x="20927" y="3760"/>
                  </a:lnTo>
                  <a:lnTo>
                    <a:pt x="20927" y="3735"/>
                  </a:lnTo>
                  <a:lnTo>
                    <a:pt x="20927" y="3710"/>
                  </a:lnTo>
                  <a:lnTo>
                    <a:pt x="20927" y="3685"/>
                  </a:lnTo>
                  <a:lnTo>
                    <a:pt x="20927" y="3634"/>
                  </a:lnTo>
                  <a:lnTo>
                    <a:pt x="20902" y="3584"/>
                  </a:lnTo>
                  <a:lnTo>
                    <a:pt x="20902" y="3534"/>
                  </a:lnTo>
                  <a:lnTo>
                    <a:pt x="20902" y="3484"/>
                  </a:lnTo>
                  <a:lnTo>
                    <a:pt x="20902" y="3459"/>
                  </a:lnTo>
                  <a:lnTo>
                    <a:pt x="20877" y="3409"/>
                  </a:lnTo>
                  <a:lnTo>
                    <a:pt x="20877" y="3359"/>
                  </a:lnTo>
                  <a:lnTo>
                    <a:pt x="20877" y="3309"/>
                  </a:lnTo>
                  <a:lnTo>
                    <a:pt x="20852" y="3284"/>
                  </a:lnTo>
                  <a:lnTo>
                    <a:pt x="20852" y="3233"/>
                  </a:lnTo>
                  <a:lnTo>
                    <a:pt x="20827" y="3183"/>
                  </a:lnTo>
                  <a:lnTo>
                    <a:pt x="20827" y="3133"/>
                  </a:lnTo>
                  <a:lnTo>
                    <a:pt x="20827" y="3108"/>
                  </a:lnTo>
                  <a:lnTo>
                    <a:pt x="20802" y="3058"/>
                  </a:lnTo>
                  <a:lnTo>
                    <a:pt x="20802" y="3008"/>
                  </a:lnTo>
                  <a:lnTo>
                    <a:pt x="20777" y="2983"/>
                  </a:lnTo>
                  <a:lnTo>
                    <a:pt x="20752" y="2933"/>
                  </a:lnTo>
                  <a:lnTo>
                    <a:pt x="20752" y="2883"/>
                  </a:lnTo>
                  <a:lnTo>
                    <a:pt x="20727" y="2857"/>
                  </a:lnTo>
                  <a:lnTo>
                    <a:pt x="20727" y="2807"/>
                  </a:lnTo>
                  <a:lnTo>
                    <a:pt x="20702" y="2757"/>
                  </a:lnTo>
                  <a:lnTo>
                    <a:pt x="20677" y="2732"/>
                  </a:lnTo>
                  <a:lnTo>
                    <a:pt x="20677" y="2682"/>
                  </a:lnTo>
                  <a:lnTo>
                    <a:pt x="20652" y="2657"/>
                  </a:lnTo>
                  <a:lnTo>
                    <a:pt x="20627" y="2607"/>
                  </a:lnTo>
                  <a:lnTo>
                    <a:pt x="20602" y="2557"/>
                  </a:lnTo>
                  <a:lnTo>
                    <a:pt x="20577" y="2532"/>
                  </a:lnTo>
                  <a:lnTo>
                    <a:pt x="20577" y="2482"/>
                  </a:lnTo>
                  <a:lnTo>
                    <a:pt x="20552" y="2456"/>
                  </a:lnTo>
                  <a:lnTo>
                    <a:pt x="20526" y="2406"/>
                  </a:lnTo>
                  <a:lnTo>
                    <a:pt x="20501" y="2381"/>
                  </a:lnTo>
                  <a:lnTo>
                    <a:pt x="20476" y="2331"/>
                  </a:lnTo>
                  <a:lnTo>
                    <a:pt x="20451" y="2306"/>
                  </a:lnTo>
                  <a:lnTo>
                    <a:pt x="20426" y="2256"/>
                  </a:lnTo>
                  <a:lnTo>
                    <a:pt x="20401" y="2231"/>
                  </a:lnTo>
                  <a:lnTo>
                    <a:pt x="20376" y="2206"/>
                  </a:lnTo>
                  <a:lnTo>
                    <a:pt x="20351" y="2156"/>
                  </a:lnTo>
                  <a:lnTo>
                    <a:pt x="20326" y="2131"/>
                  </a:lnTo>
                  <a:lnTo>
                    <a:pt x="20301" y="2081"/>
                  </a:lnTo>
                  <a:lnTo>
                    <a:pt x="20251" y="2055"/>
                  </a:lnTo>
                  <a:lnTo>
                    <a:pt x="20226" y="2030"/>
                  </a:lnTo>
                  <a:lnTo>
                    <a:pt x="20201" y="1980"/>
                  </a:lnTo>
                  <a:lnTo>
                    <a:pt x="20176" y="1955"/>
                  </a:lnTo>
                  <a:lnTo>
                    <a:pt x="20125" y="1905"/>
                  </a:lnTo>
                  <a:lnTo>
                    <a:pt x="20100" y="1880"/>
                  </a:lnTo>
                  <a:lnTo>
                    <a:pt x="20050" y="1855"/>
                  </a:lnTo>
                  <a:lnTo>
                    <a:pt x="20025" y="1805"/>
                  </a:lnTo>
                  <a:lnTo>
                    <a:pt x="20000" y="1780"/>
                  </a:lnTo>
                  <a:lnTo>
                    <a:pt x="19950" y="1755"/>
                  </a:lnTo>
                  <a:lnTo>
                    <a:pt x="19925" y="1730"/>
                  </a:lnTo>
                  <a:lnTo>
                    <a:pt x="19875" y="1680"/>
                  </a:lnTo>
                  <a:lnTo>
                    <a:pt x="19850" y="1654"/>
                  </a:lnTo>
                  <a:lnTo>
                    <a:pt x="19800" y="1629"/>
                  </a:lnTo>
                  <a:lnTo>
                    <a:pt x="19749" y="1604"/>
                  </a:lnTo>
                  <a:lnTo>
                    <a:pt x="19724" y="1579"/>
                  </a:lnTo>
                  <a:lnTo>
                    <a:pt x="19674" y="1529"/>
                  </a:lnTo>
                  <a:lnTo>
                    <a:pt x="19649" y="1504"/>
                  </a:lnTo>
                  <a:lnTo>
                    <a:pt x="19599" y="1479"/>
                  </a:lnTo>
                  <a:lnTo>
                    <a:pt x="19549" y="1454"/>
                  </a:lnTo>
                  <a:lnTo>
                    <a:pt x="19524" y="1429"/>
                  </a:lnTo>
                  <a:lnTo>
                    <a:pt x="19474" y="1404"/>
                  </a:lnTo>
                  <a:lnTo>
                    <a:pt x="19424" y="1379"/>
                  </a:lnTo>
                  <a:lnTo>
                    <a:pt x="19374" y="1354"/>
                  </a:lnTo>
                  <a:lnTo>
                    <a:pt x="19348" y="1329"/>
                  </a:lnTo>
                  <a:lnTo>
                    <a:pt x="19298" y="1304"/>
                  </a:lnTo>
                  <a:lnTo>
                    <a:pt x="19248" y="1279"/>
                  </a:lnTo>
                  <a:lnTo>
                    <a:pt x="19198" y="1253"/>
                  </a:lnTo>
                  <a:lnTo>
                    <a:pt x="19173" y="1228"/>
                  </a:lnTo>
                  <a:lnTo>
                    <a:pt x="19123" y="1203"/>
                  </a:lnTo>
                  <a:lnTo>
                    <a:pt x="19073" y="1178"/>
                  </a:lnTo>
                  <a:lnTo>
                    <a:pt x="19023" y="1178"/>
                  </a:lnTo>
                  <a:lnTo>
                    <a:pt x="18973" y="1153"/>
                  </a:lnTo>
                  <a:lnTo>
                    <a:pt x="18922" y="1128"/>
                  </a:lnTo>
                  <a:lnTo>
                    <a:pt x="18872" y="1103"/>
                  </a:lnTo>
                  <a:lnTo>
                    <a:pt x="18822" y="1078"/>
                  </a:lnTo>
                  <a:lnTo>
                    <a:pt x="18772" y="1053"/>
                  </a:lnTo>
                  <a:lnTo>
                    <a:pt x="18747" y="1028"/>
                  </a:lnTo>
                  <a:lnTo>
                    <a:pt x="18697" y="1028"/>
                  </a:lnTo>
                  <a:lnTo>
                    <a:pt x="18647" y="1003"/>
                  </a:lnTo>
                  <a:lnTo>
                    <a:pt x="18597" y="978"/>
                  </a:lnTo>
                  <a:lnTo>
                    <a:pt x="18546" y="953"/>
                  </a:lnTo>
                  <a:lnTo>
                    <a:pt x="18496" y="953"/>
                  </a:lnTo>
                  <a:lnTo>
                    <a:pt x="18446" y="928"/>
                  </a:lnTo>
                  <a:lnTo>
                    <a:pt x="18396" y="903"/>
                  </a:lnTo>
                  <a:lnTo>
                    <a:pt x="18296" y="878"/>
                  </a:lnTo>
                  <a:lnTo>
                    <a:pt x="18196" y="827"/>
                  </a:lnTo>
                  <a:lnTo>
                    <a:pt x="18095" y="802"/>
                  </a:lnTo>
                  <a:lnTo>
                    <a:pt x="17995" y="777"/>
                  </a:lnTo>
                  <a:lnTo>
                    <a:pt x="17870" y="727"/>
                  </a:lnTo>
                  <a:lnTo>
                    <a:pt x="17770" y="702"/>
                  </a:lnTo>
                  <a:lnTo>
                    <a:pt x="17669" y="677"/>
                  </a:lnTo>
                  <a:lnTo>
                    <a:pt x="17569" y="652"/>
                  </a:lnTo>
                  <a:lnTo>
                    <a:pt x="17369" y="577"/>
                  </a:lnTo>
                  <a:lnTo>
                    <a:pt x="17268" y="552"/>
                  </a:lnTo>
                  <a:lnTo>
                    <a:pt x="17193" y="527"/>
                  </a:lnTo>
                  <a:lnTo>
                    <a:pt x="17093" y="502"/>
                  </a:lnTo>
                  <a:lnTo>
                    <a:pt x="17018" y="477"/>
                  </a:lnTo>
                  <a:lnTo>
                    <a:pt x="16917" y="451"/>
                  </a:lnTo>
                  <a:lnTo>
                    <a:pt x="16817" y="426"/>
                  </a:lnTo>
                  <a:lnTo>
                    <a:pt x="16742" y="401"/>
                  </a:lnTo>
                  <a:lnTo>
                    <a:pt x="16642" y="401"/>
                  </a:lnTo>
                  <a:lnTo>
                    <a:pt x="16541" y="376"/>
                  </a:lnTo>
                  <a:lnTo>
                    <a:pt x="16466" y="351"/>
                  </a:lnTo>
                  <a:lnTo>
                    <a:pt x="16366" y="326"/>
                  </a:lnTo>
                  <a:lnTo>
                    <a:pt x="16266" y="301"/>
                  </a:lnTo>
                  <a:lnTo>
                    <a:pt x="16191" y="301"/>
                  </a:lnTo>
                  <a:lnTo>
                    <a:pt x="16115" y="276"/>
                  </a:lnTo>
                  <a:lnTo>
                    <a:pt x="16090" y="276"/>
                  </a:lnTo>
                  <a:lnTo>
                    <a:pt x="15990" y="251"/>
                  </a:lnTo>
                  <a:lnTo>
                    <a:pt x="15890" y="251"/>
                  </a:lnTo>
                  <a:lnTo>
                    <a:pt x="15815" y="226"/>
                  </a:lnTo>
                  <a:lnTo>
                    <a:pt x="15714" y="201"/>
                  </a:lnTo>
                  <a:lnTo>
                    <a:pt x="15614" y="201"/>
                  </a:lnTo>
                  <a:lnTo>
                    <a:pt x="15539" y="176"/>
                  </a:lnTo>
                  <a:lnTo>
                    <a:pt x="15439" y="176"/>
                  </a:lnTo>
                  <a:lnTo>
                    <a:pt x="15338" y="151"/>
                  </a:lnTo>
                  <a:lnTo>
                    <a:pt x="15238" y="151"/>
                  </a:lnTo>
                  <a:lnTo>
                    <a:pt x="15163" y="126"/>
                  </a:lnTo>
                  <a:lnTo>
                    <a:pt x="15063" y="126"/>
                  </a:lnTo>
                  <a:lnTo>
                    <a:pt x="14962" y="101"/>
                  </a:lnTo>
                  <a:lnTo>
                    <a:pt x="14862" y="101"/>
                  </a:lnTo>
                  <a:lnTo>
                    <a:pt x="14787" y="76"/>
                  </a:lnTo>
                  <a:lnTo>
                    <a:pt x="14587" y="76"/>
                  </a:lnTo>
                  <a:lnTo>
                    <a:pt x="14486" y="50"/>
                  </a:lnTo>
                  <a:lnTo>
                    <a:pt x="14311" y="50"/>
                  </a:lnTo>
                  <a:lnTo>
                    <a:pt x="14211" y="25"/>
                  </a:lnTo>
                  <a:lnTo>
                    <a:pt x="13734" y="25"/>
                  </a:lnTo>
                  <a:lnTo>
                    <a:pt x="13634"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2"/>
            <p:cNvSpPr/>
            <p:nvPr/>
          </p:nvSpPr>
          <p:spPr>
            <a:xfrm>
              <a:off x="3091504" y="4430373"/>
              <a:ext cx="101344" cy="48703"/>
            </a:xfrm>
            <a:custGeom>
              <a:rect b="b" l="l" r="r" t="t"/>
              <a:pathLst>
                <a:path extrusionOk="0" h="2482" w="5164">
                  <a:moveTo>
                    <a:pt x="3610" y="0"/>
                  </a:moveTo>
                  <a:lnTo>
                    <a:pt x="3560" y="25"/>
                  </a:lnTo>
                  <a:lnTo>
                    <a:pt x="3334" y="25"/>
                  </a:lnTo>
                  <a:lnTo>
                    <a:pt x="3259" y="50"/>
                  </a:lnTo>
                  <a:lnTo>
                    <a:pt x="3109" y="50"/>
                  </a:lnTo>
                  <a:lnTo>
                    <a:pt x="3058" y="75"/>
                  </a:lnTo>
                  <a:lnTo>
                    <a:pt x="2983" y="75"/>
                  </a:lnTo>
                  <a:lnTo>
                    <a:pt x="2908" y="100"/>
                  </a:lnTo>
                  <a:lnTo>
                    <a:pt x="2783" y="100"/>
                  </a:lnTo>
                  <a:lnTo>
                    <a:pt x="2758" y="125"/>
                  </a:lnTo>
                  <a:lnTo>
                    <a:pt x="2683" y="125"/>
                  </a:lnTo>
                  <a:lnTo>
                    <a:pt x="2632" y="150"/>
                  </a:lnTo>
                  <a:lnTo>
                    <a:pt x="2557" y="150"/>
                  </a:lnTo>
                  <a:lnTo>
                    <a:pt x="2482" y="176"/>
                  </a:lnTo>
                  <a:lnTo>
                    <a:pt x="2407" y="176"/>
                  </a:lnTo>
                  <a:lnTo>
                    <a:pt x="2332" y="201"/>
                  </a:lnTo>
                  <a:lnTo>
                    <a:pt x="2282" y="201"/>
                  </a:lnTo>
                  <a:lnTo>
                    <a:pt x="2206" y="226"/>
                  </a:lnTo>
                  <a:lnTo>
                    <a:pt x="2131" y="226"/>
                  </a:lnTo>
                  <a:lnTo>
                    <a:pt x="2081" y="251"/>
                  </a:lnTo>
                  <a:lnTo>
                    <a:pt x="2006" y="251"/>
                  </a:lnTo>
                  <a:lnTo>
                    <a:pt x="1881" y="301"/>
                  </a:lnTo>
                  <a:lnTo>
                    <a:pt x="1755" y="326"/>
                  </a:lnTo>
                  <a:lnTo>
                    <a:pt x="1630" y="351"/>
                  </a:lnTo>
                  <a:lnTo>
                    <a:pt x="1530" y="376"/>
                  </a:lnTo>
                  <a:lnTo>
                    <a:pt x="1429" y="401"/>
                  </a:lnTo>
                  <a:lnTo>
                    <a:pt x="1329" y="426"/>
                  </a:lnTo>
                  <a:lnTo>
                    <a:pt x="1304" y="426"/>
                  </a:lnTo>
                  <a:lnTo>
                    <a:pt x="1254" y="451"/>
                  </a:lnTo>
                  <a:lnTo>
                    <a:pt x="1229" y="451"/>
                  </a:lnTo>
                  <a:lnTo>
                    <a:pt x="1179" y="476"/>
                  </a:lnTo>
                  <a:lnTo>
                    <a:pt x="1129" y="501"/>
                  </a:lnTo>
                  <a:lnTo>
                    <a:pt x="1079" y="501"/>
                  </a:lnTo>
                  <a:lnTo>
                    <a:pt x="1028" y="526"/>
                  </a:lnTo>
                  <a:lnTo>
                    <a:pt x="978" y="551"/>
                  </a:lnTo>
                  <a:lnTo>
                    <a:pt x="903" y="577"/>
                  </a:lnTo>
                  <a:lnTo>
                    <a:pt x="853" y="602"/>
                  </a:lnTo>
                  <a:lnTo>
                    <a:pt x="828" y="602"/>
                  </a:lnTo>
                  <a:lnTo>
                    <a:pt x="778" y="652"/>
                  </a:lnTo>
                  <a:lnTo>
                    <a:pt x="703" y="677"/>
                  </a:lnTo>
                  <a:lnTo>
                    <a:pt x="627" y="702"/>
                  </a:lnTo>
                  <a:lnTo>
                    <a:pt x="577" y="727"/>
                  </a:lnTo>
                  <a:lnTo>
                    <a:pt x="502" y="752"/>
                  </a:lnTo>
                  <a:lnTo>
                    <a:pt x="427" y="777"/>
                  </a:lnTo>
                  <a:lnTo>
                    <a:pt x="377" y="802"/>
                  </a:lnTo>
                  <a:lnTo>
                    <a:pt x="302" y="827"/>
                  </a:lnTo>
                  <a:lnTo>
                    <a:pt x="251" y="877"/>
                  </a:lnTo>
                  <a:lnTo>
                    <a:pt x="51" y="877"/>
                  </a:lnTo>
                  <a:lnTo>
                    <a:pt x="1" y="902"/>
                  </a:lnTo>
                  <a:cubicBezTo>
                    <a:pt x="477" y="1253"/>
                    <a:pt x="978" y="1629"/>
                    <a:pt x="1505" y="1955"/>
                  </a:cubicBezTo>
                  <a:cubicBezTo>
                    <a:pt x="1780" y="2130"/>
                    <a:pt x="2081" y="2306"/>
                    <a:pt x="2382" y="2481"/>
                  </a:cubicBezTo>
                  <a:lnTo>
                    <a:pt x="2457" y="2456"/>
                  </a:lnTo>
                  <a:lnTo>
                    <a:pt x="2507" y="2431"/>
                  </a:lnTo>
                  <a:lnTo>
                    <a:pt x="2582" y="2406"/>
                  </a:lnTo>
                  <a:lnTo>
                    <a:pt x="2632" y="2356"/>
                  </a:lnTo>
                  <a:lnTo>
                    <a:pt x="2708" y="2331"/>
                  </a:lnTo>
                  <a:lnTo>
                    <a:pt x="2758" y="2306"/>
                  </a:lnTo>
                  <a:lnTo>
                    <a:pt x="2833" y="2281"/>
                  </a:lnTo>
                  <a:lnTo>
                    <a:pt x="2883" y="2256"/>
                  </a:lnTo>
                  <a:lnTo>
                    <a:pt x="2958" y="2231"/>
                  </a:lnTo>
                  <a:lnTo>
                    <a:pt x="3033" y="2181"/>
                  </a:lnTo>
                  <a:lnTo>
                    <a:pt x="3084" y="2156"/>
                  </a:lnTo>
                  <a:lnTo>
                    <a:pt x="3134" y="2130"/>
                  </a:lnTo>
                  <a:lnTo>
                    <a:pt x="3209" y="2105"/>
                  </a:lnTo>
                  <a:lnTo>
                    <a:pt x="3259" y="2055"/>
                  </a:lnTo>
                  <a:lnTo>
                    <a:pt x="3334" y="2030"/>
                  </a:lnTo>
                  <a:lnTo>
                    <a:pt x="3384" y="2005"/>
                  </a:lnTo>
                  <a:lnTo>
                    <a:pt x="3459" y="1955"/>
                  </a:lnTo>
                  <a:lnTo>
                    <a:pt x="3510" y="1930"/>
                  </a:lnTo>
                  <a:lnTo>
                    <a:pt x="3560" y="1905"/>
                  </a:lnTo>
                  <a:lnTo>
                    <a:pt x="3610" y="1855"/>
                  </a:lnTo>
                  <a:lnTo>
                    <a:pt x="3685" y="1830"/>
                  </a:lnTo>
                  <a:lnTo>
                    <a:pt x="3735" y="1780"/>
                  </a:lnTo>
                  <a:lnTo>
                    <a:pt x="3785" y="1754"/>
                  </a:lnTo>
                  <a:lnTo>
                    <a:pt x="3810" y="1729"/>
                  </a:lnTo>
                  <a:lnTo>
                    <a:pt x="3835" y="1704"/>
                  </a:lnTo>
                  <a:lnTo>
                    <a:pt x="3886" y="1679"/>
                  </a:lnTo>
                  <a:lnTo>
                    <a:pt x="3961" y="1629"/>
                  </a:lnTo>
                  <a:lnTo>
                    <a:pt x="4011" y="1604"/>
                  </a:lnTo>
                  <a:lnTo>
                    <a:pt x="4061" y="1554"/>
                  </a:lnTo>
                  <a:lnTo>
                    <a:pt x="4111" y="1529"/>
                  </a:lnTo>
                  <a:lnTo>
                    <a:pt x="4161" y="1479"/>
                  </a:lnTo>
                  <a:lnTo>
                    <a:pt x="4211" y="1454"/>
                  </a:lnTo>
                  <a:lnTo>
                    <a:pt x="4261" y="1404"/>
                  </a:lnTo>
                  <a:lnTo>
                    <a:pt x="4312" y="1353"/>
                  </a:lnTo>
                  <a:lnTo>
                    <a:pt x="4337" y="1328"/>
                  </a:lnTo>
                  <a:lnTo>
                    <a:pt x="4387" y="1278"/>
                  </a:lnTo>
                  <a:lnTo>
                    <a:pt x="4437" y="1228"/>
                  </a:lnTo>
                  <a:lnTo>
                    <a:pt x="4487" y="1203"/>
                  </a:lnTo>
                  <a:lnTo>
                    <a:pt x="4512" y="1153"/>
                  </a:lnTo>
                  <a:lnTo>
                    <a:pt x="4537" y="1128"/>
                  </a:lnTo>
                  <a:lnTo>
                    <a:pt x="4562" y="1103"/>
                  </a:lnTo>
                  <a:lnTo>
                    <a:pt x="4612" y="1053"/>
                  </a:lnTo>
                  <a:lnTo>
                    <a:pt x="4637" y="1028"/>
                  </a:lnTo>
                  <a:lnTo>
                    <a:pt x="4662" y="978"/>
                  </a:lnTo>
                  <a:lnTo>
                    <a:pt x="4713" y="952"/>
                  </a:lnTo>
                  <a:lnTo>
                    <a:pt x="4738" y="902"/>
                  </a:lnTo>
                  <a:lnTo>
                    <a:pt x="4788" y="852"/>
                  </a:lnTo>
                  <a:lnTo>
                    <a:pt x="4838" y="802"/>
                  </a:lnTo>
                  <a:lnTo>
                    <a:pt x="4863" y="752"/>
                  </a:lnTo>
                  <a:lnTo>
                    <a:pt x="4888" y="727"/>
                  </a:lnTo>
                  <a:lnTo>
                    <a:pt x="4913" y="702"/>
                  </a:lnTo>
                  <a:lnTo>
                    <a:pt x="4913" y="677"/>
                  </a:lnTo>
                  <a:lnTo>
                    <a:pt x="4938" y="652"/>
                  </a:lnTo>
                  <a:lnTo>
                    <a:pt x="4963" y="627"/>
                  </a:lnTo>
                  <a:lnTo>
                    <a:pt x="4988" y="602"/>
                  </a:lnTo>
                  <a:lnTo>
                    <a:pt x="4988" y="577"/>
                  </a:lnTo>
                  <a:lnTo>
                    <a:pt x="5013" y="551"/>
                  </a:lnTo>
                  <a:lnTo>
                    <a:pt x="5038" y="526"/>
                  </a:lnTo>
                  <a:lnTo>
                    <a:pt x="5038" y="501"/>
                  </a:lnTo>
                  <a:lnTo>
                    <a:pt x="5064" y="476"/>
                  </a:lnTo>
                  <a:lnTo>
                    <a:pt x="5064" y="451"/>
                  </a:lnTo>
                  <a:lnTo>
                    <a:pt x="5089" y="426"/>
                  </a:lnTo>
                  <a:lnTo>
                    <a:pt x="5089" y="401"/>
                  </a:lnTo>
                  <a:lnTo>
                    <a:pt x="5114" y="376"/>
                  </a:lnTo>
                  <a:lnTo>
                    <a:pt x="5139" y="351"/>
                  </a:lnTo>
                  <a:lnTo>
                    <a:pt x="5139" y="326"/>
                  </a:lnTo>
                  <a:lnTo>
                    <a:pt x="5139" y="301"/>
                  </a:lnTo>
                  <a:lnTo>
                    <a:pt x="5164" y="301"/>
                  </a:lnTo>
                  <a:lnTo>
                    <a:pt x="5164" y="276"/>
                  </a:lnTo>
                  <a:lnTo>
                    <a:pt x="5164" y="251"/>
                  </a:lnTo>
                  <a:lnTo>
                    <a:pt x="5139" y="251"/>
                  </a:lnTo>
                  <a:lnTo>
                    <a:pt x="5114" y="226"/>
                  </a:lnTo>
                  <a:lnTo>
                    <a:pt x="5089" y="226"/>
                  </a:lnTo>
                  <a:lnTo>
                    <a:pt x="5064" y="201"/>
                  </a:lnTo>
                  <a:lnTo>
                    <a:pt x="5038" y="201"/>
                  </a:lnTo>
                  <a:lnTo>
                    <a:pt x="5038" y="176"/>
                  </a:lnTo>
                  <a:lnTo>
                    <a:pt x="4988" y="176"/>
                  </a:lnTo>
                  <a:lnTo>
                    <a:pt x="4963" y="150"/>
                  </a:lnTo>
                  <a:lnTo>
                    <a:pt x="4913" y="150"/>
                  </a:lnTo>
                  <a:lnTo>
                    <a:pt x="4888" y="125"/>
                  </a:lnTo>
                  <a:lnTo>
                    <a:pt x="4838" y="125"/>
                  </a:lnTo>
                  <a:lnTo>
                    <a:pt x="4813" y="100"/>
                  </a:lnTo>
                  <a:lnTo>
                    <a:pt x="4763" y="100"/>
                  </a:lnTo>
                  <a:lnTo>
                    <a:pt x="4738" y="75"/>
                  </a:lnTo>
                  <a:lnTo>
                    <a:pt x="4662" y="75"/>
                  </a:lnTo>
                  <a:lnTo>
                    <a:pt x="4637" y="50"/>
                  </a:lnTo>
                  <a:lnTo>
                    <a:pt x="4562" y="50"/>
                  </a:lnTo>
                  <a:lnTo>
                    <a:pt x="4537" y="25"/>
                  </a:lnTo>
                  <a:lnTo>
                    <a:pt x="4337" y="25"/>
                  </a:lnTo>
                  <a:lnTo>
                    <a:pt x="4312"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2"/>
            <p:cNvSpPr/>
            <p:nvPr/>
          </p:nvSpPr>
          <p:spPr>
            <a:xfrm>
              <a:off x="2910012" y="3685797"/>
              <a:ext cx="601075" cy="441644"/>
            </a:xfrm>
            <a:custGeom>
              <a:rect b="b" l="l" r="r" t="t"/>
              <a:pathLst>
                <a:path extrusionOk="0" h="22507" w="30628">
                  <a:moveTo>
                    <a:pt x="26191" y="7168"/>
                  </a:moveTo>
                  <a:lnTo>
                    <a:pt x="26241" y="7193"/>
                  </a:lnTo>
                  <a:lnTo>
                    <a:pt x="26367" y="7193"/>
                  </a:lnTo>
                  <a:lnTo>
                    <a:pt x="26392" y="7218"/>
                  </a:lnTo>
                  <a:lnTo>
                    <a:pt x="26467" y="7218"/>
                  </a:lnTo>
                  <a:lnTo>
                    <a:pt x="26517" y="7243"/>
                  </a:lnTo>
                  <a:lnTo>
                    <a:pt x="26567" y="7243"/>
                  </a:lnTo>
                  <a:lnTo>
                    <a:pt x="26592" y="7268"/>
                  </a:lnTo>
                  <a:lnTo>
                    <a:pt x="26667" y="7268"/>
                  </a:lnTo>
                  <a:lnTo>
                    <a:pt x="26693" y="7293"/>
                  </a:lnTo>
                  <a:lnTo>
                    <a:pt x="26743" y="7293"/>
                  </a:lnTo>
                  <a:lnTo>
                    <a:pt x="26768" y="7318"/>
                  </a:lnTo>
                  <a:lnTo>
                    <a:pt x="26793" y="7318"/>
                  </a:lnTo>
                  <a:lnTo>
                    <a:pt x="26818" y="7343"/>
                  </a:lnTo>
                  <a:lnTo>
                    <a:pt x="26868" y="7343"/>
                  </a:lnTo>
                  <a:lnTo>
                    <a:pt x="26893" y="7368"/>
                  </a:lnTo>
                  <a:lnTo>
                    <a:pt x="26918" y="7368"/>
                  </a:lnTo>
                  <a:lnTo>
                    <a:pt x="26943" y="7394"/>
                  </a:lnTo>
                  <a:lnTo>
                    <a:pt x="26968" y="7394"/>
                  </a:lnTo>
                  <a:lnTo>
                    <a:pt x="26993" y="7419"/>
                  </a:lnTo>
                  <a:lnTo>
                    <a:pt x="27018" y="7419"/>
                  </a:lnTo>
                  <a:lnTo>
                    <a:pt x="27043" y="7444"/>
                  </a:lnTo>
                  <a:lnTo>
                    <a:pt x="27094" y="7444"/>
                  </a:lnTo>
                  <a:lnTo>
                    <a:pt x="27119" y="7469"/>
                  </a:lnTo>
                  <a:lnTo>
                    <a:pt x="27144" y="7494"/>
                  </a:lnTo>
                  <a:lnTo>
                    <a:pt x="27169" y="7494"/>
                  </a:lnTo>
                  <a:lnTo>
                    <a:pt x="27194" y="7519"/>
                  </a:lnTo>
                  <a:lnTo>
                    <a:pt x="27219" y="7519"/>
                  </a:lnTo>
                  <a:lnTo>
                    <a:pt x="27244" y="7544"/>
                  </a:lnTo>
                  <a:lnTo>
                    <a:pt x="27269" y="7569"/>
                  </a:lnTo>
                  <a:lnTo>
                    <a:pt x="27294" y="7569"/>
                  </a:lnTo>
                  <a:lnTo>
                    <a:pt x="27319" y="7594"/>
                  </a:lnTo>
                  <a:lnTo>
                    <a:pt x="27344" y="7619"/>
                  </a:lnTo>
                  <a:lnTo>
                    <a:pt x="27369" y="7644"/>
                  </a:lnTo>
                  <a:lnTo>
                    <a:pt x="27369" y="7669"/>
                  </a:lnTo>
                  <a:lnTo>
                    <a:pt x="27394" y="7669"/>
                  </a:lnTo>
                  <a:lnTo>
                    <a:pt x="27419" y="7694"/>
                  </a:lnTo>
                  <a:lnTo>
                    <a:pt x="27444" y="7694"/>
                  </a:lnTo>
                  <a:lnTo>
                    <a:pt x="27469" y="7719"/>
                  </a:lnTo>
                  <a:lnTo>
                    <a:pt x="27520" y="7719"/>
                  </a:lnTo>
                  <a:lnTo>
                    <a:pt x="27545" y="7744"/>
                  </a:lnTo>
                  <a:lnTo>
                    <a:pt x="27570" y="7744"/>
                  </a:lnTo>
                  <a:lnTo>
                    <a:pt x="27620" y="7770"/>
                  </a:lnTo>
                  <a:lnTo>
                    <a:pt x="27645" y="7770"/>
                  </a:lnTo>
                  <a:lnTo>
                    <a:pt x="27670" y="7795"/>
                  </a:lnTo>
                  <a:lnTo>
                    <a:pt x="27720" y="7795"/>
                  </a:lnTo>
                  <a:lnTo>
                    <a:pt x="27745" y="7820"/>
                  </a:lnTo>
                  <a:lnTo>
                    <a:pt x="27770" y="7845"/>
                  </a:lnTo>
                  <a:lnTo>
                    <a:pt x="27820" y="7845"/>
                  </a:lnTo>
                  <a:lnTo>
                    <a:pt x="27845" y="7870"/>
                  </a:lnTo>
                  <a:lnTo>
                    <a:pt x="27870" y="7895"/>
                  </a:lnTo>
                  <a:lnTo>
                    <a:pt x="27896" y="7920"/>
                  </a:lnTo>
                  <a:lnTo>
                    <a:pt x="27946" y="7920"/>
                  </a:lnTo>
                  <a:lnTo>
                    <a:pt x="27971" y="7945"/>
                  </a:lnTo>
                  <a:lnTo>
                    <a:pt x="27996" y="7970"/>
                  </a:lnTo>
                  <a:lnTo>
                    <a:pt x="28046" y="7995"/>
                  </a:lnTo>
                  <a:lnTo>
                    <a:pt x="28071" y="7995"/>
                  </a:lnTo>
                  <a:lnTo>
                    <a:pt x="28096" y="8020"/>
                  </a:lnTo>
                  <a:lnTo>
                    <a:pt x="28121" y="8045"/>
                  </a:lnTo>
                  <a:lnTo>
                    <a:pt x="28171" y="8070"/>
                  </a:lnTo>
                  <a:lnTo>
                    <a:pt x="28196" y="8095"/>
                  </a:lnTo>
                  <a:lnTo>
                    <a:pt x="28221" y="8120"/>
                  </a:lnTo>
                  <a:lnTo>
                    <a:pt x="28246" y="8145"/>
                  </a:lnTo>
                  <a:lnTo>
                    <a:pt x="28297" y="8145"/>
                  </a:lnTo>
                  <a:lnTo>
                    <a:pt x="28322" y="8171"/>
                  </a:lnTo>
                  <a:lnTo>
                    <a:pt x="28347" y="8196"/>
                  </a:lnTo>
                  <a:lnTo>
                    <a:pt x="28372" y="8221"/>
                  </a:lnTo>
                  <a:lnTo>
                    <a:pt x="28422" y="8246"/>
                  </a:lnTo>
                  <a:lnTo>
                    <a:pt x="28447" y="8271"/>
                  </a:lnTo>
                  <a:lnTo>
                    <a:pt x="28472" y="8296"/>
                  </a:lnTo>
                  <a:lnTo>
                    <a:pt x="28497" y="8321"/>
                  </a:lnTo>
                  <a:lnTo>
                    <a:pt x="28522" y="8346"/>
                  </a:lnTo>
                  <a:lnTo>
                    <a:pt x="28572" y="8371"/>
                  </a:lnTo>
                  <a:lnTo>
                    <a:pt x="28597" y="8396"/>
                  </a:lnTo>
                  <a:lnTo>
                    <a:pt x="28622" y="8421"/>
                  </a:lnTo>
                  <a:lnTo>
                    <a:pt x="28647" y="8446"/>
                  </a:lnTo>
                  <a:lnTo>
                    <a:pt x="28672" y="8471"/>
                  </a:lnTo>
                  <a:lnTo>
                    <a:pt x="28698" y="8496"/>
                  </a:lnTo>
                  <a:lnTo>
                    <a:pt x="28723" y="8521"/>
                  </a:lnTo>
                  <a:lnTo>
                    <a:pt x="28748" y="8546"/>
                  </a:lnTo>
                  <a:lnTo>
                    <a:pt x="28798" y="8597"/>
                  </a:lnTo>
                  <a:lnTo>
                    <a:pt x="28823" y="8622"/>
                  </a:lnTo>
                  <a:lnTo>
                    <a:pt x="28848" y="8647"/>
                  </a:lnTo>
                  <a:lnTo>
                    <a:pt x="28873" y="8672"/>
                  </a:lnTo>
                  <a:lnTo>
                    <a:pt x="28898" y="8697"/>
                  </a:lnTo>
                  <a:lnTo>
                    <a:pt x="28923" y="8722"/>
                  </a:lnTo>
                  <a:lnTo>
                    <a:pt x="28948" y="8747"/>
                  </a:lnTo>
                  <a:lnTo>
                    <a:pt x="28973" y="8772"/>
                  </a:lnTo>
                  <a:lnTo>
                    <a:pt x="28998" y="8822"/>
                  </a:lnTo>
                  <a:lnTo>
                    <a:pt x="29023" y="8847"/>
                  </a:lnTo>
                  <a:lnTo>
                    <a:pt x="29048" y="8872"/>
                  </a:lnTo>
                  <a:lnTo>
                    <a:pt x="29073" y="8897"/>
                  </a:lnTo>
                  <a:lnTo>
                    <a:pt x="29073" y="8922"/>
                  </a:lnTo>
                  <a:lnTo>
                    <a:pt x="29099" y="8973"/>
                  </a:lnTo>
                  <a:lnTo>
                    <a:pt x="29124" y="8998"/>
                  </a:lnTo>
                  <a:lnTo>
                    <a:pt x="29149" y="9023"/>
                  </a:lnTo>
                  <a:lnTo>
                    <a:pt x="29174" y="9048"/>
                  </a:lnTo>
                  <a:lnTo>
                    <a:pt x="29199" y="9073"/>
                  </a:lnTo>
                  <a:lnTo>
                    <a:pt x="29199" y="9123"/>
                  </a:lnTo>
                  <a:lnTo>
                    <a:pt x="29224" y="9148"/>
                  </a:lnTo>
                  <a:lnTo>
                    <a:pt x="29249" y="9173"/>
                  </a:lnTo>
                  <a:lnTo>
                    <a:pt x="29274" y="9198"/>
                  </a:lnTo>
                  <a:lnTo>
                    <a:pt x="29274" y="9248"/>
                  </a:lnTo>
                  <a:lnTo>
                    <a:pt x="29299" y="9273"/>
                  </a:lnTo>
                  <a:lnTo>
                    <a:pt x="29324" y="9298"/>
                  </a:lnTo>
                  <a:lnTo>
                    <a:pt x="29324" y="9348"/>
                  </a:lnTo>
                  <a:lnTo>
                    <a:pt x="29349" y="9374"/>
                  </a:lnTo>
                  <a:lnTo>
                    <a:pt x="29374" y="9399"/>
                  </a:lnTo>
                  <a:lnTo>
                    <a:pt x="29374" y="9449"/>
                  </a:lnTo>
                  <a:lnTo>
                    <a:pt x="29399" y="9474"/>
                  </a:lnTo>
                  <a:lnTo>
                    <a:pt x="29399" y="9499"/>
                  </a:lnTo>
                  <a:lnTo>
                    <a:pt x="29424" y="9549"/>
                  </a:lnTo>
                  <a:lnTo>
                    <a:pt x="29424" y="9574"/>
                  </a:lnTo>
                  <a:lnTo>
                    <a:pt x="29449" y="9599"/>
                  </a:lnTo>
                  <a:lnTo>
                    <a:pt x="29449" y="9649"/>
                  </a:lnTo>
                  <a:lnTo>
                    <a:pt x="29449" y="9674"/>
                  </a:lnTo>
                  <a:lnTo>
                    <a:pt x="29474" y="9699"/>
                  </a:lnTo>
                  <a:lnTo>
                    <a:pt x="29474" y="9749"/>
                  </a:lnTo>
                  <a:lnTo>
                    <a:pt x="29474" y="9775"/>
                  </a:lnTo>
                  <a:lnTo>
                    <a:pt x="29500" y="9800"/>
                  </a:lnTo>
                  <a:lnTo>
                    <a:pt x="29500" y="9850"/>
                  </a:lnTo>
                  <a:lnTo>
                    <a:pt x="29500" y="9875"/>
                  </a:lnTo>
                  <a:lnTo>
                    <a:pt x="29500" y="9925"/>
                  </a:lnTo>
                  <a:lnTo>
                    <a:pt x="29525" y="9950"/>
                  </a:lnTo>
                  <a:lnTo>
                    <a:pt x="29525" y="9975"/>
                  </a:lnTo>
                  <a:lnTo>
                    <a:pt x="29525" y="10025"/>
                  </a:lnTo>
                  <a:lnTo>
                    <a:pt x="29525" y="10050"/>
                  </a:lnTo>
                  <a:lnTo>
                    <a:pt x="29525" y="10100"/>
                  </a:lnTo>
                  <a:lnTo>
                    <a:pt x="29525" y="10125"/>
                  </a:lnTo>
                  <a:lnTo>
                    <a:pt x="29525" y="10150"/>
                  </a:lnTo>
                  <a:lnTo>
                    <a:pt x="29525" y="10201"/>
                  </a:lnTo>
                  <a:lnTo>
                    <a:pt x="29525" y="10226"/>
                  </a:lnTo>
                  <a:lnTo>
                    <a:pt x="29500" y="10276"/>
                  </a:lnTo>
                  <a:lnTo>
                    <a:pt x="29500" y="10301"/>
                  </a:lnTo>
                  <a:lnTo>
                    <a:pt x="29500" y="10351"/>
                  </a:lnTo>
                  <a:lnTo>
                    <a:pt x="29500" y="10376"/>
                  </a:lnTo>
                  <a:lnTo>
                    <a:pt x="29500" y="10401"/>
                  </a:lnTo>
                  <a:lnTo>
                    <a:pt x="29474" y="10451"/>
                  </a:lnTo>
                  <a:lnTo>
                    <a:pt x="29474" y="10476"/>
                  </a:lnTo>
                  <a:lnTo>
                    <a:pt x="29474" y="10526"/>
                  </a:lnTo>
                  <a:lnTo>
                    <a:pt x="29449" y="10551"/>
                  </a:lnTo>
                  <a:lnTo>
                    <a:pt x="29449" y="10577"/>
                  </a:lnTo>
                  <a:lnTo>
                    <a:pt x="29424" y="10627"/>
                  </a:lnTo>
                  <a:lnTo>
                    <a:pt x="29424" y="10652"/>
                  </a:lnTo>
                  <a:lnTo>
                    <a:pt x="29399" y="10702"/>
                  </a:lnTo>
                  <a:lnTo>
                    <a:pt x="29374" y="10727"/>
                  </a:lnTo>
                  <a:lnTo>
                    <a:pt x="29374" y="10777"/>
                  </a:lnTo>
                  <a:lnTo>
                    <a:pt x="29349" y="10802"/>
                  </a:lnTo>
                  <a:lnTo>
                    <a:pt x="29324" y="10827"/>
                  </a:lnTo>
                  <a:lnTo>
                    <a:pt x="29299" y="10877"/>
                  </a:lnTo>
                  <a:lnTo>
                    <a:pt x="29299" y="10902"/>
                  </a:lnTo>
                  <a:lnTo>
                    <a:pt x="29274" y="10952"/>
                  </a:lnTo>
                  <a:lnTo>
                    <a:pt x="29249" y="10978"/>
                  </a:lnTo>
                  <a:lnTo>
                    <a:pt x="29224" y="11028"/>
                  </a:lnTo>
                  <a:lnTo>
                    <a:pt x="29199" y="11053"/>
                  </a:lnTo>
                  <a:lnTo>
                    <a:pt x="29174" y="11103"/>
                  </a:lnTo>
                  <a:lnTo>
                    <a:pt x="29149" y="11103"/>
                  </a:lnTo>
                  <a:lnTo>
                    <a:pt x="29149" y="11128"/>
                  </a:lnTo>
                  <a:lnTo>
                    <a:pt x="29124" y="11153"/>
                  </a:lnTo>
                  <a:lnTo>
                    <a:pt x="29073" y="11203"/>
                  </a:lnTo>
                  <a:lnTo>
                    <a:pt x="29048" y="11228"/>
                  </a:lnTo>
                  <a:lnTo>
                    <a:pt x="29023" y="11253"/>
                  </a:lnTo>
                  <a:lnTo>
                    <a:pt x="28998" y="11278"/>
                  </a:lnTo>
                  <a:lnTo>
                    <a:pt x="28973" y="11328"/>
                  </a:lnTo>
                  <a:lnTo>
                    <a:pt x="28923" y="11353"/>
                  </a:lnTo>
                  <a:lnTo>
                    <a:pt x="28898" y="11379"/>
                  </a:lnTo>
                  <a:lnTo>
                    <a:pt x="28873" y="11404"/>
                  </a:lnTo>
                  <a:lnTo>
                    <a:pt x="28823" y="11429"/>
                  </a:lnTo>
                  <a:lnTo>
                    <a:pt x="28798" y="11454"/>
                  </a:lnTo>
                  <a:lnTo>
                    <a:pt x="28773" y="11479"/>
                  </a:lnTo>
                  <a:lnTo>
                    <a:pt x="28723" y="11504"/>
                  </a:lnTo>
                  <a:lnTo>
                    <a:pt x="28698" y="11529"/>
                  </a:lnTo>
                  <a:lnTo>
                    <a:pt x="28647" y="11554"/>
                  </a:lnTo>
                  <a:lnTo>
                    <a:pt x="28622" y="11579"/>
                  </a:lnTo>
                  <a:lnTo>
                    <a:pt x="28572" y="11604"/>
                  </a:lnTo>
                  <a:lnTo>
                    <a:pt x="28547" y="11629"/>
                  </a:lnTo>
                  <a:lnTo>
                    <a:pt x="28497" y="11654"/>
                  </a:lnTo>
                  <a:lnTo>
                    <a:pt x="28447" y="11679"/>
                  </a:lnTo>
                  <a:lnTo>
                    <a:pt x="28422" y="11679"/>
                  </a:lnTo>
                  <a:lnTo>
                    <a:pt x="28372" y="11704"/>
                  </a:lnTo>
                  <a:lnTo>
                    <a:pt x="28347" y="11729"/>
                  </a:lnTo>
                  <a:lnTo>
                    <a:pt x="28297" y="11754"/>
                  </a:lnTo>
                  <a:lnTo>
                    <a:pt x="28246" y="11754"/>
                  </a:lnTo>
                  <a:lnTo>
                    <a:pt x="28196" y="11780"/>
                  </a:lnTo>
                  <a:lnTo>
                    <a:pt x="28171" y="11805"/>
                  </a:lnTo>
                  <a:lnTo>
                    <a:pt x="28121" y="11805"/>
                  </a:lnTo>
                  <a:lnTo>
                    <a:pt x="28071" y="11830"/>
                  </a:lnTo>
                  <a:lnTo>
                    <a:pt x="28021" y="11855"/>
                  </a:lnTo>
                  <a:lnTo>
                    <a:pt x="27996" y="11855"/>
                  </a:lnTo>
                  <a:lnTo>
                    <a:pt x="27946" y="11880"/>
                  </a:lnTo>
                  <a:lnTo>
                    <a:pt x="27896" y="11880"/>
                  </a:lnTo>
                  <a:lnTo>
                    <a:pt x="27845" y="11905"/>
                  </a:lnTo>
                  <a:lnTo>
                    <a:pt x="27795" y="11905"/>
                  </a:lnTo>
                  <a:lnTo>
                    <a:pt x="27770" y="11930"/>
                  </a:lnTo>
                  <a:lnTo>
                    <a:pt x="27720" y="11930"/>
                  </a:lnTo>
                  <a:lnTo>
                    <a:pt x="27670" y="11955"/>
                  </a:lnTo>
                  <a:lnTo>
                    <a:pt x="27570" y="11955"/>
                  </a:lnTo>
                  <a:lnTo>
                    <a:pt x="27520" y="11980"/>
                  </a:lnTo>
                  <a:lnTo>
                    <a:pt x="27419" y="11980"/>
                  </a:lnTo>
                  <a:lnTo>
                    <a:pt x="27369" y="12005"/>
                  </a:lnTo>
                  <a:lnTo>
                    <a:pt x="27219" y="12005"/>
                  </a:lnTo>
                  <a:lnTo>
                    <a:pt x="27169" y="12030"/>
                  </a:lnTo>
                  <a:lnTo>
                    <a:pt x="26868" y="12030"/>
                  </a:lnTo>
                  <a:lnTo>
                    <a:pt x="26818" y="12055"/>
                  </a:lnTo>
                  <a:lnTo>
                    <a:pt x="26567" y="12055"/>
                  </a:lnTo>
                  <a:lnTo>
                    <a:pt x="26517" y="12030"/>
                  </a:lnTo>
                  <a:lnTo>
                    <a:pt x="26166" y="12030"/>
                  </a:lnTo>
                  <a:lnTo>
                    <a:pt x="26091" y="12005"/>
                  </a:lnTo>
                  <a:lnTo>
                    <a:pt x="25941" y="12005"/>
                  </a:lnTo>
                  <a:lnTo>
                    <a:pt x="25891" y="11980"/>
                  </a:lnTo>
                  <a:lnTo>
                    <a:pt x="25790" y="11980"/>
                  </a:lnTo>
                  <a:lnTo>
                    <a:pt x="25740" y="11955"/>
                  </a:lnTo>
                  <a:lnTo>
                    <a:pt x="25640" y="11955"/>
                  </a:lnTo>
                  <a:lnTo>
                    <a:pt x="25590" y="11930"/>
                  </a:lnTo>
                  <a:lnTo>
                    <a:pt x="25490" y="11930"/>
                  </a:lnTo>
                  <a:lnTo>
                    <a:pt x="25439" y="11905"/>
                  </a:lnTo>
                  <a:lnTo>
                    <a:pt x="25389" y="11905"/>
                  </a:lnTo>
                  <a:lnTo>
                    <a:pt x="25364" y="11880"/>
                  </a:lnTo>
                  <a:lnTo>
                    <a:pt x="25314" y="11880"/>
                  </a:lnTo>
                  <a:lnTo>
                    <a:pt x="25264" y="11855"/>
                  </a:lnTo>
                  <a:lnTo>
                    <a:pt x="25214" y="11855"/>
                  </a:lnTo>
                  <a:lnTo>
                    <a:pt x="25164" y="11830"/>
                  </a:lnTo>
                  <a:lnTo>
                    <a:pt x="25114" y="11830"/>
                  </a:lnTo>
                  <a:lnTo>
                    <a:pt x="25063" y="11805"/>
                  </a:lnTo>
                  <a:lnTo>
                    <a:pt x="25013" y="11805"/>
                  </a:lnTo>
                  <a:lnTo>
                    <a:pt x="24963" y="11780"/>
                  </a:lnTo>
                  <a:lnTo>
                    <a:pt x="24938" y="11780"/>
                  </a:lnTo>
                  <a:lnTo>
                    <a:pt x="24888" y="11754"/>
                  </a:lnTo>
                  <a:lnTo>
                    <a:pt x="24838" y="11754"/>
                  </a:lnTo>
                  <a:lnTo>
                    <a:pt x="24788" y="11729"/>
                  </a:lnTo>
                  <a:lnTo>
                    <a:pt x="24738" y="11704"/>
                  </a:lnTo>
                  <a:lnTo>
                    <a:pt x="24713" y="11704"/>
                  </a:lnTo>
                  <a:lnTo>
                    <a:pt x="24662" y="11679"/>
                  </a:lnTo>
                  <a:lnTo>
                    <a:pt x="24612" y="11679"/>
                  </a:lnTo>
                  <a:lnTo>
                    <a:pt x="24562" y="11654"/>
                  </a:lnTo>
                  <a:lnTo>
                    <a:pt x="24537" y="11629"/>
                  </a:lnTo>
                  <a:lnTo>
                    <a:pt x="24487" y="11629"/>
                  </a:lnTo>
                  <a:lnTo>
                    <a:pt x="24437" y="11604"/>
                  </a:lnTo>
                  <a:lnTo>
                    <a:pt x="24412" y="11579"/>
                  </a:lnTo>
                  <a:lnTo>
                    <a:pt x="24362" y="11579"/>
                  </a:lnTo>
                  <a:lnTo>
                    <a:pt x="24312" y="11554"/>
                  </a:lnTo>
                  <a:lnTo>
                    <a:pt x="24286" y="11529"/>
                  </a:lnTo>
                  <a:lnTo>
                    <a:pt x="24236" y="11529"/>
                  </a:lnTo>
                  <a:lnTo>
                    <a:pt x="24211" y="11504"/>
                  </a:lnTo>
                  <a:lnTo>
                    <a:pt x="24161" y="11479"/>
                  </a:lnTo>
                  <a:lnTo>
                    <a:pt x="24136" y="11454"/>
                  </a:lnTo>
                  <a:lnTo>
                    <a:pt x="24086" y="11454"/>
                  </a:lnTo>
                  <a:lnTo>
                    <a:pt x="24061" y="11429"/>
                  </a:lnTo>
                  <a:lnTo>
                    <a:pt x="24011" y="11404"/>
                  </a:lnTo>
                  <a:lnTo>
                    <a:pt x="23986" y="11379"/>
                  </a:lnTo>
                  <a:lnTo>
                    <a:pt x="23961" y="11379"/>
                  </a:lnTo>
                  <a:lnTo>
                    <a:pt x="23911" y="11353"/>
                  </a:lnTo>
                  <a:lnTo>
                    <a:pt x="23885" y="11328"/>
                  </a:lnTo>
                  <a:lnTo>
                    <a:pt x="23860" y="11303"/>
                  </a:lnTo>
                  <a:lnTo>
                    <a:pt x="23810" y="11303"/>
                  </a:lnTo>
                  <a:lnTo>
                    <a:pt x="23785" y="11278"/>
                  </a:lnTo>
                  <a:lnTo>
                    <a:pt x="23760" y="11253"/>
                  </a:lnTo>
                  <a:lnTo>
                    <a:pt x="23710" y="11228"/>
                  </a:lnTo>
                  <a:lnTo>
                    <a:pt x="23685" y="11203"/>
                  </a:lnTo>
                  <a:lnTo>
                    <a:pt x="23660" y="11178"/>
                  </a:lnTo>
                  <a:lnTo>
                    <a:pt x="23635" y="11178"/>
                  </a:lnTo>
                  <a:lnTo>
                    <a:pt x="23610" y="11153"/>
                  </a:lnTo>
                  <a:lnTo>
                    <a:pt x="23585" y="11128"/>
                  </a:lnTo>
                  <a:lnTo>
                    <a:pt x="23560" y="11103"/>
                  </a:lnTo>
                  <a:lnTo>
                    <a:pt x="23510" y="11078"/>
                  </a:lnTo>
                  <a:lnTo>
                    <a:pt x="23484" y="11053"/>
                  </a:lnTo>
                  <a:lnTo>
                    <a:pt x="23459" y="11028"/>
                  </a:lnTo>
                  <a:lnTo>
                    <a:pt x="23434" y="11003"/>
                  </a:lnTo>
                  <a:lnTo>
                    <a:pt x="23409" y="10978"/>
                  </a:lnTo>
                  <a:lnTo>
                    <a:pt x="23359" y="10952"/>
                  </a:lnTo>
                  <a:lnTo>
                    <a:pt x="23334" y="10927"/>
                  </a:lnTo>
                  <a:lnTo>
                    <a:pt x="23309" y="10902"/>
                  </a:lnTo>
                  <a:lnTo>
                    <a:pt x="23284" y="10877"/>
                  </a:lnTo>
                  <a:lnTo>
                    <a:pt x="23259" y="10852"/>
                  </a:lnTo>
                  <a:lnTo>
                    <a:pt x="23234" y="10827"/>
                  </a:lnTo>
                  <a:lnTo>
                    <a:pt x="23209" y="10802"/>
                  </a:lnTo>
                  <a:lnTo>
                    <a:pt x="23184" y="10777"/>
                  </a:lnTo>
                  <a:lnTo>
                    <a:pt x="23159" y="10727"/>
                  </a:lnTo>
                  <a:lnTo>
                    <a:pt x="23134" y="10702"/>
                  </a:lnTo>
                  <a:lnTo>
                    <a:pt x="23109" y="10677"/>
                  </a:lnTo>
                  <a:lnTo>
                    <a:pt x="23109" y="10652"/>
                  </a:lnTo>
                  <a:lnTo>
                    <a:pt x="23083" y="10627"/>
                  </a:lnTo>
                  <a:lnTo>
                    <a:pt x="23058" y="10602"/>
                  </a:lnTo>
                  <a:lnTo>
                    <a:pt x="23033" y="10577"/>
                  </a:lnTo>
                  <a:lnTo>
                    <a:pt x="23008" y="10551"/>
                  </a:lnTo>
                  <a:lnTo>
                    <a:pt x="23008" y="10526"/>
                  </a:lnTo>
                  <a:lnTo>
                    <a:pt x="22983" y="10501"/>
                  </a:lnTo>
                  <a:lnTo>
                    <a:pt x="22958" y="10476"/>
                  </a:lnTo>
                  <a:lnTo>
                    <a:pt x="22933" y="10426"/>
                  </a:lnTo>
                  <a:lnTo>
                    <a:pt x="22933" y="10401"/>
                  </a:lnTo>
                  <a:lnTo>
                    <a:pt x="22908" y="10376"/>
                  </a:lnTo>
                  <a:lnTo>
                    <a:pt x="22908" y="10351"/>
                  </a:lnTo>
                  <a:lnTo>
                    <a:pt x="22883" y="10326"/>
                  </a:lnTo>
                  <a:lnTo>
                    <a:pt x="22858" y="10301"/>
                  </a:lnTo>
                  <a:lnTo>
                    <a:pt x="22858" y="10276"/>
                  </a:lnTo>
                  <a:lnTo>
                    <a:pt x="22833" y="10251"/>
                  </a:lnTo>
                  <a:lnTo>
                    <a:pt x="22833" y="10201"/>
                  </a:lnTo>
                  <a:lnTo>
                    <a:pt x="22808" y="10176"/>
                  </a:lnTo>
                  <a:lnTo>
                    <a:pt x="22808" y="10150"/>
                  </a:lnTo>
                  <a:lnTo>
                    <a:pt x="22783" y="10125"/>
                  </a:lnTo>
                  <a:lnTo>
                    <a:pt x="22783" y="10100"/>
                  </a:lnTo>
                  <a:lnTo>
                    <a:pt x="22783" y="10075"/>
                  </a:lnTo>
                  <a:lnTo>
                    <a:pt x="22758" y="10025"/>
                  </a:lnTo>
                  <a:lnTo>
                    <a:pt x="22758" y="10000"/>
                  </a:lnTo>
                  <a:lnTo>
                    <a:pt x="22758" y="9975"/>
                  </a:lnTo>
                  <a:lnTo>
                    <a:pt x="22733" y="9950"/>
                  </a:lnTo>
                  <a:lnTo>
                    <a:pt x="22733" y="9925"/>
                  </a:lnTo>
                  <a:lnTo>
                    <a:pt x="22733" y="9900"/>
                  </a:lnTo>
                  <a:lnTo>
                    <a:pt x="22733" y="9850"/>
                  </a:lnTo>
                  <a:lnTo>
                    <a:pt x="22708" y="9850"/>
                  </a:lnTo>
                  <a:lnTo>
                    <a:pt x="22708" y="9825"/>
                  </a:lnTo>
                  <a:lnTo>
                    <a:pt x="22708" y="9800"/>
                  </a:lnTo>
                  <a:lnTo>
                    <a:pt x="22708" y="9775"/>
                  </a:lnTo>
                  <a:lnTo>
                    <a:pt x="22708" y="9749"/>
                  </a:lnTo>
                  <a:lnTo>
                    <a:pt x="22708" y="9724"/>
                  </a:lnTo>
                  <a:lnTo>
                    <a:pt x="22708" y="9674"/>
                  </a:lnTo>
                  <a:lnTo>
                    <a:pt x="22708" y="9649"/>
                  </a:lnTo>
                  <a:lnTo>
                    <a:pt x="22708" y="9624"/>
                  </a:lnTo>
                  <a:lnTo>
                    <a:pt x="22708" y="9599"/>
                  </a:lnTo>
                  <a:lnTo>
                    <a:pt x="22708" y="9574"/>
                  </a:lnTo>
                  <a:lnTo>
                    <a:pt x="22708" y="9549"/>
                  </a:lnTo>
                  <a:lnTo>
                    <a:pt x="22708" y="9524"/>
                  </a:lnTo>
                  <a:lnTo>
                    <a:pt x="22708" y="9474"/>
                  </a:lnTo>
                  <a:lnTo>
                    <a:pt x="22708" y="9449"/>
                  </a:lnTo>
                  <a:lnTo>
                    <a:pt x="22708" y="9424"/>
                  </a:lnTo>
                  <a:lnTo>
                    <a:pt x="22708" y="9399"/>
                  </a:lnTo>
                  <a:lnTo>
                    <a:pt x="22708" y="9374"/>
                  </a:lnTo>
                  <a:lnTo>
                    <a:pt x="22708" y="9348"/>
                  </a:lnTo>
                  <a:lnTo>
                    <a:pt x="22708" y="9323"/>
                  </a:lnTo>
                  <a:lnTo>
                    <a:pt x="22733" y="9273"/>
                  </a:lnTo>
                  <a:lnTo>
                    <a:pt x="22733" y="9248"/>
                  </a:lnTo>
                  <a:lnTo>
                    <a:pt x="22733" y="9223"/>
                  </a:lnTo>
                  <a:lnTo>
                    <a:pt x="22733" y="9198"/>
                  </a:lnTo>
                  <a:lnTo>
                    <a:pt x="22758" y="9173"/>
                  </a:lnTo>
                  <a:lnTo>
                    <a:pt x="22758" y="9148"/>
                  </a:lnTo>
                  <a:lnTo>
                    <a:pt x="22758" y="9123"/>
                  </a:lnTo>
                  <a:lnTo>
                    <a:pt x="22783" y="9098"/>
                  </a:lnTo>
                  <a:lnTo>
                    <a:pt x="22783" y="9073"/>
                  </a:lnTo>
                  <a:lnTo>
                    <a:pt x="22783" y="9023"/>
                  </a:lnTo>
                  <a:lnTo>
                    <a:pt x="22808" y="8998"/>
                  </a:lnTo>
                  <a:lnTo>
                    <a:pt x="22808" y="8973"/>
                  </a:lnTo>
                  <a:lnTo>
                    <a:pt x="22808" y="8947"/>
                  </a:lnTo>
                  <a:lnTo>
                    <a:pt x="22833" y="8922"/>
                  </a:lnTo>
                  <a:lnTo>
                    <a:pt x="22833" y="8897"/>
                  </a:lnTo>
                  <a:lnTo>
                    <a:pt x="22858" y="8872"/>
                  </a:lnTo>
                  <a:lnTo>
                    <a:pt x="22858" y="8847"/>
                  </a:lnTo>
                  <a:lnTo>
                    <a:pt x="22883" y="8822"/>
                  </a:lnTo>
                  <a:lnTo>
                    <a:pt x="22883" y="8797"/>
                  </a:lnTo>
                  <a:lnTo>
                    <a:pt x="22908" y="8772"/>
                  </a:lnTo>
                  <a:lnTo>
                    <a:pt x="22908" y="8747"/>
                  </a:lnTo>
                  <a:lnTo>
                    <a:pt x="22933" y="8722"/>
                  </a:lnTo>
                  <a:lnTo>
                    <a:pt x="22933" y="8697"/>
                  </a:lnTo>
                  <a:lnTo>
                    <a:pt x="22958" y="8672"/>
                  </a:lnTo>
                  <a:lnTo>
                    <a:pt x="22983" y="8647"/>
                  </a:lnTo>
                  <a:lnTo>
                    <a:pt x="22983" y="8622"/>
                  </a:lnTo>
                  <a:lnTo>
                    <a:pt x="23008" y="8597"/>
                  </a:lnTo>
                  <a:lnTo>
                    <a:pt x="23008" y="8572"/>
                  </a:lnTo>
                  <a:lnTo>
                    <a:pt x="23033" y="8546"/>
                  </a:lnTo>
                  <a:lnTo>
                    <a:pt x="23058" y="8521"/>
                  </a:lnTo>
                  <a:lnTo>
                    <a:pt x="23058" y="8496"/>
                  </a:lnTo>
                  <a:lnTo>
                    <a:pt x="23083" y="8471"/>
                  </a:lnTo>
                  <a:lnTo>
                    <a:pt x="23109" y="8446"/>
                  </a:lnTo>
                  <a:lnTo>
                    <a:pt x="23109" y="8421"/>
                  </a:lnTo>
                  <a:lnTo>
                    <a:pt x="23134" y="8396"/>
                  </a:lnTo>
                  <a:lnTo>
                    <a:pt x="23184" y="8346"/>
                  </a:lnTo>
                  <a:lnTo>
                    <a:pt x="23209" y="8321"/>
                  </a:lnTo>
                  <a:lnTo>
                    <a:pt x="23259" y="8271"/>
                  </a:lnTo>
                  <a:lnTo>
                    <a:pt x="23309" y="8221"/>
                  </a:lnTo>
                  <a:lnTo>
                    <a:pt x="23334" y="8171"/>
                  </a:lnTo>
                  <a:lnTo>
                    <a:pt x="23384" y="8145"/>
                  </a:lnTo>
                  <a:lnTo>
                    <a:pt x="23434" y="8095"/>
                  </a:lnTo>
                  <a:lnTo>
                    <a:pt x="23484" y="8045"/>
                  </a:lnTo>
                  <a:lnTo>
                    <a:pt x="23510" y="8020"/>
                  </a:lnTo>
                  <a:lnTo>
                    <a:pt x="23560" y="7970"/>
                  </a:lnTo>
                  <a:lnTo>
                    <a:pt x="23610" y="7945"/>
                  </a:lnTo>
                  <a:lnTo>
                    <a:pt x="23660" y="7895"/>
                  </a:lnTo>
                  <a:lnTo>
                    <a:pt x="23710" y="7870"/>
                  </a:lnTo>
                  <a:lnTo>
                    <a:pt x="23760" y="7820"/>
                  </a:lnTo>
                  <a:lnTo>
                    <a:pt x="23810" y="7795"/>
                  </a:lnTo>
                  <a:lnTo>
                    <a:pt x="23860" y="7744"/>
                  </a:lnTo>
                  <a:lnTo>
                    <a:pt x="23911" y="7719"/>
                  </a:lnTo>
                  <a:lnTo>
                    <a:pt x="23986" y="7694"/>
                  </a:lnTo>
                  <a:lnTo>
                    <a:pt x="24036" y="7644"/>
                  </a:lnTo>
                  <a:lnTo>
                    <a:pt x="24061" y="7644"/>
                  </a:lnTo>
                  <a:lnTo>
                    <a:pt x="24086" y="7619"/>
                  </a:lnTo>
                  <a:lnTo>
                    <a:pt x="24136" y="7594"/>
                  </a:lnTo>
                  <a:lnTo>
                    <a:pt x="24186" y="7569"/>
                  </a:lnTo>
                  <a:lnTo>
                    <a:pt x="24261" y="7544"/>
                  </a:lnTo>
                  <a:lnTo>
                    <a:pt x="24312" y="7519"/>
                  </a:lnTo>
                  <a:lnTo>
                    <a:pt x="24362" y="7469"/>
                  </a:lnTo>
                  <a:lnTo>
                    <a:pt x="24437" y="7444"/>
                  </a:lnTo>
                  <a:lnTo>
                    <a:pt x="24487" y="7419"/>
                  </a:lnTo>
                  <a:lnTo>
                    <a:pt x="24537" y="7419"/>
                  </a:lnTo>
                  <a:lnTo>
                    <a:pt x="24612" y="7394"/>
                  </a:lnTo>
                  <a:lnTo>
                    <a:pt x="24662" y="7368"/>
                  </a:lnTo>
                  <a:lnTo>
                    <a:pt x="24738" y="7343"/>
                  </a:lnTo>
                  <a:lnTo>
                    <a:pt x="24788" y="7318"/>
                  </a:lnTo>
                  <a:lnTo>
                    <a:pt x="24863" y="7293"/>
                  </a:lnTo>
                  <a:lnTo>
                    <a:pt x="24913" y="7293"/>
                  </a:lnTo>
                  <a:lnTo>
                    <a:pt x="24988" y="7268"/>
                  </a:lnTo>
                  <a:lnTo>
                    <a:pt x="25038" y="7243"/>
                  </a:lnTo>
                  <a:lnTo>
                    <a:pt x="25114" y="7243"/>
                  </a:lnTo>
                  <a:lnTo>
                    <a:pt x="25164" y="7218"/>
                  </a:lnTo>
                  <a:lnTo>
                    <a:pt x="25239" y="7218"/>
                  </a:lnTo>
                  <a:lnTo>
                    <a:pt x="25289" y="7193"/>
                  </a:lnTo>
                  <a:lnTo>
                    <a:pt x="25414" y="7193"/>
                  </a:lnTo>
                  <a:lnTo>
                    <a:pt x="25490" y="7168"/>
                  </a:lnTo>
                  <a:close/>
                  <a:moveTo>
                    <a:pt x="16492" y="0"/>
                  </a:moveTo>
                  <a:cubicBezTo>
                    <a:pt x="14988" y="326"/>
                    <a:pt x="13535" y="827"/>
                    <a:pt x="12156" y="1479"/>
                  </a:cubicBezTo>
                  <a:lnTo>
                    <a:pt x="12206" y="1479"/>
                  </a:lnTo>
                  <a:lnTo>
                    <a:pt x="12281" y="1504"/>
                  </a:lnTo>
                  <a:lnTo>
                    <a:pt x="12332" y="1504"/>
                  </a:lnTo>
                  <a:lnTo>
                    <a:pt x="12382" y="1529"/>
                  </a:lnTo>
                  <a:lnTo>
                    <a:pt x="12407" y="1529"/>
                  </a:lnTo>
                  <a:lnTo>
                    <a:pt x="12507" y="1554"/>
                  </a:lnTo>
                  <a:lnTo>
                    <a:pt x="12607" y="1579"/>
                  </a:lnTo>
                  <a:lnTo>
                    <a:pt x="12707" y="1604"/>
                  </a:lnTo>
                  <a:lnTo>
                    <a:pt x="12808" y="1654"/>
                  </a:lnTo>
                  <a:lnTo>
                    <a:pt x="12933" y="1679"/>
                  </a:lnTo>
                  <a:lnTo>
                    <a:pt x="13033" y="1704"/>
                  </a:lnTo>
                  <a:lnTo>
                    <a:pt x="13159" y="1754"/>
                  </a:lnTo>
                  <a:lnTo>
                    <a:pt x="13259" y="1779"/>
                  </a:lnTo>
                  <a:lnTo>
                    <a:pt x="13384" y="1830"/>
                  </a:lnTo>
                  <a:lnTo>
                    <a:pt x="13509" y="1880"/>
                  </a:lnTo>
                  <a:lnTo>
                    <a:pt x="13610" y="1930"/>
                  </a:lnTo>
                  <a:lnTo>
                    <a:pt x="13735" y="1955"/>
                  </a:lnTo>
                  <a:lnTo>
                    <a:pt x="13860" y="2005"/>
                  </a:lnTo>
                  <a:lnTo>
                    <a:pt x="13986" y="2055"/>
                  </a:lnTo>
                  <a:lnTo>
                    <a:pt x="14061" y="2080"/>
                  </a:lnTo>
                  <a:lnTo>
                    <a:pt x="14111" y="2105"/>
                  </a:lnTo>
                  <a:lnTo>
                    <a:pt x="14186" y="2130"/>
                  </a:lnTo>
                  <a:lnTo>
                    <a:pt x="14236" y="2155"/>
                  </a:lnTo>
                  <a:lnTo>
                    <a:pt x="14312" y="2180"/>
                  </a:lnTo>
                  <a:lnTo>
                    <a:pt x="14362" y="2231"/>
                  </a:lnTo>
                  <a:lnTo>
                    <a:pt x="14437" y="2256"/>
                  </a:lnTo>
                  <a:lnTo>
                    <a:pt x="14487" y="2281"/>
                  </a:lnTo>
                  <a:lnTo>
                    <a:pt x="14562" y="2306"/>
                  </a:lnTo>
                  <a:lnTo>
                    <a:pt x="14612" y="2331"/>
                  </a:lnTo>
                  <a:lnTo>
                    <a:pt x="14687" y="2356"/>
                  </a:lnTo>
                  <a:lnTo>
                    <a:pt x="14738" y="2381"/>
                  </a:lnTo>
                  <a:lnTo>
                    <a:pt x="14813" y="2431"/>
                  </a:lnTo>
                  <a:lnTo>
                    <a:pt x="14863" y="2456"/>
                  </a:lnTo>
                  <a:lnTo>
                    <a:pt x="14938" y="2481"/>
                  </a:lnTo>
                  <a:lnTo>
                    <a:pt x="14988" y="2506"/>
                  </a:lnTo>
                  <a:lnTo>
                    <a:pt x="15063" y="2556"/>
                  </a:lnTo>
                  <a:lnTo>
                    <a:pt x="15114" y="2582"/>
                  </a:lnTo>
                  <a:lnTo>
                    <a:pt x="15189" y="2607"/>
                  </a:lnTo>
                  <a:lnTo>
                    <a:pt x="15239" y="2657"/>
                  </a:lnTo>
                  <a:lnTo>
                    <a:pt x="15314" y="2682"/>
                  </a:lnTo>
                  <a:lnTo>
                    <a:pt x="15364" y="2707"/>
                  </a:lnTo>
                  <a:lnTo>
                    <a:pt x="15439" y="2757"/>
                  </a:lnTo>
                  <a:lnTo>
                    <a:pt x="15489" y="2782"/>
                  </a:lnTo>
                  <a:lnTo>
                    <a:pt x="15515" y="2782"/>
                  </a:lnTo>
                  <a:lnTo>
                    <a:pt x="15565" y="2832"/>
                  </a:lnTo>
                  <a:lnTo>
                    <a:pt x="15615" y="2857"/>
                  </a:lnTo>
                  <a:lnTo>
                    <a:pt x="15690" y="2882"/>
                  </a:lnTo>
                  <a:lnTo>
                    <a:pt x="15740" y="2932"/>
                  </a:lnTo>
                  <a:lnTo>
                    <a:pt x="15815" y="2957"/>
                  </a:lnTo>
                  <a:lnTo>
                    <a:pt x="15865" y="3008"/>
                  </a:lnTo>
                  <a:lnTo>
                    <a:pt x="15916" y="3033"/>
                  </a:lnTo>
                  <a:lnTo>
                    <a:pt x="15991" y="3083"/>
                  </a:lnTo>
                  <a:lnTo>
                    <a:pt x="16041" y="3133"/>
                  </a:lnTo>
                  <a:lnTo>
                    <a:pt x="16116" y="3158"/>
                  </a:lnTo>
                  <a:lnTo>
                    <a:pt x="16166" y="3208"/>
                  </a:lnTo>
                  <a:lnTo>
                    <a:pt x="16216" y="3233"/>
                  </a:lnTo>
                  <a:lnTo>
                    <a:pt x="16291" y="3283"/>
                  </a:lnTo>
                  <a:lnTo>
                    <a:pt x="16342" y="3333"/>
                  </a:lnTo>
                  <a:lnTo>
                    <a:pt x="16392" y="3358"/>
                  </a:lnTo>
                  <a:lnTo>
                    <a:pt x="16467" y="3409"/>
                  </a:lnTo>
                  <a:lnTo>
                    <a:pt x="16517" y="3459"/>
                  </a:lnTo>
                  <a:lnTo>
                    <a:pt x="16567" y="3484"/>
                  </a:lnTo>
                  <a:lnTo>
                    <a:pt x="16617" y="3534"/>
                  </a:lnTo>
                  <a:lnTo>
                    <a:pt x="16667" y="3584"/>
                  </a:lnTo>
                  <a:lnTo>
                    <a:pt x="16743" y="3634"/>
                  </a:lnTo>
                  <a:lnTo>
                    <a:pt x="16793" y="3684"/>
                  </a:lnTo>
                  <a:lnTo>
                    <a:pt x="16843" y="3709"/>
                  </a:lnTo>
                  <a:lnTo>
                    <a:pt x="16893" y="3759"/>
                  </a:lnTo>
                  <a:lnTo>
                    <a:pt x="16943" y="3810"/>
                  </a:lnTo>
                  <a:lnTo>
                    <a:pt x="16993" y="3860"/>
                  </a:lnTo>
                  <a:lnTo>
                    <a:pt x="17043" y="3910"/>
                  </a:lnTo>
                  <a:lnTo>
                    <a:pt x="17093" y="3960"/>
                  </a:lnTo>
                  <a:lnTo>
                    <a:pt x="17144" y="4010"/>
                  </a:lnTo>
                  <a:lnTo>
                    <a:pt x="17194" y="4060"/>
                  </a:lnTo>
                  <a:lnTo>
                    <a:pt x="17244" y="4110"/>
                  </a:lnTo>
                  <a:lnTo>
                    <a:pt x="17294" y="4160"/>
                  </a:lnTo>
                  <a:lnTo>
                    <a:pt x="17344" y="4211"/>
                  </a:lnTo>
                  <a:lnTo>
                    <a:pt x="17369" y="4261"/>
                  </a:lnTo>
                  <a:lnTo>
                    <a:pt x="17419" y="4311"/>
                  </a:lnTo>
                  <a:lnTo>
                    <a:pt x="17469" y="4361"/>
                  </a:lnTo>
                  <a:lnTo>
                    <a:pt x="17520" y="4411"/>
                  </a:lnTo>
                  <a:lnTo>
                    <a:pt x="17545" y="4461"/>
                  </a:lnTo>
                  <a:lnTo>
                    <a:pt x="17595" y="4511"/>
                  </a:lnTo>
                  <a:lnTo>
                    <a:pt x="17620" y="4561"/>
                  </a:lnTo>
                  <a:lnTo>
                    <a:pt x="17670" y="4637"/>
                  </a:lnTo>
                  <a:lnTo>
                    <a:pt x="17720" y="4687"/>
                  </a:lnTo>
                  <a:lnTo>
                    <a:pt x="17745" y="4737"/>
                  </a:lnTo>
                  <a:lnTo>
                    <a:pt x="17795" y="4787"/>
                  </a:lnTo>
                  <a:lnTo>
                    <a:pt x="17820" y="4862"/>
                  </a:lnTo>
                  <a:lnTo>
                    <a:pt x="17845" y="4912"/>
                  </a:lnTo>
                  <a:lnTo>
                    <a:pt x="17895" y="4962"/>
                  </a:lnTo>
                  <a:lnTo>
                    <a:pt x="17921" y="5013"/>
                  </a:lnTo>
                  <a:lnTo>
                    <a:pt x="17946" y="5088"/>
                  </a:lnTo>
                  <a:lnTo>
                    <a:pt x="17971" y="5138"/>
                  </a:lnTo>
                  <a:lnTo>
                    <a:pt x="17996" y="5213"/>
                  </a:lnTo>
                  <a:lnTo>
                    <a:pt x="18021" y="5263"/>
                  </a:lnTo>
                  <a:lnTo>
                    <a:pt x="18046" y="5288"/>
                  </a:lnTo>
                  <a:lnTo>
                    <a:pt x="18071" y="5338"/>
                  </a:lnTo>
                  <a:lnTo>
                    <a:pt x="18071" y="5363"/>
                  </a:lnTo>
                  <a:lnTo>
                    <a:pt x="18071" y="5389"/>
                  </a:lnTo>
                  <a:lnTo>
                    <a:pt x="18096" y="5414"/>
                  </a:lnTo>
                  <a:lnTo>
                    <a:pt x="18096" y="5464"/>
                  </a:lnTo>
                  <a:lnTo>
                    <a:pt x="18121" y="5489"/>
                  </a:lnTo>
                  <a:lnTo>
                    <a:pt x="18121" y="5514"/>
                  </a:lnTo>
                  <a:lnTo>
                    <a:pt x="18146" y="5539"/>
                  </a:lnTo>
                  <a:lnTo>
                    <a:pt x="18146" y="5589"/>
                  </a:lnTo>
                  <a:lnTo>
                    <a:pt x="18146" y="5614"/>
                  </a:lnTo>
                  <a:lnTo>
                    <a:pt x="18171" y="5639"/>
                  </a:lnTo>
                  <a:lnTo>
                    <a:pt x="18171" y="5664"/>
                  </a:lnTo>
                  <a:lnTo>
                    <a:pt x="18196" y="5714"/>
                  </a:lnTo>
                  <a:lnTo>
                    <a:pt x="18196" y="5739"/>
                  </a:lnTo>
                  <a:lnTo>
                    <a:pt x="18196" y="5764"/>
                  </a:lnTo>
                  <a:lnTo>
                    <a:pt x="18221" y="5815"/>
                  </a:lnTo>
                  <a:lnTo>
                    <a:pt x="18221" y="5840"/>
                  </a:lnTo>
                  <a:lnTo>
                    <a:pt x="18221" y="5865"/>
                  </a:lnTo>
                  <a:lnTo>
                    <a:pt x="18221" y="5915"/>
                  </a:lnTo>
                  <a:lnTo>
                    <a:pt x="18246" y="5940"/>
                  </a:lnTo>
                  <a:lnTo>
                    <a:pt x="18246" y="5965"/>
                  </a:lnTo>
                  <a:lnTo>
                    <a:pt x="18246" y="6015"/>
                  </a:lnTo>
                  <a:lnTo>
                    <a:pt x="18246" y="6040"/>
                  </a:lnTo>
                  <a:lnTo>
                    <a:pt x="18246" y="6065"/>
                  </a:lnTo>
                  <a:lnTo>
                    <a:pt x="18271" y="6115"/>
                  </a:lnTo>
                  <a:lnTo>
                    <a:pt x="18271" y="6140"/>
                  </a:lnTo>
                  <a:lnTo>
                    <a:pt x="18271" y="6165"/>
                  </a:lnTo>
                  <a:lnTo>
                    <a:pt x="18271" y="6216"/>
                  </a:lnTo>
                  <a:lnTo>
                    <a:pt x="18271" y="6241"/>
                  </a:lnTo>
                  <a:lnTo>
                    <a:pt x="18271" y="6291"/>
                  </a:lnTo>
                  <a:lnTo>
                    <a:pt x="18271" y="6316"/>
                  </a:lnTo>
                  <a:lnTo>
                    <a:pt x="18271" y="6341"/>
                  </a:lnTo>
                  <a:lnTo>
                    <a:pt x="18271" y="6391"/>
                  </a:lnTo>
                  <a:lnTo>
                    <a:pt x="18271" y="6416"/>
                  </a:lnTo>
                  <a:lnTo>
                    <a:pt x="18271" y="6441"/>
                  </a:lnTo>
                  <a:lnTo>
                    <a:pt x="18271" y="6491"/>
                  </a:lnTo>
                  <a:lnTo>
                    <a:pt x="18271" y="6516"/>
                  </a:lnTo>
                  <a:lnTo>
                    <a:pt x="18271" y="6566"/>
                  </a:lnTo>
                  <a:lnTo>
                    <a:pt x="18271" y="6592"/>
                  </a:lnTo>
                  <a:lnTo>
                    <a:pt x="18271" y="6642"/>
                  </a:lnTo>
                  <a:lnTo>
                    <a:pt x="18271" y="6667"/>
                  </a:lnTo>
                  <a:lnTo>
                    <a:pt x="18271" y="6692"/>
                  </a:lnTo>
                  <a:lnTo>
                    <a:pt x="18271" y="6742"/>
                  </a:lnTo>
                  <a:lnTo>
                    <a:pt x="18271" y="6767"/>
                  </a:lnTo>
                  <a:lnTo>
                    <a:pt x="18246" y="6817"/>
                  </a:lnTo>
                  <a:lnTo>
                    <a:pt x="18246" y="6842"/>
                  </a:lnTo>
                  <a:lnTo>
                    <a:pt x="18246" y="6892"/>
                  </a:lnTo>
                  <a:lnTo>
                    <a:pt x="18246" y="6917"/>
                  </a:lnTo>
                  <a:lnTo>
                    <a:pt x="18246" y="6942"/>
                  </a:lnTo>
                  <a:lnTo>
                    <a:pt x="18246" y="6967"/>
                  </a:lnTo>
                  <a:lnTo>
                    <a:pt x="18221" y="6993"/>
                  </a:lnTo>
                  <a:lnTo>
                    <a:pt x="18221" y="7018"/>
                  </a:lnTo>
                  <a:lnTo>
                    <a:pt x="18221" y="7043"/>
                  </a:lnTo>
                  <a:lnTo>
                    <a:pt x="18196" y="7068"/>
                  </a:lnTo>
                  <a:lnTo>
                    <a:pt x="18196" y="7093"/>
                  </a:lnTo>
                  <a:lnTo>
                    <a:pt x="18196" y="7118"/>
                  </a:lnTo>
                  <a:lnTo>
                    <a:pt x="18196" y="7143"/>
                  </a:lnTo>
                  <a:lnTo>
                    <a:pt x="18171" y="7168"/>
                  </a:lnTo>
                  <a:lnTo>
                    <a:pt x="18171" y="7193"/>
                  </a:lnTo>
                  <a:lnTo>
                    <a:pt x="18146" y="7218"/>
                  </a:lnTo>
                  <a:lnTo>
                    <a:pt x="18146" y="7243"/>
                  </a:lnTo>
                  <a:lnTo>
                    <a:pt x="18146" y="7268"/>
                  </a:lnTo>
                  <a:lnTo>
                    <a:pt x="18121" y="7268"/>
                  </a:lnTo>
                  <a:lnTo>
                    <a:pt x="18121" y="7293"/>
                  </a:lnTo>
                  <a:lnTo>
                    <a:pt x="18096" y="7318"/>
                  </a:lnTo>
                  <a:lnTo>
                    <a:pt x="18096" y="7343"/>
                  </a:lnTo>
                  <a:lnTo>
                    <a:pt x="18071" y="7368"/>
                  </a:lnTo>
                  <a:lnTo>
                    <a:pt x="18071" y="7394"/>
                  </a:lnTo>
                  <a:lnTo>
                    <a:pt x="18046" y="7394"/>
                  </a:lnTo>
                  <a:lnTo>
                    <a:pt x="18046" y="7419"/>
                  </a:lnTo>
                  <a:lnTo>
                    <a:pt x="18021" y="7444"/>
                  </a:lnTo>
                  <a:lnTo>
                    <a:pt x="18021" y="7469"/>
                  </a:lnTo>
                  <a:lnTo>
                    <a:pt x="17996" y="7469"/>
                  </a:lnTo>
                  <a:lnTo>
                    <a:pt x="17996" y="7494"/>
                  </a:lnTo>
                  <a:lnTo>
                    <a:pt x="17971" y="7519"/>
                  </a:lnTo>
                  <a:lnTo>
                    <a:pt x="17971" y="7544"/>
                  </a:lnTo>
                  <a:lnTo>
                    <a:pt x="17946" y="7544"/>
                  </a:lnTo>
                  <a:lnTo>
                    <a:pt x="17921" y="7569"/>
                  </a:lnTo>
                  <a:lnTo>
                    <a:pt x="17895" y="7594"/>
                  </a:lnTo>
                  <a:lnTo>
                    <a:pt x="17870" y="7644"/>
                  </a:lnTo>
                  <a:lnTo>
                    <a:pt x="17820" y="7669"/>
                  </a:lnTo>
                  <a:lnTo>
                    <a:pt x="17795" y="7694"/>
                  </a:lnTo>
                  <a:lnTo>
                    <a:pt x="17770" y="7719"/>
                  </a:lnTo>
                  <a:lnTo>
                    <a:pt x="17720" y="7744"/>
                  </a:lnTo>
                  <a:lnTo>
                    <a:pt x="17695" y="7795"/>
                  </a:lnTo>
                  <a:lnTo>
                    <a:pt x="17645" y="7820"/>
                  </a:lnTo>
                  <a:lnTo>
                    <a:pt x="17620" y="7845"/>
                  </a:lnTo>
                  <a:lnTo>
                    <a:pt x="17570" y="7870"/>
                  </a:lnTo>
                  <a:lnTo>
                    <a:pt x="17520" y="7870"/>
                  </a:lnTo>
                  <a:lnTo>
                    <a:pt x="17494" y="7895"/>
                  </a:lnTo>
                  <a:lnTo>
                    <a:pt x="17444" y="7920"/>
                  </a:lnTo>
                  <a:lnTo>
                    <a:pt x="17394" y="7945"/>
                  </a:lnTo>
                  <a:lnTo>
                    <a:pt x="17369" y="7970"/>
                  </a:lnTo>
                  <a:lnTo>
                    <a:pt x="17319" y="7970"/>
                  </a:lnTo>
                  <a:lnTo>
                    <a:pt x="17269" y="7995"/>
                  </a:lnTo>
                  <a:lnTo>
                    <a:pt x="17219" y="8020"/>
                  </a:lnTo>
                  <a:lnTo>
                    <a:pt x="17194" y="8020"/>
                  </a:lnTo>
                  <a:lnTo>
                    <a:pt x="17144" y="8045"/>
                  </a:lnTo>
                  <a:lnTo>
                    <a:pt x="17093" y="8045"/>
                  </a:lnTo>
                  <a:lnTo>
                    <a:pt x="17043" y="8070"/>
                  </a:lnTo>
                  <a:lnTo>
                    <a:pt x="16993" y="8070"/>
                  </a:lnTo>
                  <a:lnTo>
                    <a:pt x="16943" y="8095"/>
                  </a:lnTo>
                  <a:lnTo>
                    <a:pt x="16893" y="8095"/>
                  </a:lnTo>
                  <a:lnTo>
                    <a:pt x="16868" y="8120"/>
                  </a:lnTo>
                  <a:lnTo>
                    <a:pt x="16768" y="8120"/>
                  </a:lnTo>
                  <a:lnTo>
                    <a:pt x="16718" y="8145"/>
                  </a:lnTo>
                  <a:lnTo>
                    <a:pt x="16567" y="8145"/>
                  </a:lnTo>
                  <a:lnTo>
                    <a:pt x="16517" y="8171"/>
                  </a:lnTo>
                  <a:lnTo>
                    <a:pt x="16266" y="8171"/>
                  </a:lnTo>
                  <a:lnTo>
                    <a:pt x="16191" y="8196"/>
                  </a:lnTo>
                  <a:lnTo>
                    <a:pt x="15615" y="8196"/>
                  </a:lnTo>
                  <a:lnTo>
                    <a:pt x="15515" y="8171"/>
                  </a:lnTo>
                  <a:lnTo>
                    <a:pt x="15189" y="8171"/>
                  </a:lnTo>
                  <a:lnTo>
                    <a:pt x="15088" y="8145"/>
                  </a:lnTo>
                  <a:lnTo>
                    <a:pt x="14888" y="8145"/>
                  </a:lnTo>
                  <a:lnTo>
                    <a:pt x="14788" y="8120"/>
                  </a:lnTo>
                  <a:lnTo>
                    <a:pt x="14662" y="8120"/>
                  </a:lnTo>
                  <a:lnTo>
                    <a:pt x="14587" y="8095"/>
                  </a:lnTo>
                  <a:lnTo>
                    <a:pt x="14462" y="8095"/>
                  </a:lnTo>
                  <a:lnTo>
                    <a:pt x="14362" y="8070"/>
                  </a:lnTo>
                  <a:lnTo>
                    <a:pt x="14261" y="8070"/>
                  </a:lnTo>
                  <a:lnTo>
                    <a:pt x="14086" y="8045"/>
                  </a:lnTo>
                  <a:lnTo>
                    <a:pt x="13885" y="8020"/>
                  </a:lnTo>
                  <a:lnTo>
                    <a:pt x="13710" y="7995"/>
                  </a:lnTo>
                  <a:lnTo>
                    <a:pt x="13560" y="7970"/>
                  </a:lnTo>
                  <a:lnTo>
                    <a:pt x="13384" y="7945"/>
                  </a:lnTo>
                  <a:lnTo>
                    <a:pt x="13309" y="7945"/>
                  </a:lnTo>
                  <a:lnTo>
                    <a:pt x="13259" y="7920"/>
                  </a:lnTo>
                  <a:lnTo>
                    <a:pt x="13108" y="7920"/>
                  </a:lnTo>
                  <a:lnTo>
                    <a:pt x="13058" y="7895"/>
                  </a:lnTo>
                  <a:lnTo>
                    <a:pt x="12758" y="7895"/>
                  </a:lnTo>
                  <a:lnTo>
                    <a:pt x="12632" y="7870"/>
                  </a:lnTo>
                  <a:lnTo>
                    <a:pt x="12357" y="7870"/>
                  </a:lnTo>
                  <a:lnTo>
                    <a:pt x="12081" y="7845"/>
                  </a:lnTo>
                  <a:lnTo>
                    <a:pt x="11805" y="7845"/>
                  </a:lnTo>
                  <a:lnTo>
                    <a:pt x="11530" y="7820"/>
                  </a:lnTo>
                  <a:lnTo>
                    <a:pt x="11279" y="7820"/>
                  </a:lnTo>
                  <a:lnTo>
                    <a:pt x="10728" y="7795"/>
                  </a:lnTo>
                  <a:lnTo>
                    <a:pt x="10176" y="7744"/>
                  </a:lnTo>
                  <a:lnTo>
                    <a:pt x="9926" y="7744"/>
                  </a:lnTo>
                  <a:lnTo>
                    <a:pt x="9650" y="7719"/>
                  </a:lnTo>
                  <a:lnTo>
                    <a:pt x="9374" y="7719"/>
                  </a:lnTo>
                  <a:lnTo>
                    <a:pt x="9098" y="7694"/>
                  </a:lnTo>
                  <a:lnTo>
                    <a:pt x="8823" y="7694"/>
                  </a:lnTo>
                  <a:lnTo>
                    <a:pt x="8572" y="7669"/>
                  </a:lnTo>
                  <a:lnTo>
                    <a:pt x="7920" y="7669"/>
                  </a:lnTo>
                  <a:lnTo>
                    <a:pt x="7895" y="7644"/>
                  </a:lnTo>
                  <a:lnTo>
                    <a:pt x="6016" y="7644"/>
                  </a:lnTo>
                  <a:lnTo>
                    <a:pt x="5865" y="7669"/>
                  </a:lnTo>
                  <a:lnTo>
                    <a:pt x="5464" y="7669"/>
                  </a:lnTo>
                  <a:lnTo>
                    <a:pt x="5339" y="7694"/>
                  </a:lnTo>
                  <a:lnTo>
                    <a:pt x="5063" y="7694"/>
                  </a:lnTo>
                  <a:lnTo>
                    <a:pt x="4913" y="7719"/>
                  </a:lnTo>
                  <a:lnTo>
                    <a:pt x="4788" y="7719"/>
                  </a:lnTo>
                  <a:lnTo>
                    <a:pt x="4662" y="7744"/>
                  </a:lnTo>
                  <a:lnTo>
                    <a:pt x="4512" y="7744"/>
                  </a:lnTo>
                  <a:lnTo>
                    <a:pt x="4387" y="7770"/>
                  </a:lnTo>
                  <a:lnTo>
                    <a:pt x="4311" y="7770"/>
                  </a:lnTo>
                  <a:cubicBezTo>
                    <a:pt x="3986" y="8196"/>
                    <a:pt x="3660" y="8647"/>
                    <a:pt x="3359" y="9123"/>
                  </a:cubicBezTo>
                  <a:cubicBezTo>
                    <a:pt x="3309" y="9198"/>
                    <a:pt x="3259" y="9273"/>
                    <a:pt x="3234" y="9323"/>
                  </a:cubicBezTo>
                  <a:lnTo>
                    <a:pt x="3961" y="9323"/>
                  </a:lnTo>
                  <a:lnTo>
                    <a:pt x="4086" y="9348"/>
                  </a:lnTo>
                  <a:lnTo>
                    <a:pt x="4612" y="9348"/>
                  </a:lnTo>
                  <a:lnTo>
                    <a:pt x="4712" y="9374"/>
                  </a:lnTo>
                  <a:lnTo>
                    <a:pt x="4913" y="9374"/>
                  </a:lnTo>
                  <a:lnTo>
                    <a:pt x="5139" y="9399"/>
                  </a:lnTo>
                  <a:lnTo>
                    <a:pt x="5565" y="9424"/>
                  </a:lnTo>
                  <a:lnTo>
                    <a:pt x="5765" y="9424"/>
                  </a:lnTo>
                  <a:lnTo>
                    <a:pt x="5966" y="9449"/>
                  </a:lnTo>
                  <a:lnTo>
                    <a:pt x="6392" y="9449"/>
                  </a:lnTo>
                  <a:lnTo>
                    <a:pt x="6492" y="9474"/>
                  </a:lnTo>
                  <a:lnTo>
                    <a:pt x="7043" y="9474"/>
                  </a:lnTo>
                  <a:lnTo>
                    <a:pt x="7219" y="9499"/>
                  </a:lnTo>
                  <a:lnTo>
                    <a:pt x="7545" y="9499"/>
                  </a:lnTo>
                  <a:lnTo>
                    <a:pt x="7720" y="9524"/>
                  </a:lnTo>
                  <a:lnTo>
                    <a:pt x="7895" y="9524"/>
                  </a:lnTo>
                  <a:lnTo>
                    <a:pt x="8071" y="9549"/>
                  </a:lnTo>
                  <a:lnTo>
                    <a:pt x="8271" y="9549"/>
                  </a:lnTo>
                  <a:lnTo>
                    <a:pt x="8422" y="9574"/>
                  </a:lnTo>
                  <a:lnTo>
                    <a:pt x="8497" y="9574"/>
                  </a:lnTo>
                  <a:lnTo>
                    <a:pt x="8597" y="9599"/>
                  </a:lnTo>
                  <a:lnTo>
                    <a:pt x="8798" y="9599"/>
                  </a:lnTo>
                  <a:lnTo>
                    <a:pt x="8873" y="9624"/>
                  </a:lnTo>
                  <a:lnTo>
                    <a:pt x="8973" y="9624"/>
                  </a:lnTo>
                  <a:lnTo>
                    <a:pt x="9073" y="9649"/>
                  </a:lnTo>
                  <a:lnTo>
                    <a:pt x="9149" y="9649"/>
                  </a:lnTo>
                  <a:lnTo>
                    <a:pt x="9249" y="9674"/>
                  </a:lnTo>
                  <a:lnTo>
                    <a:pt x="9349" y="9674"/>
                  </a:lnTo>
                  <a:lnTo>
                    <a:pt x="9449" y="9699"/>
                  </a:lnTo>
                  <a:lnTo>
                    <a:pt x="9550" y="9699"/>
                  </a:lnTo>
                  <a:lnTo>
                    <a:pt x="9625" y="9724"/>
                  </a:lnTo>
                  <a:lnTo>
                    <a:pt x="9725" y="9724"/>
                  </a:lnTo>
                  <a:lnTo>
                    <a:pt x="9825" y="9749"/>
                  </a:lnTo>
                  <a:lnTo>
                    <a:pt x="9926" y="9775"/>
                  </a:lnTo>
                  <a:lnTo>
                    <a:pt x="10026" y="9775"/>
                  </a:lnTo>
                  <a:lnTo>
                    <a:pt x="10126" y="9800"/>
                  </a:lnTo>
                  <a:lnTo>
                    <a:pt x="10201" y="9825"/>
                  </a:lnTo>
                  <a:lnTo>
                    <a:pt x="10301" y="9825"/>
                  </a:lnTo>
                  <a:lnTo>
                    <a:pt x="10402" y="9850"/>
                  </a:lnTo>
                  <a:lnTo>
                    <a:pt x="10502" y="9875"/>
                  </a:lnTo>
                  <a:lnTo>
                    <a:pt x="10602" y="9875"/>
                  </a:lnTo>
                  <a:lnTo>
                    <a:pt x="10702" y="9900"/>
                  </a:lnTo>
                  <a:lnTo>
                    <a:pt x="10803" y="9925"/>
                  </a:lnTo>
                  <a:lnTo>
                    <a:pt x="10878" y="9950"/>
                  </a:lnTo>
                  <a:lnTo>
                    <a:pt x="10978" y="9975"/>
                  </a:lnTo>
                  <a:lnTo>
                    <a:pt x="11078" y="10000"/>
                  </a:lnTo>
                  <a:lnTo>
                    <a:pt x="11179" y="10025"/>
                  </a:lnTo>
                  <a:lnTo>
                    <a:pt x="11279" y="10025"/>
                  </a:lnTo>
                  <a:lnTo>
                    <a:pt x="11379" y="10050"/>
                  </a:lnTo>
                  <a:lnTo>
                    <a:pt x="11479" y="10075"/>
                  </a:lnTo>
                  <a:lnTo>
                    <a:pt x="11555" y="10100"/>
                  </a:lnTo>
                  <a:lnTo>
                    <a:pt x="11655" y="10150"/>
                  </a:lnTo>
                  <a:lnTo>
                    <a:pt x="11755" y="10176"/>
                  </a:lnTo>
                  <a:lnTo>
                    <a:pt x="11855" y="10201"/>
                  </a:lnTo>
                  <a:lnTo>
                    <a:pt x="11880" y="10201"/>
                  </a:lnTo>
                  <a:lnTo>
                    <a:pt x="11956" y="10226"/>
                  </a:lnTo>
                  <a:lnTo>
                    <a:pt x="12031" y="10251"/>
                  </a:lnTo>
                  <a:lnTo>
                    <a:pt x="12131" y="10276"/>
                  </a:lnTo>
                  <a:lnTo>
                    <a:pt x="12231" y="10326"/>
                  </a:lnTo>
                  <a:lnTo>
                    <a:pt x="12332" y="10351"/>
                  </a:lnTo>
                  <a:lnTo>
                    <a:pt x="12407" y="10376"/>
                  </a:lnTo>
                  <a:lnTo>
                    <a:pt x="12507" y="10401"/>
                  </a:lnTo>
                  <a:lnTo>
                    <a:pt x="12607" y="10451"/>
                  </a:lnTo>
                  <a:lnTo>
                    <a:pt x="12682" y="10476"/>
                  </a:lnTo>
                  <a:lnTo>
                    <a:pt x="12783" y="10526"/>
                  </a:lnTo>
                  <a:lnTo>
                    <a:pt x="12883" y="10551"/>
                  </a:lnTo>
                  <a:lnTo>
                    <a:pt x="12958" y="10602"/>
                  </a:lnTo>
                  <a:lnTo>
                    <a:pt x="13058" y="10627"/>
                  </a:lnTo>
                  <a:lnTo>
                    <a:pt x="13134" y="10677"/>
                  </a:lnTo>
                  <a:lnTo>
                    <a:pt x="13234" y="10727"/>
                  </a:lnTo>
                  <a:lnTo>
                    <a:pt x="13309" y="10752"/>
                  </a:lnTo>
                  <a:lnTo>
                    <a:pt x="13409" y="10802"/>
                  </a:lnTo>
                  <a:lnTo>
                    <a:pt x="13484" y="10852"/>
                  </a:lnTo>
                  <a:lnTo>
                    <a:pt x="13509" y="10852"/>
                  </a:lnTo>
                  <a:lnTo>
                    <a:pt x="13585" y="10877"/>
                  </a:lnTo>
                  <a:lnTo>
                    <a:pt x="13660" y="10927"/>
                  </a:lnTo>
                  <a:lnTo>
                    <a:pt x="13735" y="10978"/>
                  </a:lnTo>
                  <a:lnTo>
                    <a:pt x="13835" y="11028"/>
                  </a:lnTo>
                  <a:lnTo>
                    <a:pt x="13910" y="11078"/>
                  </a:lnTo>
                  <a:lnTo>
                    <a:pt x="13986" y="11128"/>
                  </a:lnTo>
                  <a:lnTo>
                    <a:pt x="14036" y="11153"/>
                  </a:lnTo>
                  <a:lnTo>
                    <a:pt x="14061" y="11178"/>
                  </a:lnTo>
                  <a:lnTo>
                    <a:pt x="14111" y="11203"/>
                  </a:lnTo>
                  <a:lnTo>
                    <a:pt x="14161" y="11228"/>
                  </a:lnTo>
                  <a:lnTo>
                    <a:pt x="14186" y="11253"/>
                  </a:lnTo>
                  <a:lnTo>
                    <a:pt x="14236" y="11278"/>
                  </a:lnTo>
                  <a:lnTo>
                    <a:pt x="14261" y="11303"/>
                  </a:lnTo>
                  <a:lnTo>
                    <a:pt x="14312" y="11353"/>
                  </a:lnTo>
                  <a:lnTo>
                    <a:pt x="14337" y="11379"/>
                  </a:lnTo>
                  <a:lnTo>
                    <a:pt x="14387" y="11404"/>
                  </a:lnTo>
                  <a:lnTo>
                    <a:pt x="14412" y="11429"/>
                  </a:lnTo>
                  <a:lnTo>
                    <a:pt x="14462" y="11454"/>
                  </a:lnTo>
                  <a:lnTo>
                    <a:pt x="14487" y="11479"/>
                  </a:lnTo>
                  <a:lnTo>
                    <a:pt x="14537" y="11504"/>
                  </a:lnTo>
                  <a:lnTo>
                    <a:pt x="14562" y="11554"/>
                  </a:lnTo>
                  <a:lnTo>
                    <a:pt x="14612" y="11579"/>
                  </a:lnTo>
                  <a:lnTo>
                    <a:pt x="14637" y="11604"/>
                  </a:lnTo>
                  <a:lnTo>
                    <a:pt x="14687" y="11629"/>
                  </a:lnTo>
                  <a:lnTo>
                    <a:pt x="14713" y="11654"/>
                  </a:lnTo>
                  <a:lnTo>
                    <a:pt x="14738" y="11704"/>
                  </a:lnTo>
                  <a:lnTo>
                    <a:pt x="14788" y="11729"/>
                  </a:lnTo>
                  <a:lnTo>
                    <a:pt x="14813" y="11754"/>
                  </a:lnTo>
                  <a:lnTo>
                    <a:pt x="14838" y="11780"/>
                  </a:lnTo>
                  <a:lnTo>
                    <a:pt x="14863" y="11780"/>
                  </a:lnTo>
                  <a:lnTo>
                    <a:pt x="14888" y="11830"/>
                  </a:lnTo>
                  <a:lnTo>
                    <a:pt x="14913" y="11855"/>
                  </a:lnTo>
                  <a:lnTo>
                    <a:pt x="14963" y="11880"/>
                  </a:lnTo>
                  <a:lnTo>
                    <a:pt x="14988" y="11930"/>
                  </a:lnTo>
                  <a:lnTo>
                    <a:pt x="15013" y="11955"/>
                  </a:lnTo>
                  <a:lnTo>
                    <a:pt x="15038" y="11980"/>
                  </a:lnTo>
                  <a:lnTo>
                    <a:pt x="15088" y="12030"/>
                  </a:lnTo>
                  <a:lnTo>
                    <a:pt x="15114" y="12055"/>
                  </a:lnTo>
                  <a:lnTo>
                    <a:pt x="15139" y="12105"/>
                  </a:lnTo>
                  <a:lnTo>
                    <a:pt x="15164" y="12130"/>
                  </a:lnTo>
                  <a:lnTo>
                    <a:pt x="15214" y="12155"/>
                  </a:lnTo>
                  <a:lnTo>
                    <a:pt x="15239" y="12206"/>
                  </a:lnTo>
                  <a:lnTo>
                    <a:pt x="15264" y="12231"/>
                  </a:lnTo>
                  <a:lnTo>
                    <a:pt x="15289" y="12281"/>
                  </a:lnTo>
                  <a:lnTo>
                    <a:pt x="15314" y="12306"/>
                  </a:lnTo>
                  <a:lnTo>
                    <a:pt x="15364" y="12356"/>
                  </a:lnTo>
                  <a:lnTo>
                    <a:pt x="15389" y="12381"/>
                  </a:lnTo>
                  <a:lnTo>
                    <a:pt x="15414" y="12431"/>
                  </a:lnTo>
                  <a:lnTo>
                    <a:pt x="15439" y="12456"/>
                  </a:lnTo>
                  <a:lnTo>
                    <a:pt x="15464" y="12506"/>
                  </a:lnTo>
                  <a:lnTo>
                    <a:pt x="15489" y="12531"/>
                  </a:lnTo>
                  <a:lnTo>
                    <a:pt x="15515" y="12582"/>
                  </a:lnTo>
                  <a:lnTo>
                    <a:pt x="15540" y="12632"/>
                  </a:lnTo>
                  <a:lnTo>
                    <a:pt x="15565" y="12657"/>
                  </a:lnTo>
                  <a:lnTo>
                    <a:pt x="15590" y="12707"/>
                  </a:lnTo>
                  <a:lnTo>
                    <a:pt x="15615" y="12732"/>
                  </a:lnTo>
                  <a:lnTo>
                    <a:pt x="15640" y="12782"/>
                  </a:lnTo>
                  <a:lnTo>
                    <a:pt x="15665" y="12832"/>
                  </a:lnTo>
                  <a:lnTo>
                    <a:pt x="15690" y="12857"/>
                  </a:lnTo>
                  <a:lnTo>
                    <a:pt x="15690" y="12882"/>
                  </a:lnTo>
                  <a:lnTo>
                    <a:pt x="15715" y="12907"/>
                  </a:lnTo>
                  <a:lnTo>
                    <a:pt x="15740" y="12957"/>
                  </a:lnTo>
                  <a:lnTo>
                    <a:pt x="15740" y="12983"/>
                  </a:lnTo>
                  <a:lnTo>
                    <a:pt x="15765" y="13033"/>
                  </a:lnTo>
                  <a:lnTo>
                    <a:pt x="15790" y="13083"/>
                  </a:lnTo>
                  <a:lnTo>
                    <a:pt x="15815" y="13108"/>
                  </a:lnTo>
                  <a:lnTo>
                    <a:pt x="15840" y="13158"/>
                  </a:lnTo>
                  <a:lnTo>
                    <a:pt x="15840" y="13208"/>
                  </a:lnTo>
                  <a:lnTo>
                    <a:pt x="15865" y="13258"/>
                  </a:lnTo>
                  <a:lnTo>
                    <a:pt x="15890" y="13308"/>
                  </a:lnTo>
                  <a:lnTo>
                    <a:pt x="15916" y="13333"/>
                  </a:lnTo>
                  <a:lnTo>
                    <a:pt x="15916" y="13384"/>
                  </a:lnTo>
                  <a:lnTo>
                    <a:pt x="15941" y="13434"/>
                  </a:lnTo>
                  <a:lnTo>
                    <a:pt x="15941" y="13484"/>
                  </a:lnTo>
                  <a:lnTo>
                    <a:pt x="15966" y="13534"/>
                  </a:lnTo>
                  <a:lnTo>
                    <a:pt x="15991" y="13559"/>
                  </a:lnTo>
                  <a:lnTo>
                    <a:pt x="15991" y="13609"/>
                  </a:lnTo>
                  <a:lnTo>
                    <a:pt x="16016" y="13659"/>
                  </a:lnTo>
                  <a:lnTo>
                    <a:pt x="16016" y="13709"/>
                  </a:lnTo>
                  <a:lnTo>
                    <a:pt x="16041" y="13760"/>
                  </a:lnTo>
                  <a:lnTo>
                    <a:pt x="16041" y="13810"/>
                  </a:lnTo>
                  <a:lnTo>
                    <a:pt x="16066" y="13860"/>
                  </a:lnTo>
                  <a:lnTo>
                    <a:pt x="16066" y="13910"/>
                  </a:lnTo>
                  <a:lnTo>
                    <a:pt x="16091" y="13960"/>
                  </a:lnTo>
                  <a:lnTo>
                    <a:pt x="16091" y="14010"/>
                  </a:lnTo>
                  <a:lnTo>
                    <a:pt x="16091" y="14060"/>
                  </a:lnTo>
                  <a:lnTo>
                    <a:pt x="16116" y="14110"/>
                  </a:lnTo>
                  <a:lnTo>
                    <a:pt x="16116" y="14135"/>
                  </a:lnTo>
                  <a:lnTo>
                    <a:pt x="16116" y="14186"/>
                  </a:lnTo>
                  <a:lnTo>
                    <a:pt x="16141" y="14236"/>
                  </a:lnTo>
                  <a:lnTo>
                    <a:pt x="16141" y="14286"/>
                  </a:lnTo>
                  <a:lnTo>
                    <a:pt x="16141" y="14311"/>
                  </a:lnTo>
                  <a:lnTo>
                    <a:pt x="16141" y="14336"/>
                  </a:lnTo>
                  <a:lnTo>
                    <a:pt x="16141" y="14411"/>
                  </a:lnTo>
                  <a:lnTo>
                    <a:pt x="16141" y="14461"/>
                  </a:lnTo>
                  <a:lnTo>
                    <a:pt x="16166" y="14511"/>
                  </a:lnTo>
                  <a:lnTo>
                    <a:pt x="16166" y="14562"/>
                  </a:lnTo>
                  <a:lnTo>
                    <a:pt x="16166" y="14612"/>
                  </a:lnTo>
                  <a:lnTo>
                    <a:pt x="16166" y="14662"/>
                  </a:lnTo>
                  <a:lnTo>
                    <a:pt x="16166" y="14712"/>
                  </a:lnTo>
                  <a:lnTo>
                    <a:pt x="16166" y="14762"/>
                  </a:lnTo>
                  <a:lnTo>
                    <a:pt x="16166" y="14812"/>
                  </a:lnTo>
                  <a:lnTo>
                    <a:pt x="16166" y="14862"/>
                  </a:lnTo>
                  <a:lnTo>
                    <a:pt x="16166" y="14912"/>
                  </a:lnTo>
                  <a:lnTo>
                    <a:pt x="16166" y="14963"/>
                  </a:lnTo>
                  <a:lnTo>
                    <a:pt x="16141" y="15013"/>
                  </a:lnTo>
                  <a:lnTo>
                    <a:pt x="16141" y="15063"/>
                  </a:lnTo>
                  <a:lnTo>
                    <a:pt x="16141" y="15113"/>
                  </a:lnTo>
                  <a:lnTo>
                    <a:pt x="16116" y="15163"/>
                  </a:lnTo>
                  <a:lnTo>
                    <a:pt x="16116" y="15213"/>
                  </a:lnTo>
                  <a:lnTo>
                    <a:pt x="16091" y="15263"/>
                  </a:lnTo>
                  <a:lnTo>
                    <a:pt x="16091" y="15313"/>
                  </a:lnTo>
                  <a:lnTo>
                    <a:pt x="16066" y="15338"/>
                  </a:lnTo>
                  <a:lnTo>
                    <a:pt x="16041" y="15389"/>
                  </a:lnTo>
                  <a:lnTo>
                    <a:pt x="16041" y="15439"/>
                  </a:lnTo>
                  <a:lnTo>
                    <a:pt x="16016" y="15489"/>
                  </a:lnTo>
                  <a:lnTo>
                    <a:pt x="15991" y="15514"/>
                  </a:lnTo>
                  <a:lnTo>
                    <a:pt x="15966" y="15564"/>
                  </a:lnTo>
                  <a:lnTo>
                    <a:pt x="15941" y="15614"/>
                  </a:lnTo>
                  <a:lnTo>
                    <a:pt x="15916" y="15639"/>
                  </a:lnTo>
                  <a:lnTo>
                    <a:pt x="15890" y="15689"/>
                  </a:lnTo>
                  <a:lnTo>
                    <a:pt x="15865" y="15714"/>
                  </a:lnTo>
                  <a:lnTo>
                    <a:pt x="15840" y="15765"/>
                  </a:lnTo>
                  <a:lnTo>
                    <a:pt x="15815" y="15790"/>
                  </a:lnTo>
                  <a:lnTo>
                    <a:pt x="15790" y="15840"/>
                  </a:lnTo>
                  <a:lnTo>
                    <a:pt x="15765" y="15865"/>
                  </a:lnTo>
                  <a:lnTo>
                    <a:pt x="15740" y="15890"/>
                  </a:lnTo>
                  <a:lnTo>
                    <a:pt x="15690" y="15940"/>
                  </a:lnTo>
                  <a:lnTo>
                    <a:pt x="15665" y="15965"/>
                  </a:lnTo>
                  <a:lnTo>
                    <a:pt x="15640" y="15990"/>
                  </a:lnTo>
                  <a:lnTo>
                    <a:pt x="15615" y="16040"/>
                  </a:lnTo>
                  <a:lnTo>
                    <a:pt x="15565" y="16065"/>
                  </a:lnTo>
                  <a:lnTo>
                    <a:pt x="15540" y="16090"/>
                  </a:lnTo>
                  <a:lnTo>
                    <a:pt x="15515" y="16115"/>
                  </a:lnTo>
                  <a:lnTo>
                    <a:pt x="15464" y="16140"/>
                  </a:lnTo>
                  <a:lnTo>
                    <a:pt x="15439" y="16191"/>
                  </a:lnTo>
                  <a:lnTo>
                    <a:pt x="15389" y="16216"/>
                  </a:lnTo>
                  <a:lnTo>
                    <a:pt x="15364" y="16241"/>
                  </a:lnTo>
                  <a:lnTo>
                    <a:pt x="15314" y="16266"/>
                  </a:lnTo>
                  <a:lnTo>
                    <a:pt x="15289" y="16291"/>
                  </a:lnTo>
                  <a:lnTo>
                    <a:pt x="15239" y="16316"/>
                  </a:lnTo>
                  <a:lnTo>
                    <a:pt x="15214" y="16341"/>
                  </a:lnTo>
                  <a:lnTo>
                    <a:pt x="15164" y="16366"/>
                  </a:lnTo>
                  <a:lnTo>
                    <a:pt x="15139" y="16391"/>
                  </a:lnTo>
                  <a:lnTo>
                    <a:pt x="15088" y="16416"/>
                  </a:lnTo>
                  <a:lnTo>
                    <a:pt x="15038" y="16441"/>
                  </a:lnTo>
                  <a:lnTo>
                    <a:pt x="15013" y="16441"/>
                  </a:lnTo>
                  <a:lnTo>
                    <a:pt x="14963" y="16466"/>
                  </a:lnTo>
                  <a:lnTo>
                    <a:pt x="14913" y="16491"/>
                  </a:lnTo>
                  <a:lnTo>
                    <a:pt x="14888" y="16516"/>
                  </a:lnTo>
                  <a:lnTo>
                    <a:pt x="14838" y="16541"/>
                  </a:lnTo>
                  <a:lnTo>
                    <a:pt x="14788" y="16567"/>
                  </a:lnTo>
                  <a:lnTo>
                    <a:pt x="14763" y="16567"/>
                  </a:lnTo>
                  <a:lnTo>
                    <a:pt x="14713" y="16592"/>
                  </a:lnTo>
                  <a:lnTo>
                    <a:pt x="14662" y="16617"/>
                  </a:lnTo>
                  <a:lnTo>
                    <a:pt x="14612" y="16617"/>
                  </a:lnTo>
                  <a:lnTo>
                    <a:pt x="14587" y="16642"/>
                  </a:lnTo>
                  <a:lnTo>
                    <a:pt x="14537" y="16667"/>
                  </a:lnTo>
                  <a:lnTo>
                    <a:pt x="14487" y="16667"/>
                  </a:lnTo>
                  <a:lnTo>
                    <a:pt x="14437" y="16692"/>
                  </a:lnTo>
                  <a:lnTo>
                    <a:pt x="14412" y="16717"/>
                  </a:lnTo>
                  <a:lnTo>
                    <a:pt x="14362" y="16717"/>
                  </a:lnTo>
                  <a:lnTo>
                    <a:pt x="14312" y="16742"/>
                  </a:lnTo>
                  <a:lnTo>
                    <a:pt x="14261" y="16767"/>
                  </a:lnTo>
                  <a:lnTo>
                    <a:pt x="14211" y="16767"/>
                  </a:lnTo>
                  <a:lnTo>
                    <a:pt x="14186" y="16792"/>
                  </a:lnTo>
                  <a:lnTo>
                    <a:pt x="14136" y="16792"/>
                  </a:lnTo>
                  <a:lnTo>
                    <a:pt x="14086" y="16817"/>
                  </a:lnTo>
                  <a:lnTo>
                    <a:pt x="14036" y="16817"/>
                  </a:lnTo>
                  <a:lnTo>
                    <a:pt x="13986" y="16842"/>
                  </a:lnTo>
                  <a:lnTo>
                    <a:pt x="13936" y="16842"/>
                  </a:lnTo>
                  <a:lnTo>
                    <a:pt x="13910" y="16867"/>
                  </a:lnTo>
                  <a:lnTo>
                    <a:pt x="13860" y="16867"/>
                  </a:lnTo>
                  <a:lnTo>
                    <a:pt x="13810" y="16892"/>
                  </a:lnTo>
                  <a:lnTo>
                    <a:pt x="13760" y="16892"/>
                  </a:lnTo>
                  <a:lnTo>
                    <a:pt x="13660" y="16917"/>
                  </a:lnTo>
                  <a:lnTo>
                    <a:pt x="13585" y="16917"/>
                  </a:lnTo>
                  <a:lnTo>
                    <a:pt x="13484" y="16942"/>
                  </a:lnTo>
                  <a:lnTo>
                    <a:pt x="13384" y="16968"/>
                  </a:lnTo>
                  <a:lnTo>
                    <a:pt x="13309" y="16968"/>
                  </a:lnTo>
                  <a:lnTo>
                    <a:pt x="13209" y="16993"/>
                  </a:lnTo>
                  <a:lnTo>
                    <a:pt x="13108" y="17018"/>
                  </a:lnTo>
                  <a:lnTo>
                    <a:pt x="12933" y="17018"/>
                  </a:lnTo>
                  <a:lnTo>
                    <a:pt x="12858" y="17043"/>
                  </a:lnTo>
                  <a:lnTo>
                    <a:pt x="12682" y="17043"/>
                  </a:lnTo>
                  <a:lnTo>
                    <a:pt x="12582" y="17068"/>
                  </a:lnTo>
                  <a:lnTo>
                    <a:pt x="11755" y="17068"/>
                  </a:lnTo>
                  <a:lnTo>
                    <a:pt x="11680" y="17043"/>
                  </a:lnTo>
                  <a:lnTo>
                    <a:pt x="11580" y="17043"/>
                  </a:lnTo>
                  <a:lnTo>
                    <a:pt x="11379" y="17018"/>
                  </a:lnTo>
                  <a:lnTo>
                    <a:pt x="11304" y="16993"/>
                  </a:lnTo>
                  <a:lnTo>
                    <a:pt x="11028" y="16968"/>
                  </a:lnTo>
                  <a:lnTo>
                    <a:pt x="10753" y="16917"/>
                  </a:lnTo>
                  <a:lnTo>
                    <a:pt x="10502" y="16892"/>
                  </a:lnTo>
                  <a:lnTo>
                    <a:pt x="10226" y="16867"/>
                  </a:lnTo>
                  <a:lnTo>
                    <a:pt x="9951" y="16817"/>
                  </a:lnTo>
                  <a:lnTo>
                    <a:pt x="9675" y="16792"/>
                  </a:lnTo>
                  <a:lnTo>
                    <a:pt x="9399" y="16767"/>
                  </a:lnTo>
                  <a:lnTo>
                    <a:pt x="9124" y="16717"/>
                  </a:lnTo>
                  <a:lnTo>
                    <a:pt x="8848" y="16692"/>
                  </a:lnTo>
                  <a:lnTo>
                    <a:pt x="8697" y="16692"/>
                  </a:lnTo>
                  <a:lnTo>
                    <a:pt x="8572" y="16667"/>
                  </a:lnTo>
                  <a:lnTo>
                    <a:pt x="8296" y="16642"/>
                  </a:lnTo>
                  <a:lnTo>
                    <a:pt x="7996" y="16617"/>
                  </a:lnTo>
                  <a:lnTo>
                    <a:pt x="7720" y="16592"/>
                  </a:lnTo>
                  <a:lnTo>
                    <a:pt x="7444" y="16567"/>
                  </a:lnTo>
                  <a:lnTo>
                    <a:pt x="7169" y="16541"/>
                  </a:lnTo>
                  <a:lnTo>
                    <a:pt x="6893" y="16516"/>
                  </a:lnTo>
                  <a:lnTo>
                    <a:pt x="6592" y="16516"/>
                  </a:lnTo>
                  <a:lnTo>
                    <a:pt x="6467" y="16491"/>
                  </a:lnTo>
                  <a:lnTo>
                    <a:pt x="6316" y="16491"/>
                  </a:lnTo>
                  <a:lnTo>
                    <a:pt x="6166" y="16466"/>
                  </a:lnTo>
                  <a:lnTo>
                    <a:pt x="5890" y="16466"/>
                  </a:lnTo>
                  <a:lnTo>
                    <a:pt x="5740" y="16441"/>
                  </a:lnTo>
                  <a:lnTo>
                    <a:pt x="5339" y="16441"/>
                  </a:lnTo>
                  <a:lnTo>
                    <a:pt x="5189" y="16416"/>
                  </a:lnTo>
                  <a:lnTo>
                    <a:pt x="4763" y="16416"/>
                  </a:lnTo>
                  <a:lnTo>
                    <a:pt x="4612" y="16391"/>
                  </a:lnTo>
                  <a:lnTo>
                    <a:pt x="2206" y="16391"/>
                  </a:lnTo>
                  <a:lnTo>
                    <a:pt x="2056" y="16416"/>
                  </a:lnTo>
                  <a:lnTo>
                    <a:pt x="1630" y="16416"/>
                  </a:lnTo>
                  <a:lnTo>
                    <a:pt x="1479" y="16441"/>
                  </a:lnTo>
                  <a:lnTo>
                    <a:pt x="1204" y="16441"/>
                  </a:lnTo>
                  <a:lnTo>
                    <a:pt x="1053" y="16466"/>
                  </a:lnTo>
                  <a:lnTo>
                    <a:pt x="778" y="16466"/>
                  </a:lnTo>
                  <a:lnTo>
                    <a:pt x="627" y="16491"/>
                  </a:lnTo>
                  <a:lnTo>
                    <a:pt x="502" y="16491"/>
                  </a:lnTo>
                  <a:lnTo>
                    <a:pt x="377" y="16516"/>
                  </a:lnTo>
                  <a:cubicBezTo>
                    <a:pt x="176" y="17644"/>
                    <a:pt x="51" y="18772"/>
                    <a:pt x="1" y="19900"/>
                  </a:cubicBezTo>
                  <a:lnTo>
                    <a:pt x="26" y="19900"/>
                  </a:lnTo>
                  <a:lnTo>
                    <a:pt x="51" y="19875"/>
                  </a:lnTo>
                  <a:lnTo>
                    <a:pt x="101" y="19850"/>
                  </a:lnTo>
                  <a:lnTo>
                    <a:pt x="126" y="19850"/>
                  </a:lnTo>
                  <a:lnTo>
                    <a:pt x="226" y="19800"/>
                  </a:lnTo>
                  <a:lnTo>
                    <a:pt x="301" y="19775"/>
                  </a:lnTo>
                  <a:lnTo>
                    <a:pt x="377" y="19724"/>
                  </a:lnTo>
                  <a:lnTo>
                    <a:pt x="452" y="19699"/>
                  </a:lnTo>
                  <a:lnTo>
                    <a:pt x="552" y="19649"/>
                  </a:lnTo>
                  <a:lnTo>
                    <a:pt x="627" y="19624"/>
                  </a:lnTo>
                  <a:lnTo>
                    <a:pt x="702" y="19599"/>
                  </a:lnTo>
                  <a:lnTo>
                    <a:pt x="803" y="19574"/>
                  </a:lnTo>
                  <a:lnTo>
                    <a:pt x="878" y="19524"/>
                  </a:lnTo>
                  <a:lnTo>
                    <a:pt x="953" y="19499"/>
                  </a:lnTo>
                  <a:lnTo>
                    <a:pt x="1053" y="19474"/>
                  </a:lnTo>
                  <a:lnTo>
                    <a:pt x="1128" y="19449"/>
                  </a:lnTo>
                  <a:lnTo>
                    <a:pt x="1204" y="19424"/>
                  </a:lnTo>
                  <a:lnTo>
                    <a:pt x="1304" y="19399"/>
                  </a:lnTo>
                  <a:lnTo>
                    <a:pt x="1379" y="19374"/>
                  </a:lnTo>
                  <a:lnTo>
                    <a:pt x="1479" y="19349"/>
                  </a:lnTo>
                  <a:lnTo>
                    <a:pt x="1555" y="19323"/>
                  </a:lnTo>
                  <a:lnTo>
                    <a:pt x="1655" y="19298"/>
                  </a:lnTo>
                  <a:lnTo>
                    <a:pt x="1730" y="19273"/>
                  </a:lnTo>
                  <a:lnTo>
                    <a:pt x="1830" y="19248"/>
                  </a:lnTo>
                  <a:lnTo>
                    <a:pt x="1905" y="19248"/>
                  </a:lnTo>
                  <a:lnTo>
                    <a:pt x="1981" y="19223"/>
                  </a:lnTo>
                  <a:lnTo>
                    <a:pt x="2081" y="19198"/>
                  </a:lnTo>
                  <a:lnTo>
                    <a:pt x="2156" y="19173"/>
                  </a:lnTo>
                  <a:lnTo>
                    <a:pt x="2256" y="19173"/>
                  </a:lnTo>
                  <a:lnTo>
                    <a:pt x="2331" y="19148"/>
                  </a:lnTo>
                  <a:lnTo>
                    <a:pt x="2432" y="19123"/>
                  </a:lnTo>
                  <a:lnTo>
                    <a:pt x="2507" y="19123"/>
                  </a:lnTo>
                  <a:lnTo>
                    <a:pt x="2607" y="19098"/>
                  </a:lnTo>
                  <a:lnTo>
                    <a:pt x="2682" y="19073"/>
                  </a:lnTo>
                  <a:lnTo>
                    <a:pt x="2783" y="19073"/>
                  </a:lnTo>
                  <a:lnTo>
                    <a:pt x="2858" y="19048"/>
                  </a:lnTo>
                  <a:lnTo>
                    <a:pt x="2958" y="19048"/>
                  </a:lnTo>
                  <a:lnTo>
                    <a:pt x="3033" y="19023"/>
                  </a:lnTo>
                  <a:lnTo>
                    <a:pt x="3209" y="18998"/>
                  </a:lnTo>
                  <a:lnTo>
                    <a:pt x="3384" y="18973"/>
                  </a:lnTo>
                  <a:lnTo>
                    <a:pt x="3560" y="18948"/>
                  </a:lnTo>
                  <a:lnTo>
                    <a:pt x="3735" y="18922"/>
                  </a:lnTo>
                  <a:lnTo>
                    <a:pt x="3785" y="18922"/>
                  </a:lnTo>
                  <a:lnTo>
                    <a:pt x="3860" y="18897"/>
                  </a:lnTo>
                  <a:lnTo>
                    <a:pt x="4011" y="18897"/>
                  </a:lnTo>
                  <a:lnTo>
                    <a:pt x="4011" y="18872"/>
                  </a:lnTo>
                  <a:lnTo>
                    <a:pt x="4362" y="18872"/>
                  </a:lnTo>
                  <a:lnTo>
                    <a:pt x="4412" y="18847"/>
                  </a:lnTo>
                  <a:lnTo>
                    <a:pt x="5189" y="18847"/>
                  </a:lnTo>
                  <a:lnTo>
                    <a:pt x="5239" y="18872"/>
                  </a:lnTo>
                  <a:lnTo>
                    <a:pt x="5590" y="18872"/>
                  </a:lnTo>
                  <a:lnTo>
                    <a:pt x="5640" y="18897"/>
                  </a:lnTo>
                  <a:lnTo>
                    <a:pt x="5840" y="18897"/>
                  </a:lnTo>
                  <a:lnTo>
                    <a:pt x="5915" y="18922"/>
                  </a:lnTo>
                  <a:lnTo>
                    <a:pt x="6066" y="18922"/>
                  </a:lnTo>
                  <a:lnTo>
                    <a:pt x="6116" y="18948"/>
                  </a:lnTo>
                  <a:lnTo>
                    <a:pt x="6241" y="18948"/>
                  </a:lnTo>
                  <a:lnTo>
                    <a:pt x="6316" y="18973"/>
                  </a:lnTo>
                  <a:lnTo>
                    <a:pt x="6442" y="18973"/>
                  </a:lnTo>
                  <a:lnTo>
                    <a:pt x="6517" y="18998"/>
                  </a:lnTo>
                  <a:lnTo>
                    <a:pt x="6592" y="18998"/>
                  </a:lnTo>
                  <a:lnTo>
                    <a:pt x="6642" y="19023"/>
                  </a:lnTo>
                  <a:lnTo>
                    <a:pt x="6717" y="19023"/>
                  </a:lnTo>
                  <a:lnTo>
                    <a:pt x="6793" y="19048"/>
                  </a:lnTo>
                  <a:lnTo>
                    <a:pt x="6843" y="19048"/>
                  </a:lnTo>
                  <a:lnTo>
                    <a:pt x="6918" y="19073"/>
                  </a:lnTo>
                  <a:lnTo>
                    <a:pt x="6968" y="19073"/>
                  </a:lnTo>
                  <a:lnTo>
                    <a:pt x="7043" y="19098"/>
                  </a:lnTo>
                  <a:lnTo>
                    <a:pt x="7118" y="19098"/>
                  </a:lnTo>
                  <a:lnTo>
                    <a:pt x="7169" y="19123"/>
                  </a:lnTo>
                  <a:lnTo>
                    <a:pt x="7244" y="19123"/>
                  </a:lnTo>
                  <a:lnTo>
                    <a:pt x="7369" y="19148"/>
                  </a:lnTo>
                  <a:lnTo>
                    <a:pt x="7494" y="19198"/>
                  </a:lnTo>
                  <a:lnTo>
                    <a:pt x="7620" y="19223"/>
                  </a:lnTo>
                  <a:lnTo>
                    <a:pt x="7770" y="19248"/>
                  </a:lnTo>
                  <a:lnTo>
                    <a:pt x="7895" y="19298"/>
                  </a:lnTo>
                  <a:lnTo>
                    <a:pt x="8021" y="19323"/>
                  </a:lnTo>
                  <a:lnTo>
                    <a:pt x="8146" y="19349"/>
                  </a:lnTo>
                  <a:lnTo>
                    <a:pt x="8271" y="19399"/>
                  </a:lnTo>
                  <a:lnTo>
                    <a:pt x="8397" y="19424"/>
                  </a:lnTo>
                  <a:lnTo>
                    <a:pt x="8522" y="19474"/>
                  </a:lnTo>
                  <a:lnTo>
                    <a:pt x="8647" y="19499"/>
                  </a:lnTo>
                  <a:lnTo>
                    <a:pt x="8773" y="19549"/>
                  </a:lnTo>
                  <a:lnTo>
                    <a:pt x="8923" y="19599"/>
                  </a:lnTo>
                  <a:lnTo>
                    <a:pt x="9048" y="19624"/>
                  </a:lnTo>
                  <a:lnTo>
                    <a:pt x="9073" y="19649"/>
                  </a:lnTo>
                  <a:lnTo>
                    <a:pt x="9174" y="19674"/>
                  </a:lnTo>
                  <a:lnTo>
                    <a:pt x="9299" y="19724"/>
                  </a:lnTo>
                  <a:lnTo>
                    <a:pt x="9424" y="19775"/>
                  </a:lnTo>
                  <a:lnTo>
                    <a:pt x="9550" y="19825"/>
                  </a:lnTo>
                  <a:lnTo>
                    <a:pt x="9675" y="19850"/>
                  </a:lnTo>
                  <a:lnTo>
                    <a:pt x="9775" y="19900"/>
                  </a:lnTo>
                  <a:lnTo>
                    <a:pt x="9900" y="19950"/>
                  </a:lnTo>
                  <a:lnTo>
                    <a:pt x="10026" y="20000"/>
                  </a:lnTo>
                  <a:lnTo>
                    <a:pt x="10151" y="20050"/>
                  </a:lnTo>
                  <a:lnTo>
                    <a:pt x="10276" y="20100"/>
                  </a:lnTo>
                  <a:lnTo>
                    <a:pt x="10402" y="20151"/>
                  </a:lnTo>
                  <a:lnTo>
                    <a:pt x="10527" y="20201"/>
                  </a:lnTo>
                  <a:lnTo>
                    <a:pt x="10778" y="20301"/>
                  </a:lnTo>
                  <a:lnTo>
                    <a:pt x="11028" y="20401"/>
                  </a:lnTo>
                  <a:lnTo>
                    <a:pt x="11254" y="20501"/>
                  </a:lnTo>
                  <a:lnTo>
                    <a:pt x="11504" y="20602"/>
                  </a:lnTo>
                  <a:lnTo>
                    <a:pt x="12006" y="20802"/>
                  </a:lnTo>
                  <a:lnTo>
                    <a:pt x="12231" y="20902"/>
                  </a:lnTo>
                  <a:lnTo>
                    <a:pt x="12482" y="21003"/>
                  </a:lnTo>
                  <a:lnTo>
                    <a:pt x="12733" y="21103"/>
                  </a:lnTo>
                  <a:lnTo>
                    <a:pt x="12833" y="21153"/>
                  </a:lnTo>
                  <a:lnTo>
                    <a:pt x="12958" y="21203"/>
                  </a:lnTo>
                  <a:lnTo>
                    <a:pt x="13083" y="21253"/>
                  </a:lnTo>
                  <a:lnTo>
                    <a:pt x="13209" y="21278"/>
                  </a:lnTo>
                  <a:lnTo>
                    <a:pt x="13284" y="21328"/>
                  </a:lnTo>
                  <a:lnTo>
                    <a:pt x="13334" y="21328"/>
                  </a:lnTo>
                  <a:lnTo>
                    <a:pt x="13459" y="21379"/>
                  </a:lnTo>
                  <a:lnTo>
                    <a:pt x="13560" y="21429"/>
                  </a:lnTo>
                  <a:lnTo>
                    <a:pt x="13685" y="21479"/>
                  </a:lnTo>
                  <a:lnTo>
                    <a:pt x="13810" y="21529"/>
                  </a:lnTo>
                  <a:lnTo>
                    <a:pt x="13936" y="21579"/>
                  </a:lnTo>
                  <a:lnTo>
                    <a:pt x="14036" y="21629"/>
                  </a:lnTo>
                  <a:lnTo>
                    <a:pt x="14161" y="21654"/>
                  </a:lnTo>
                  <a:lnTo>
                    <a:pt x="14286" y="21704"/>
                  </a:lnTo>
                  <a:lnTo>
                    <a:pt x="14412" y="21755"/>
                  </a:lnTo>
                  <a:lnTo>
                    <a:pt x="14537" y="21805"/>
                  </a:lnTo>
                  <a:lnTo>
                    <a:pt x="14662" y="21830"/>
                  </a:lnTo>
                  <a:lnTo>
                    <a:pt x="14763" y="21880"/>
                  </a:lnTo>
                  <a:lnTo>
                    <a:pt x="14888" y="21905"/>
                  </a:lnTo>
                  <a:lnTo>
                    <a:pt x="15013" y="21955"/>
                  </a:lnTo>
                  <a:lnTo>
                    <a:pt x="15139" y="21980"/>
                  </a:lnTo>
                  <a:lnTo>
                    <a:pt x="15264" y="22030"/>
                  </a:lnTo>
                  <a:lnTo>
                    <a:pt x="15389" y="22055"/>
                  </a:lnTo>
                  <a:lnTo>
                    <a:pt x="15489" y="22105"/>
                  </a:lnTo>
                  <a:lnTo>
                    <a:pt x="15615" y="22130"/>
                  </a:lnTo>
                  <a:lnTo>
                    <a:pt x="15740" y="22156"/>
                  </a:lnTo>
                  <a:lnTo>
                    <a:pt x="15815" y="22181"/>
                  </a:lnTo>
                  <a:lnTo>
                    <a:pt x="15865" y="22206"/>
                  </a:lnTo>
                  <a:lnTo>
                    <a:pt x="15916" y="22206"/>
                  </a:lnTo>
                  <a:lnTo>
                    <a:pt x="15991" y="22231"/>
                  </a:lnTo>
                  <a:lnTo>
                    <a:pt x="16041" y="22231"/>
                  </a:lnTo>
                  <a:lnTo>
                    <a:pt x="16116" y="22256"/>
                  </a:lnTo>
                  <a:lnTo>
                    <a:pt x="16166" y="22256"/>
                  </a:lnTo>
                  <a:lnTo>
                    <a:pt x="16241" y="22281"/>
                  </a:lnTo>
                  <a:lnTo>
                    <a:pt x="16291" y="22281"/>
                  </a:lnTo>
                  <a:lnTo>
                    <a:pt x="16367" y="22306"/>
                  </a:lnTo>
                  <a:lnTo>
                    <a:pt x="16417" y="22306"/>
                  </a:lnTo>
                  <a:lnTo>
                    <a:pt x="16467" y="22331"/>
                  </a:lnTo>
                  <a:lnTo>
                    <a:pt x="16542" y="22331"/>
                  </a:lnTo>
                  <a:lnTo>
                    <a:pt x="16592" y="22356"/>
                  </a:lnTo>
                  <a:lnTo>
                    <a:pt x="16667" y="22356"/>
                  </a:lnTo>
                  <a:lnTo>
                    <a:pt x="16718" y="22381"/>
                  </a:lnTo>
                  <a:lnTo>
                    <a:pt x="16843" y="22381"/>
                  </a:lnTo>
                  <a:lnTo>
                    <a:pt x="16918" y="22406"/>
                  </a:lnTo>
                  <a:lnTo>
                    <a:pt x="16968" y="22406"/>
                  </a:lnTo>
                  <a:lnTo>
                    <a:pt x="17043" y="22431"/>
                  </a:lnTo>
                  <a:lnTo>
                    <a:pt x="17219" y="22431"/>
                  </a:lnTo>
                  <a:lnTo>
                    <a:pt x="17294" y="22456"/>
                  </a:lnTo>
                  <a:lnTo>
                    <a:pt x="17469" y="22456"/>
                  </a:lnTo>
                  <a:lnTo>
                    <a:pt x="17545" y="22481"/>
                  </a:lnTo>
                  <a:lnTo>
                    <a:pt x="17795" y="22481"/>
                  </a:lnTo>
                  <a:lnTo>
                    <a:pt x="17845" y="22506"/>
                  </a:lnTo>
                  <a:lnTo>
                    <a:pt x="18697" y="22506"/>
                  </a:lnTo>
                  <a:lnTo>
                    <a:pt x="18748" y="22481"/>
                  </a:lnTo>
                  <a:lnTo>
                    <a:pt x="18998" y="22481"/>
                  </a:lnTo>
                  <a:lnTo>
                    <a:pt x="19073" y="22456"/>
                  </a:lnTo>
                  <a:lnTo>
                    <a:pt x="19274" y="22456"/>
                  </a:lnTo>
                  <a:lnTo>
                    <a:pt x="19349" y="22431"/>
                  </a:lnTo>
                  <a:lnTo>
                    <a:pt x="19474" y="22431"/>
                  </a:lnTo>
                  <a:lnTo>
                    <a:pt x="19525" y="22406"/>
                  </a:lnTo>
                  <a:lnTo>
                    <a:pt x="19600" y="22406"/>
                  </a:lnTo>
                  <a:lnTo>
                    <a:pt x="19675" y="22381"/>
                  </a:lnTo>
                  <a:lnTo>
                    <a:pt x="19725" y="22381"/>
                  </a:lnTo>
                  <a:lnTo>
                    <a:pt x="19800" y="22356"/>
                  </a:lnTo>
                  <a:lnTo>
                    <a:pt x="19875" y="22356"/>
                  </a:lnTo>
                  <a:lnTo>
                    <a:pt x="19926" y="22331"/>
                  </a:lnTo>
                  <a:lnTo>
                    <a:pt x="20001" y="22331"/>
                  </a:lnTo>
                  <a:lnTo>
                    <a:pt x="20026" y="22306"/>
                  </a:lnTo>
                  <a:lnTo>
                    <a:pt x="20076" y="22306"/>
                  </a:lnTo>
                  <a:lnTo>
                    <a:pt x="20101" y="22281"/>
                  </a:lnTo>
                  <a:lnTo>
                    <a:pt x="20126" y="22281"/>
                  </a:lnTo>
                  <a:lnTo>
                    <a:pt x="20151" y="22256"/>
                  </a:lnTo>
                  <a:lnTo>
                    <a:pt x="20201" y="22256"/>
                  </a:lnTo>
                  <a:lnTo>
                    <a:pt x="20226" y="22231"/>
                  </a:lnTo>
                  <a:lnTo>
                    <a:pt x="20251" y="22231"/>
                  </a:lnTo>
                  <a:lnTo>
                    <a:pt x="20276" y="22206"/>
                  </a:lnTo>
                  <a:lnTo>
                    <a:pt x="20302" y="22206"/>
                  </a:lnTo>
                  <a:lnTo>
                    <a:pt x="20327" y="22181"/>
                  </a:lnTo>
                  <a:lnTo>
                    <a:pt x="20352" y="22181"/>
                  </a:lnTo>
                  <a:lnTo>
                    <a:pt x="20377" y="22156"/>
                  </a:lnTo>
                  <a:lnTo>
                    <a:pt x="20402" y="22156"/>
                  </a:lnTo>
                  <a:lnTo>
                    <a:pt x="20402" y="22130"/>
                  </a:lnTo>
                  <a:lnTo>
                    <a:pt x="20427" y="22130"/>
                  </a:lnTo>
                  <a:lnTo>
                    <a:pt x="20452" y="22105"/>
                  </a:lnTo>
                  <a:lnTo>
                    <a:pt x="20477" y="22080"/>
                  </a:lnTo>
                  <a:lnTo>
                    <a:pt x="20502" y="22055"/>
                  </a:lnTo>
                  <a:lnTo>
                    <a:pt x="20527" y="22055"/>
                  </a:lnTo>
                  <a:lnTo>
                    <a:pt x="20527" y="22030"/>
                  </a:lnTo>
                  <a:lnTo>
                    <a:pt x="20552" y="22005"/>
                  </a:lnTo>
                  <a:lnTo>
                    <a:pt x="20577" y="22005"/>
                  </a:lnTo>
                  <a:lnTo>
                    <a:pt x="20577" y="21980"/>
                  </a:lnTo>
                  <a:lnTo>
                    <a:pt x="20602" y="21955"/>
                  </a:lnTo>
                  <a:lnTo>
                    <a:pt x="20627" y="21930"/>
                  </a:lnTo>
                  <a:lnTo>
                    <a:pt x="20652" y="21905"/>
                  </a:lnTo>
                  <a:lnTo>
                    <a:pt x="20677" y="21880"/>
                  </a:lnTo>
                  <a:lnTo>
                    <a:pt x="20677" y="21855"/>
                  </a:lnTo>
                  <a:lnTo>
                    <a:pt x="20703" y="21830"/>
                  </a:lnTo>
                  <a:lnTo>
                    <a:pt x="20728" y="21805"/>
                  </a:lnTo>
                  <a:lnTo>
                    <a:pt x="20728" y="21780"/>
                  </a:lnTo>
                  <a:lnTo>
                    <a:pt x="20753" y="21755"/>
                  </a:lnTo>
                  <a:lnTo>
                    <a:pt x="20778" y="21729"/>
                  </a:lnTo>
                  <a:lnTo>
                    <a:pt x="20778" y="21704"/>
                  </a:lnTo>
                  <a:lnTo>
                    <a:pt x="20803" y="21679"/>
                  </a:lnTo>
                  <a:lnTo>
                    <a:pt x="20803" y="21654"/>
                  </a:lnTo>
                  <a:lnTo>
                    <a:pt x="20828" y="21654"/>
                  </a:lnTo>
                  <a:lnTo>
                    <a:pt x="20828" y="21629"/>
                  </a:lnTo>
                  <a:lnTo>
                    <a:pt x="20828" y="21604"/>
                  </a:lnTo>
                  <a:lnTo>
                    <a:pt x="20853" y="21579"/>
                  </a:lnTo>
                  <a:lnTo>
                    <a:pt x="20853" y="21554"/>
                  </a:lnTo>
                  <a:lnTo>
                    <a:pt x="20878" y="21529"/>
                  </a:lnTo>
                  <a:lnTo>
                    <a:pt x="20878" y="21504"/>
                  </a:lnTo>
                  <a:lnTo>
                    <a:pt x="20878" y="21479"/>
                  </a:lnTo>
                  <a:lnTo>
                    <a:pt x="20903" y="21454"/>
                  </a:lnTo>
                  <a:lnTo>
                    <a:pt x="20903" y="21429"/>
                  </a:lnTo>
                  <a:lnTo>
                    <a:pt x="20903" y="21404"/>
                  </a:lnTo>
                  <a:lnTo>
                    <a:pt x="20928" y="21404"/>
                  </a:lnTo>
                  <a:lnTo>
                    <a:pt x="20928" y="21379"/>
                  </a:lnTo>
                  <a:lnTo>
                    <a:pt x="20928" y="21354"/>
                  </a:lnTo>
                  <a:lnTo>
                    <a:pt x="20928" y="21328"/>
                  </a:lnTo>
                  <a:lnTo>
                    <a:pt x="20953" y="21303"/>
                  </a:lnTo>
                  <a:lnTo>
                    <a:pt x="20953" y="21278"/>
                  </a:lnTo>
                  <a:lnTo>
                    <a:pt x="20953" y="21253"/>
                  </a:lnTo>
                  <a:lnTo>
                    <a:pt x="20953" y="21228"/>
                  </a:lnTo>
                  <a:lnTo>
                    <a:pt x="20978" y="21203"/>
                  </a:lnTo>
                  <a:lnTo>
                    <a:pt x="20978" y="21178"/>
                  </a:lnTo>
                  <a:lnTo>
                    <a:pt x="20978" y="21153"/>
                  </a:lnTo>
                  <a:lnTo>
                    <a:pt x="20978" y="21103"/>
                  </a:lnTo>
                  <a:lnTo>
                    <a:pt x="21003" y="21028"/>
                  </a:lnTo>
                  <a:lnTo>
                    <a:pt x="21003" y="20978"/>
                  </a:lnTo>
                  <a:lnTo>
                    <a:pt x="21003" y="20927"/>
                  </a:lnTo>
                  <a:lnTo>
                    <a:pt x="21028" y="20877"/>
                  </a:lnTo>
                  <a:lnTo>
                    <a:pt x="21028" y="20827"/>
                  </a:lnTo>
                  <a:lnTo>
                    <a:pt x="21028" y="20777"/>
                  </a:lnTo>
                  <a:lnTo>
                    <a:pt x="21028" y="20727"/>
                  </a:lnTo>
                  <a:lnTo>
                    <a:pt x="21028" y="20652"/>
                  </a:lnTo>
                  <a:lnTo>
                    <a:pt x="21028" y="20602"/>
                  </a:lnTo>
                  <a:lnTo>
                    <a:pt x="21028" y="20552"/>
                  </a:lnTo>
                  <a:lnTo>
                    <a:pt x="21028" y="20501"/>
                  </a:lnTo>
                  <a:lnTo>
                    <a:pt x="21028" y="20451"/>
                  </a:lnTo>
                  <a:lnTo>
                    <a:pt x="21028" y="20401"/>
                  </a:lnTo>
                  <a:lnTo>
                    <a:pt x="21028" y="20326"/>
                  </a:lnTo>
                  <a:lnTo>
                    <a:pt x="21003" y="20276"/>
                  </a:lnTo>
                  <a:lnTo>
                    <a:pt x="21003" y="20226"/>
                  </a:lnTo>
                  <a:lnTo>
                    <a:pt x="21003" y="20176"/>
                  </a:lnTo>
                  <a:lnTo>
                    <a:pt x="21003" y="20125"/>
                  </a:lnTo>
                  <a:lnTo>
                    <a:pt x="20978" y="20075"/>
                  </a:lnTo>
                  <a:lnTo>
                    <a:pt x="20978" y="20025"/>
                  </a:lnTo>
                  <a:lnTo>
                    <a:pt x="20978" y="19950"/>
                  </a:lnTo>
                  <a:lnTo>
                    <a:pt x="20953" y="19900"/>
                  </a:lnTo>
                  <a:lnTo>
                    <a:pt x="20953" y="19850"/>
                  </a:lnTo>
                  <a:lnTo>
                    <a:pt x="20928" y="19800"/>
                  </a:lnTo>
                  <a:lnTo>
                    <a:pt x="20928" y="19750"/>
                  </a:lnTo>
                  <a:lnTo>
                    <a:pt x="20903" y="19699"/>
                  </a:lnTo>
                  <a:lnTo>
                    <a:pt x="20903" y="19649"/>
                  </a:lnTo>
                  <a:lnTo>
                    <a:pt x="20878" y="19624"/>
                  </a:lnTo>
                  <a:lnTo>
                    <a:pt x="20878" y="19574"/>
                  </a:lnTo>
                  <a:lnTo>
                    <a:pt x="20853" y="19524"/>
                  </a:lnTo>
                  <a:lnTo>
                    <a:pt x="20853" y="19499"/>
                  </a:lnTo>
                  <a:lnTo>
                    <a:pt x="20828" y="19449"/>
                  </a:lnTo>
                  <a:lnTo>
                    <a:pt x="20803" y="19424"/>
                  </a:lnTo>
                  <a:lnTo>
                    <a:pt x="20803" y="19374"/>
                  </a:lnTo>
                  <a:lnTo>
                    <a:pt x="20778" y="19349"/>
                  </a:lnTo>
                  <a:lnTo>
                    <a:pt x="20753" y="19298"/>
                  </a:lnTo>
                  <a:lnTo>
                    <a:pt x="20753" y="19273"/>
                  </a:lnTo>
                  <a:lnTo>
                    <a:pt x="20728" y="19223"/>
                  </a:lnTo>
                  <a:lnTo>
                    <a:pt x="20703" y="19173"/>
                  </a:lnTo>
                  <a:lnTo>
                    <a:pt x="20677" y="19148"/>
                  </a:lnTo>
                  <a:lnTo>
                    <a:pt x="20677" y="19098"/>
                  </a:lnTo>
                  <a:lnTo>
                    <a:pt x="20652" y="19073"/>
                  </a:lnTo>
                  <a:lnTo>
                    <a:pt x="20627" y="19023"/>
                  </a:lnTo>
                  <a:lnTo>
                    <a:pt x="20602" y="18973"/>
                  </a:lnTo>
                  <a:lnTo>
                    <a:pt x="20577" y="18948"/>
                  </a:lnTo>
                  <a:lnTo>
                    <a:pt x="20552" y="18897"/>
                  </a:lnTo>
                  <a:lnTo>
                    <a:pt x="20527" y="18872"/>
                  </a:lnTo>
                  <a:lnTo>
                    <a:pt x="20502" y="18822"/>
                  </a:lnTo>
                  <a:lnTo>
                    <a:pt x="20477" y="18772"/>
                  </a:lnTo>
                  <a:lnTo>
                    <a:pt x="20452" y="18747"/>
                  </a:lnTo>
                  <a:lnTo>
                    <a:pt x="20427" y="18697"/>
                  </a:lnTo>
                  <a:lnTo>
                    <a:pt x="20402" y="18672"/>
                  </a:lnTo>
                  <a:lnTo>
                    <a:pt x="20352" y="18572"/>
                  </a:lnTo>
                  <a:lnTo>
                    <a:pt x="20302" y="18496"/>
                  </a:lnTo>
                  <a:lnTo>
                    <a:pt x="20251" y="18421"/>
                  </a:lnTo>
                  <a:lnTo>
                    <a:pt x="20176" y="18346"/>
                  </a:lnTo>
                  <a:lnTo>
                    <a:pt x="20126" y="18271"/>
                  </a:lnTo>
                  <a:lnTo>
                    <a:pt x="20076" y="18171"/>
                  </a:lnTo>
                  <a:lnTo>
                    <a:pt x="20001" y="18095"/>
                  </a:lnTo>
                  <a:lnTo>
                    <a:pt x="19951" y="18020"/>
                  </a:lnTo>
                  <a:lnTo>
                    <a:pt x="19825" y="17845"/>
                  </a:lnTo>
                  <a:lnTo>
                    <a:pt x="19700" y="17694"/>
                  </a:lnTo>
                  <a:lnTo>
                    <a:pt x="19650" y="17594"/>
                  </a:lnTo>
                  <a:lnTo>
                    <a:pt x="19575" y="17519"/>
                  </a:lnTo>
                  <a:lnTo>
                    <a:pt x="19525" y="17444"/>
                  </a:lnTo>
                  <a:lnTo>
                    <a:pt x="19474" y="17369"/>
                  </a:lnTo>
                  <a:lnTo>
                    <a:pt x="19399" y="17268"/>
                  </a:lnTo>
                  <a:lnTo>
                    <a:pt x="19349" y="17193"/>
                  </a:lnTo>
                  <a:lnTo>
                    <a:pt x="19299" y="17118"/>
                  </a:lnTo>
                  <a:lnTo>
                    <a:pt x="19274" y="17068"/>
                  </a:lnTo>
                  <a:lnTo>
                    <a:pt x="19249" y="17018"/>
                  </a:lnTo>
                  <a:lnTo>
                    <a:pt x="19199" y="16993"/>
                  </a:lnTo>
                  <a:lnTo>
                    <a:pt x="19174" y="16942"/>
                  </a:lnTo>
                  <a:lnTo>
                    <a:pt x="19149" y="16892"/>
                  </a:lnTo>
                  <a:lnTo>
                    <a:pt x="19124" y="16842"/>
                  </a:lnTo>
                  <a:lnTo>
                    <a:pt x="19098" y="16817"/>
                  </a:lnTo>
                  <a:lnTo>
                    <a:pt x="19073" y="16767"/>
                  </a:lnTo>
                  <a:lnTo>
                    <a:pt x="19048" y="16717"/>
                  </a:lnTo>
                  <a:lnTo>
                    <a:pt x="19023" y="16692"/>
                  </a:lnTo>
                  <a:lnTo>
                    <a:pt x="18998" y="16642"/>
                  </a:lnTo>
                  <a:lnTo>
                    <a:pt x="18998" y="16592"/>
                  </a:lnTo>
                  <a:lnTo>
                    <a:pt x="18973" y="16567"/>
                  </a:lnTo>
                  <a:lnTo>
                    <a:pt x="18948" y="16516"/>
                  </a:lnTo>
                  <a:lnTo>
                    <a:pt x="18923" y="16466"/>
                  </a:lnTo>
                  <a:lnTo>
                    <a:pt x="18898" y="16416"/>
                  </a:lnTo>
                  <a:lnTo>
                    <a:pt x="18873" y="16391"/>
                  </a:lnTo>
                  <a:lnTo>
                    <a:pt x="18873" y="16341"/>
                  </a:lnTo>
                  <a:lnTo>
                    <a:pt x="18848" y="16291"/>
                  </a:lnTo>
                  <a:lnTo>
                    <a:pt x="18823" y="16241"/>
                  </a:lnTo>
                  <a:lnTo>
                    <a:pt x="18798" y="16216"/>
                  </a:lnTo>
                  <a:lnTo>
                    <a:pt x="18798" y="16166"/>
                  </a:lnTo>
                  <a:lnTo>
                    <a:pt x="18773" y="16115"/>
                  </a:lnTo>
                  <a:lnTo>
                    <a:pt x="18748" y="16065"/>
                  </a:lnTo>
                  <a:lnTo>
                    <a:pt x="18748" y="16015"/>
                  </a:lnTo>
                  <a:lnTo>
                    <a:pt x="18723" y="15990"/>
                  </a:lnTo>
                  <a:lnTo>
                    <a:pt x="18723" y="15940"/>
                  </a:lnTo>
                  <a:lnTo>
                    <a:pt x="18697" y="15890"/>
                  </a:lnTo>
                  <a:lnTo>
                    <a:pt x="18697" y="15840"/>
                  </a:lnTo>
                  <a:lnTo>
                    <a:pt x="18697" y="15790"/>
                  </a:lnTo>
                  <a:lnTo>
                    <a:pt x="18672" y="15765"/>
                  </a:lnTo>
                  <a:lnTo>
                    <a:pt x="18672" y="15714"/>
                  </a:lnTo>
                  <a:lnTo>
                    <a:pt x="18672" y="15664"/>
                  </a:lnTo>
                  <a:lnTo>
                    <a:pt x="18647" y="15614"/>
                  </a:lnTo>
                  <a:lnTo>
                    <a:pt x="18647" y="15564"/>
                  </a:lnTo>
                  <a:lnTo>
                    <a:pt x="18647" y="15514"/>
                  </a:lnTo>
                  <a:lnTo>
                    <a:pt x="18647" y="15464"/>
                  </a:lnTo>
                  <a:lnTo>
                    <a:pt x="18647" y="15414"/>
                  </a:lnTo>
                  <a:lnTo>
                    <a:pt x="18647" y="15389"/>
                  </a:lnTo>
                  <a:lnTo>
                    <a:pt x="18647" y="15338"/>
                  </a:lnTo>
                  <a:lnTo>
                    <a:pt x="18647" y="15288"/>
                  </a:lnTo>
                  <a:lnTo>
                    <a:pt x="18647" y="15238"/>
                  </a:lnTo>
                  <a:lnTo>
                    <a:pt x="18672" y="15188"/>
                  </a:lnTo>
                  <a:lnTo>
                    <a:pt x="18672" y="15138"/>
                  </a:lnTo>
                  <a:lnTo>
                    <a:pt x="18672" y="15088"/>
                  </a:lnTo>
                  <a:lnTo>
                    <a:pt x="18672" y="15038"/>
                  </a:lnTo>
                  <a:lnTo>
                    <a:pt x="18697" y="15013"/>
                  </a:lnTo>
                  <a:lnTo>
                    <a:pt x="18697" y="14988"/>
                  </a:lnTo>
                  <a:lnTo>
                    <a:pt x="18697" y="14937"/>
                  </a:lnTo>
                  <a:lnTo>
                    <a:pt x="18723" y="14912"/>
                  </a:lnTo>
                  <a:lnTo>
                    <a:pt x="18723" y="14862"/>
                  </a:lnTo>
                  <a:lnTo>
                    <a:pt x="18748" y="14812"/>
                  </a:lnTo>
                  <a:lnTo>
                    <a:pt x="18773" y="14762"/>
                  </a:lnTo>
                  <a:lnTo>
                    <a:pt x="18773" y="14712"/>
                  </a:lnTo>
                  <a:lnTo>
                    <a:pt x="18798" y="14662"/>
                  </a:lnTo>
                  <a:lnTo>
                    <a:pt x="18823" y="14612"/>
                  </a:lnTo>
                  <a:lnTo>
                    <a:pt x="18848" y="14562"/>
                  </a:lnTo>
                  <a:lnTo>
                    <a:pt x="18873" y="14511"/>
                  </a:lnTo>
                  <a:lnTo>
                    <a:pt x="18898" y="14461"/>
                  </a:lnTo>
                  <a:lnTo>
                    <a:pt x="18923" y="14411"/>
                  </a:lnTo>
                  <a:lnTo>
                    <a:pt x="18948" y="14361"/>
                  </a:lnTo>
                  <a:lnTo>
                    <a:pt x="18973" y="14336"/>
                  </a:lnTo>
                  <a:lnTo>
                    <a:pt x="19023" y="14286"/>
                  </a:lnTo>
                  <a:lnTo>
                    <a:pt x="19048" y="14236"/>
                  </a:lnTo>
                  <a:lnTo>
                    <a:pt x="19073" y="14186"/>
                  </a:lnTo>
                  <a:lnTo>
                    <a:pt x="19124" y="14135"/>
                  </a:lnTo>
                  <a:lnTo>
                    <a:pt x="19149" y="14085"/>
                  </a:lnTo>
                  <a:lnTo>
                    <a:pt x="19174" y="14060"/>
                  </a:lnTo>
                  <a:lnTo>
                    <a:pt x="19199" y="14035"/>
                  </a:lnTo>
                  <a:lnTo>
                    <a:pt x="19224" y="14010"/>
                  </a:lnTo>
                  <a:lnTo>
                    <a:pt x="19249" y="13985"/>
                  </a:lnTo>
                  <a:lnTo>
                    <a:pt x="19274" y="13960"/>
                  </a:lnTo>
                  <a:lnTo>
                    <a:pt x="19299" y="13935"/>
                  </a:lnTo>
                  <a:lnTo>
                    <a:pt x="19324" y="13885"/>
                  </a:lnTo>
                  <a:lnTo>
                    <a:pt x="19349" y="13885"/>
                  </a:lnTo>
                  <a:lnTo>
                    <a:pt x="19374" y="13860"/>
                  </a:lnTo>
                  <a:lnTo>
                    <a:pt x="19399" y="13835"/>
                  </a:lnTo>
                  <a:lnTo>
                    <a:pt x="19424" y="13810"/>
                  </a:lnTo>
                  <a:lnTo>
                    <a:pt x="19449" y="13785"/>
                  </a:lnTo>
                  <a:lnTo>
                    <a:pt x="19474" y="13760"/>
                  </a:lnTo>
                  <a:lnTo>
                    <a:pt x="19499" y="13734"/>
                  </a:lnTo>
                  <a:lnTo>
                    <a:pt x="19525" y="13709"/>
                  </a:lnTo>
                  <a:lnTo>
                    <a:pt x="19550" y="13684"/>
                  </a:lnTo>
                  <a:lnTo>
                    <a:pt x="19600" y="13659"/>
                  </a:lnTo>
                  <a:lnTo>
                    <a:pt x="19625" y="13659"/>
                  </a:lnTo>
                  <a:lnTo>
                    <a:pt x="19650" y="13634"/>
                  </a:lnTo>
                  <a:lnTo>
                    <a:pt x="19675" y="13609"/>
                  </a:lnTo>
                  <a:lnTo>
                    <a:pt x="19700" y="13584"/>
                  </a:lnTo>
                  <a:lnTo>
                    <a:pt x="19725" y="13559"/>
                  </a:lnTo>
                  <a:lnTo>
                    <a:pt x="19750" y="13559"/>
                  </a:lnTo>
                  <a:lnTo>
                    <a:pt x="19775" y="13534"/>
                  </a:lnTo>
                  <a:lnTo>
                    <a:pt x="19800" y="13509"/>
                  </a:lnTo>
                  <a:lnTo>
                    <a:pt x="19825" y="13509"/>
                  </a:lnTo>
                  <a:lnTo>
                    <a:pt x="19875" y="13484"/>
                  </a:lnTo>
                  <a:lnTo>
                    <a:pt x="19901" y="13459"/>
                  </a:lnTo>
                  <a:lnTo>
                    <a:pt x="19926" y="13459"/>
                  </a:lnTo>
                  <a:lnTo>
                    <a:pt x="19951" y="13434"/>
                  </a:lnTo>
                  <a:lnTo>
                    <a:pt x="19976" y="13434"/>
                  </a:lnTo>
                  <a:lnTo>
                    <a:pt x="20001" y="13409"/>
                  </a:lnTo>
                  <a:lnTo>
                    <a:pt x="20026" y="13384"/>
                  </a:lnTo>
                  <a:lnTo>
                    <a:pt x="20076" y="13384"/>
                  </a:lnTo>
                  <a:lnTo>
                    <a:pt x="20101" y="13359"/>
                  </a:lnTo>
                  <a:lnTo>
                    <a:pt x="20126" y="13359"/>
                  </a:lnTo>
                  <a:lnTo>
                    <a:pt x="20151" y="13333"/>
                  </a:lnTo>
                  <a:lnTo>
                    <a:pt x="20176" y="13333"/>
                  </a:lnTo>
                  <a:lnTo>
                    <a:pt x="20226" y="13308"/>
                  </a:lnTo>
                  <a:lnTo>
                    <a:pt x="20251" y="13308"/>
                  </a:lnTo>
                  <a:lnTo>
                    <a:pt x="20276" y="13283"/>
                  </a:lnTo>
                  <a:lnTo>
                    <a:pt x="20327" y="13283"/>
                  </a:lnTo>
                  <a:lnTo>
                    <a:pt x="20377" y="13258"/>
                  </a:lnTo>
                  <a:lnTo>
                    <a:pt x="20427" y="13233"/>
                  </a:lnTo>
                  <a:lnTo>
                    <a:pt x="20477" y="13233"/>
                  </a:lnTo>
                  <a:lnTo>
                    <a:pt x="20527" y="13208"/>
                  </a:lnTo>
                  <a:lnTo>
                    <a:pt x="20552" y="13208"/>
                  </a:lnTo>
                  <a:lnTo>
                    <a:pt x="20602" y="13183"/>
                  </a:lnTo>
                  <a:lnTo>
                    <a:pt x="20677" y="13183"/>
                  </a:lnTo>
                  <a:lnTo>
                    <a:pt x="20728" y="13158"/>
                  </a:lnTo>
                  <a:lnTo>
                    <a:pt x="20803" y="13158"/>
                  </a:lnTo>
                  <a:lnTo>
                    <a:pt x="20853" y="13133"/>
                  </a:lnTo>
                  <a:lnTo>
                    <a:pt x="20928" y="13133"/>
                  </a:lnTo>
                  <a:lnTo>
                    <a:pt x="20978" y="13108"/>
                  </a:lnTo>
                  <a:lnTo>
                    <a:pt x="21104" y="13108"/>
                  </a:lnTo>
                  <a:lnTo>
                    <a:pt x="21179" y="13083"/>
                  </a:lnTo>
                  <a:lnTo>
                    <a:pt x="21379" y="13083"/>
                  </a:lnTo>
                  <a:lnTo>
                    <a:pt x="21429" y="13058"/>
                  </a:lnTo>
                  <a:lnTo>
                    <a:pt x="21880" y="13058"/>
                  </a:lnTo>
                  <a:lnTo>
                    <a:pt x="22006" y="13033"/>
                  </a:lnTo>
                  <a:lnTo>
                    <a:pt x="23810" y="13033"/>
                  </a:lnTo>
                  <a:lnTo>
                    <a:pt x="23961" y="13058"/>
                  </a:lnTo>
                  <a:lnTo>
                    <a:pt x="24337" y="13058"/>
                  </a:lnTo>
                  <a:lnTo>
                    <a:pt x="24462" y="13083"/>
                  </a:lnTo>
                  <a:lnTo>
                    <a:pt x="24738" y="13083"/>
                  </a:lnTo>
                  <a:lnTo>
                    <a:pt x="24863" y="13108"/>
                  </a:lnTo>
                  <a:lnTo>
                    <a:pt x="25114" y="13108"/>
                  </a:lnTo>
                  <a:lnTo>
                    <a:pt x="25364" y="13133"/>
                  </a:lnTo>
                  <a:lnTo>
                    <a:pt x="25615" y="13158"/>
                  </a:lnTo>
                  <a:lnTo>
                    <a:pt x="25840" y="13158"/>
                  </a:lnTo>
                  <a:lnTo>
                    <a:pt x="25966" y="13183"/>
                  </a:lnTo>
                  <a:lnTo>
                    <a:pt x="27319" y="13183"/>
                  </a:lnTo>
                  <a:lnTo>
                    <a:pt x="27369" y="13158"/>
                  </a:lnTo>
                  <a:lnTo>
                    <a:pt x="27595" y="13158"/>
                  </a:lnTo>
                  <a:lnTo>
                    <a:pt x="27645" y="13133"/>
                  </a:lnTo>
                  <a:lnTo>
                    <a:pt x="27745" y="13133"/>
                  </a:lnTo>
                  <a:lnTo>
                    <a:pt x="27820" y="13108"/>
                  </a:lnTo>
                  <a:lnTo>
                    <a:pt x="27921" y="13108"/>
                  </a:lnTo>
                  <a:lnTo>
                    <a:pt x="27971" y="13083"/>
                  </a:lnTo>
                  <a:lnTo>
                    <a:pt x="28021" y="13083"/>
                  </a:lnTo>
                  <a:lnTo>
                    <a:pt x="28071" y="13058"/>
                  </a:lnTo>
                  <a:lnTo>
                    <a:pt x="28171" y="13058"/>
                  </a:lnTo>
                  <a:lnTo>
                    <a:pt x="28221" y="13033"/>
                  </a:lnTo>
                  <a:lnTo>
                    <a:pt x="28297" y="13008"/>
                  </a:lnTo>
                  <a:lnTo>
                    <a:pt x="28347" y="13008"/>
                  </a:lnTo>
                  <a:lnTo>
                    <a:pt x="28397" y="12983"/>
                  </a:lnTo>
                  <a:lnTo>
                    <a:pt x="28447" y="12983"/>
                  </a:lnTo>
                  <a:lnTo>
                    <a:pt x="28497" y="12957"/>
                  </a:lnTo>
                  <a:lnTo>
                    <a:pt x="28547" y="12932"/>
                  </a:lnTo>
                  <a:lnTo>
                    <a:pt x="28597" y="12932"/>
                  </a:lnTo>
                  <a:lnTo>
                    <a:pt x="28647" y="12907"/>
                  </a:lnTo>
                  <a:lnTo>
                    <a:pt x="28698" y="12882"/>
                  </a:lnTo>
                  <a:lnTo>
                    <a:pt x="28748" y="12882"/>
                  </a:lnTo>
                  <a:lnTo>
                    <a:pt x="28798" y="12857"/>
                  </a:lnTo>
                  <a:lnTo>
                    <a:pt x="28848" y="12832"/>
                  </a:lnTo>
                  <a:lnTo>
                    <a:pt x="28898" y="12807"/>
                  </a:lnTo>
                  <a:lnTo>
                    <a:pt x="28948" y="12782"/>
                  </a:lnTo>
                  <a:lnTo>
                    <a:pt x="28998" y="12757"/>
                  </a:lnTo>
                  <a:lnTo>
                    <a:pt x="29048" y="12732"/>
                  </a:lnTo>
                  <a:lnTo>
                    <a:pt x="29099" y="12707"/>
                  </a:lnTo>
                  <a:lnTo>
                    <a:pt x="29149" y="12682"/>
                  </a:lnTo>
                  <a:lnTo>
                    <a:pt x="29199" y="12657"/>
                  </a:lnTo>
                  <a:lnTo>
                    <a:pt x="29249" y="12632"/>
                  </a:lnTo>
                  <a:lnTo>
                    <a:pt x="29299" y="12607"/>
                  </a:lnTo>
                  <a:lnTo>
                    <a:pt x="29349" y="12582"/>
                  </a:lnTo>
                  <a:lnTo>
                    <a:pt x="29399" y="12556"/>
                  </a:lnTo>
                  <a:lnTo>
                    <a:pt x="29424" y="12506"/>
                  </a:lnTo>
                  <a:lnTo>
                    <a:pt x="29474" y="12481"/>
                  </a:lnTo>
                  <a:lnTo>
                    <a:pt x="29525" y="12456"/>
                  </a:lnTo>
                  <a:lnTo>
                    <a:pt x="29575" y="12431"/>
                  </a:lnTo>
                  <a:lnTo>
                    <a:pt x="29625" y="12381"/>
                  </a:lnTo>
                  <a:lnTo>
                    <a:pt x="29675" y="12356"/>
                  </a:lnTo>
                  <a:lnTo>
                    <a:pt x="29725" y="12306"/>
                  </a:lnTo>
                  <a:lnTo>
                    <a:pt x="29775" y="12281"/>
                  </a:lnTo>
                  <a:lnTo>
                    <a:pt x="29825" y="12231"/>
                  </a:lnTo>
                  <a:lnTo>
                    <a:pt x="29875" y="12206"/>
                  </a:lnTo>
                  <a:lnTo>
                    <a:pt x="29901" y="12155"/>
                  </a:lnTo>
                  <a:lnTo>
                    <a:pt x="29951" y="12105"/>
                  </a:lnTo>
                  <a:lnTo>
                    <a:pt x="30001" y="12080"/>
                  </a:lnTo>
                  <a:lnTo>
                    <a:pt x="30026" y="12055"/>
                  </a:lnTo>
                  <a:lnTo>
                    <a:pt x="30051" y="12030"/>
                  </a:lnTo>
                  <a:lnTo>
                    <a:pt x="30101" y="11980"/>
                  </a:lnTo>
                  <a:lnTo>
                    <a:pt x="30151" y="11930"/>
                  </a:lnTo>
                  <a:lnTo>
                    <a:pt x="30201" y="11880"/>
                  </a:lnTo>
                  <a:lnTo>
                    <a:pt x="30251" y="11855"/>
                  </a:lnTo>
                  <a:lnTo>
                    <a:pt x="30276" y="11805"/>
                  </a:lnTo>
                  <a:lnTo>
                    <a:pt x="30302" y="11780"/>
                  </a:lnTo>
                  <a:lnTo>
                    <a:pt x="30327" y="11754"/>
                  </a:lnTo>
                  <a:lnTo>
                    <a:pt x="30327" y="11729"/>
                  </a:lnTo>
                  <a:lnTo>
                    <a:pt x="30352" y="11704"/>
                  </a:lnTo>
                  <a:lnTo>
                    <a:pt x="30377" y="11679"/>
                  </a:lnTo>
                  <a:lnTo>
                    <a:pt x="30402" y="11654"/>
                  </a:lnTo>
                  <a:lnTo>
                    <a:pt x="30427" y="11629"/>
                  </a:lnTo>
                  <a:lnTo>
                    <a:pt x="30402" y="11629"/>
                  </a:lnTo>
                  <a:lnTo>
                    <a:pt x="30427" y="11604"/>
                  </a:lnTo>
                  <a:lnTo>
                    <a:pt x="30452" y="11579"/>
                  </a:lnTo>
                  <a:lnTo>
                    <a:pt x="30427" y="11579"/>
                  </a:lnTo>
                  <a:lnTo>
                    <a:pt x="30452" y="11554"/>
                  </a:lnTo>
                  <a:lnTo>
                    <a:pt x="30477" y="11529"/>
                  </a:lnTo>
                  <a:lnTo>
                    <a:pt x="30477" y="11504"/>
                  </a:lnTo>
                  <a:lnTo>
                    <a:pt x="30502" y="11479"/>
                  </a:lnTo>
                  <a:lnTo>
                    <a:pt x="30477" y="11479"/>
                  </a:lnTo>
                  <a:lnTo>
                    <a:pt x="30502" y="11454"/>
                  </a:lnTo>
                  <a:lnTo>
                    <a:pt x="30502" y="11429"/>
                  </a:lnTo>
                  <a:lnTo>
                    <a:pt x="30527" y="11404"/>
                  </a:lnTo>
                  <a:lnTo>
                    <a:pt x="30527" y="11379"/>
                  </a:lnTo>
                  <a:lnTo>
                    <a:pt x="30552" y="11353"/>
                  </a:lnTo>
                  <a:lnTo>
                    <a:pt x="30552" y="11328"/>
                  </a:lnTo>
                  <a:lnTo>
                    <a:pt x="30552" y="11303"/>
                  </a:lnTo>
                  <a:lnTo>
                    <a:pt x="30577" y="11278"/>
                  </a:lnTo>
                  <a:lnTo>
                    <a:pt x="30577" y="11228"/>
                  </a:lnTo>
                  <a:lnTo>
                    <a:pt x="30577" y="11203"/>
                  </a:lnTo>
                  <a:lnTo>
                    <a:pt x="30577" y="11178"/>
                  </a:lnTo>
                  <a:lnTo>
                    <a:pt x="30602" y="11153"/>
                  </a:lnTo>
                  <a:lnTo>
                    <a:pt x="30602" y="11128"/>
                  </a:lnTo>
                  <a:lnTo>
                    <a:pt x="30602" y="11103"/>
                  </a:lnTo>
                  <a:lnTo>
                    <a:pt x="30602" y="11053"/>
                  </a:lnTo>
                  <a:lnTo>
                    <a:pt x="30627" y="11028"/>
                  </a:lnTo>
                  <a:lnTo>
                    <a:pt x="30627" y="11003"/>
                  </a:lnTo>
                  <a:lnTo>
                    <a:pt x="30627" y="10978"/>
                  </a:lnTo>
                  <a:lnTo>
                    <a:pt x="30627" y="10927"/>
                  </a:lnTo>
                  <a:lnTo>
                    <a:pt x="30627" y="10902"/>
                  </a:lnTo>
                  <a:lnTo>
                    <a:pt x="30627" y="10877"/>
                  </a:lnTo>
                  <a:lnTo>
                    <a:pt x="30627" y="10827"/>
                  </a:lnTo>
                  <a:lnTo>
                    <a:pt x="30627" y="10802"/>
                  </a:lnTo>
                  <a:lnTo>
                    <a:pt x="30627" y="10777"/>
                  </a:lnTo>
                  <a:lnTo>
                    <a:pt x="30627" y="10727"/>
                  </a:lnTo>
                  <a:lnTo>
                    <a:pt x="30627" y="10702"/>
                  </a:lnTo>
                  <a:lnTo>
                    <a:pt x="30627" y="10677"/>
                  </a:lnTo>
                  <a:lnTo>
                    <a:pt x="30627" y="10627"/>
                  </a:lnTo>
                  <a:lnTo>
                    <a:pt x="30627" y="10602"/>
                  </a:lnTo>
                  <a:lnTo>
                    <a:pt x="30627" y="10551"/>
                  </a:lnTo>
                  <a:lnTo>
                    <a:pt x="30627" y="10526"/>
                  </a:lnTo>
                  <a:lnTo>
                    <a:pt x="30627" y="10501"/>
                  </a:lnTo>
                  <a:lnTo>
                    <a:pt x="30627" y="10451"/>
                  </a:lnTo>
                  <a:lnTo>
                    <a:pt x="30627" y="10426"/>
                  </a:lnTo>
                  <a:lnTo>
                    <a:pt x="30627" y="10376"/>
                  </a:lnTo>
                  <a:lnTo>
                    <a:pt x="30602" y="10351"/>
                  </a:lnTo>
                  <a:lnTo>
                    <a:pt x="30602" y="10301"/>
                  </a:lnTo>
                  <a:lnTo>
                    <a:pt x="30602" y="10276"/>
                  </a:lnTo>
                  <a:lnTo>
                    <a:pt x="30602" y="10251"/>
                  </a:lnTo>
                  <a:lnTo>
                    <a:pt x="30602" y="10201"/>
                  </a:lnTo>
                  <a:lnTo>
                    <a:pt x="30577" y="10176"/>
                  </a:lnTo>
                  <a:lnTo>
                    <a:pt x="30577" y="10125"/>
                  </a:lnTo>
                  <a:lnTo>
                    <a:pt x="30577" y="10100"/>
                  </a:lnTo>
                  <a:lnTo>
                    <a:pt x="30577" y="10050"/>
                  </a:lnTo>
                  <a:lnTo>
                    <a:pt x="30552" y="10025"/>
                  </a:lnTo>
                  <a:lnTo>
                    <a:pt x="30552" y="9975"/>
                  </a:lnTo>
                  <a:lnTo>
                    <a:pt x="30552" y="9950"/>
                  </a:lnTo>
                  <a:lnTo>
                    <a:pt x="30527" y="9900"/>
                  </a:lnTo>
                  <a:lnTo>
                    <a:pt x="30527" y="9875"/>
                  </a:lnTo>
                  <a:lnTo>
                    <a:pt x="30527" y="9825"/>
                  </a:lnTo>
                  <a:lnTo>
                    <a:pt x="30502" y="9800"/>
                  </a:lnTo>
                  <a:lnTo>
                    <a:pt x="30502" y="9749"/>
                  </a:lnTo>
                  <a:lnTo>
                    <a:pt x="30502" y="9724"/>
                  </a:lnTo>
                  <a:lnTo>
                    <a:pt x="30477" y="9674"/>
                  </a:lnTo>
                  <a:lnTo>
                    <a:pt x="30477" y="9649"/>
                  </a:lnTo>
                  <a:lnTo>
                    <a:pt x="30452" y="9599"/>
                  </a:lnTo>
                  <a:lnTo>
                    <a:pt x="30452" y="9524"/>
                  </a:lnTo>
                  <a:lnTo>
                    <a:pt x="30427" y="9449"/>
                  </a:lnTo>
                  <a:lnTo>
                    <a:pt x="30402" y="9374"/>
                  </a:lnTo>
                  <a:lnTo>
                    <a:pt x="30377" y="9298"/>
                  </a:lnTo>
                  <a:lnTo>
                    <a:pt x="30352" y="9223"/>
                  </a:lnTo>
                  <a:lnTo>
                    <a:pt x="30327" y="9148"/>
                  </a:lnTo>
                  <a:lnTo>
                    <a:pt x="30302" y="9073"/>
                  </a:lnTo>
                  <a:lnTo>
                    <a:pt x="30251" y="9023"/>
                  </a:lnTo>
                  <a:lnTo>
                    <a:pt x="30226" y="8947"/>
                  </a:lnTo>
                  <a:lnTo>
                    <a:pt x="30201" y="8872"/>
                  </a:lnTo>
                  <a:lnTo>
                    <a:pt x="30176" y="8797"/>
                  </a:lnTo>
                  <a:lnTo>
                    <a:pt x="30151" y="8722"/>
                  </a:lnTo>
                  <a:lnTo>
                    <a:pt x="30101" y="8672"/>
                  </a:lnTo>
                  <a:lnTo>
                    <a:pt x="30076" y="8597"/>
                  </a:lnTo>
                  <a:lnTo>
                    <a:pt x="30051" y="8521"/>
                  </a:lnTo>
                  <a:lnTo>
                    <a:pt x="30001" y="8471"/>
                  </a:lnTo>
                  <a:lnTo>
                    <a:pt x="29976" y="8396"/>
                  </a:lnTo>
                  <a:lnTo>
                    <a:pt x="29951" y="8346"/>
                  </a:lnTo>
                  <a:lnTo>
                    <a:pt x="29901" y="8296"/>
                  </a:lnTo>
                  <a:lnTo>
                    <a:pt x="29875" y="8221"/>
                  </a:lnTo>
                  <a:lnTo>
                    <a:pt x="29850" y="8171"/>
                  </a:lnTo>
                  <a:lnTo>
                    <a:pt x="29800" y="8120"/>
                  </a:lnTo>
                  <a:lnTo>
                    <a:pt x="29775" y="8070"/>
                  </a:lnTo>
                  <a:lnTo>
                    <a:pt x="29725" y="8020"/>
                  </a:lnTo>
                  <a:lnTo>
                    <a:pt x="29700" y="7970"/>
                  </a:lnTo>
                  <a:lnTo>
                    <a:pt x="29675" y="7920"/>
                  </a:lnTo>
                  <a:lnTo>
                    <a:pt x="29625" y="7870"/>
                  </a:lnTo>
                  <a:lnTo>
                    <a:pt x="29600" y="7820"/>
                  </a:lnTo>
                  <a:lnTo>
                    <a:pt x="29575" y="7820"/>
                  </a:lnTo>
                  <a:lnTo>
                    <a:pt x="29575" y="7795"/>
                  </a:lnTo>
                  <a:lnTo>
                    <a:pt x="29500" y="7719"/>
                  </a:lnTo>
                  <a:lnTo>
                    <a:pt x="29449" y="7669"/>
                  </a:lnTo>
                  <a:lnTo>
                    <a:pt x="29399" y="7594"/>
                  </a:lnTo>
                  <a:lnTo>
                    <a:pt x="29324" y="7519"/>
                  </a:lnTo>
                  <a:lnTo>
                    <a:pt x="29274" y="7469"/>
                  </a:lnTo>
                  <a:lnTo>
                    <a:pt x="29224" y="7394"/>
                  </a:lnTo>
                  <a:lnTo>
                    <a:pt x="29149" y="7343"/>
                  </a:lnTo>
                  <a:lnTo>
                    <a:pt x="29099" y="7268"/>
                  </a:lnTo>
                  <a:lnTo>
                    <a:pt x="29023" y="7218"/>
                  </a:lnTo>
                  <a:lnTo>
                    <a:pt x="28973" y="7143"/>
                  </a:lnTo>
                  <a:lnTo>
                    <a:pt x="28898" y="7093"/>
                  </a:lnTo>
                  <a:lnTo>
                    <a:pt x="28848" y="7018"/>
                  </a:lnTo>
                  <a:lnTo>
                    <a:pt x="28773" y="6967"/>
                  </a:lnTo>
                  <a:lnTo>
                    <a:pt x="28723" y="6917"/>
                  </a:lnTo>
                  <a:lnTo>
                    <a:pt x="28647" y="6842"/>
                  </a:lnTo>
                  <a:lnTo>
                    <a:pt x="28597" y="6792"/>
                  </a:lnTo>
                  <a:lnTo>
                    <a:pt x="28522" y="6742"/>
                  </a:lnTo>
                  <a:lnTo>
                    <a:pt x="28472" y="6667"/>
                  </a:lnTo>
                  <a:lnTo>
                    <a:pt x="28397" y="6617"/>
                  </a:lnTo>
                  <a:lnTo>
                    <a:pt x="28322" y="6566"/>
                  </a:lnTo>
                  <a:lnTo>
                    <a:pt x="28271" y="6516"/>
                  </a:lnTo>
                  <a:lnTo>
                    <a:pt x="28196" y="6466"/>
                  </a:lnTo>
                  <a:lnTo>
                    <a:pt x="28121" y="6416"/>
                  </a:lnTo>
                  <a:lnTo>
                    <a:pt x="28071" y="6341"/>
                  </a:lnTo>
                  <a:lnTo>
                    <a:pt x="27996" y="6291"/>
                  </a:lnTo>
                  <a:lnTo>
                    <a:pt x="27921" y="6241"/>
                  </a:lnTo>
                  <a:lnTo>
                    <a:pt x="27845" y="6191"/>
                  </a:lnTo>
                  <a:lnTo>
                    <a:pt x="27795" y="6140"/>
                  </a:lnTo>
                  <a:lnTo>
                    <a:pt x="27720" y="6090"/>
                  </a:lnTo>
                  <a:lnTo>
                    <a:pt x="27645" y="6040"/>
                  </a:lnTo>
                  <a:lnTo>
                    <a:pt x="27570" y="5990"/>
                  </a:lnTo>
                  <a:lnTo>
                    <a:pt x="27495" y="5940"/>
                  </a:lnTo>
                  <a:lnTo>
                    <a:pt x="27444" y="5890"/>
                  </a:lnTo>
                  <a:lnTo>
                    <a:pt x="27369" y="5840"/>
                  </a:lnTo>
                  <a:lnTo>
                    <a:pt x="27294" y="5790"/>
                  </a:lnTo>
                  <a:lnTo>
                    <a:pt x="27219" y="5739"/>
                  </a:lnTo>
                  <a:lnTo>
                    <a:pt x="27144" y="5714"/>
                  </a:lnTo>
                  <a:lnTo>
                    <a:pt x="27068" y="5664"/>
                  </a:lnTo>
                  <a:lnTo>
                    <a:pt x="26993" y="5614"/>
                  </a:lnTo>
                  <a:lnTo>
                    <a:pt x="26918" y="5564"/>
                  </a:lnTo>
                  <a:lnTo>
                    <a:pt x="26843" y="5514"/>
                  </a:lnTo>
                  <a:lnTo>
                    <a:pt x="26768" y="5464"/>
                  </a:lnTo>
                  <a:lnTo>
                    <a:pt x="26693" y="5439"/>
                  </a:lnTo>
                  <a:lnTo>
                    <a:pt x="26617" y="5389"/>
                  </a:lnTo>
                  <a:lnTo>
                    <a:pt x="26542" y="5338"/>
                  </a:lnTo>
                  <a:lnTo>
                    <a:pt x="26467" y="5288"/>
                  </a:lnTo>
                  <a:lnTo>
                    <a:pt x="26392" y="5263"/>
                  </a:lnTo>
                  <a:lnTo>
                    <a:pt x="26317" y="5213"/>
                  </a:lnTo>
                  <a:lnTo>
                    <a:pt x="26241" y="5163"/>
                  </a:lnTo>
                  <a:lnTo>
                    <a:pt x="26166" y="5138"/>
                  </a:lnTo>
                  <a:lnTo>
                    <a:pt x="26091" y="5088"/>
                  </a:lnTo>
                  <a:lnTo>
                    <a:pt x="26066" y="5063"/>
                  </a:lnTo>
                  <a:lnTo>
                    <a:pt x="26016" y="5038"/>
                  </a:lnTo>
                  <a:lnTo>
                    <a:pt x="25941" y="5013"/>
                  </a:lnTo>
                  <a:lnTo>
                    <a:pt x="25865" y="4962"/>
                  </a:lnTo>
                  <a:lnTo>
                    <a:pt x="25790" y="4912"/>
                  </a:lnTo>
                  <a:lnTo>
                    <a:pt x="25715" y="4887"/>
                  </a:lnTo>
                  <a:lnTo>
                    <a:pt x="25640" y="4837"/>
                  </a:lnTo>
                  <a:lnTo>
                    <a:pt x="25540" y="4787"/>
                  </a:lnTo>
                  <a:lnTo>
                    <a:pt x="25464" y="4762"/>
                  </a:lnTo>
                  <a:lnTo>
                    <a:pt x="25389" y="4712"/>
                  </a:lnTo>
                  <a:lnTo>
                    <a:pt x="25239" y="4637"/>
                  </a:lnTo>
                  <a:lnTo>
                    <a:pt x="25063" y="4561"/>
                  </a:lnTo>
                  <a:lnTo>
                    <a:pt x="24913" y="4486"/>
                  </a:lnTo>
                  <a:lnTo>
                    <a:pt x="24763" y="4411"/>
                  </a:lnTo>
                  <a:lnTo>
                    <a:pt x="24587" y="4336"/>
                  </a:lnTo>
                  <a:lnTo>
                    <a:pt x="24437" y="4261"/>
                  </a:lnTo>
                  <a:lnTo>
                    <a:pt x="24261" y="4186"/>
                  </a:lnTo>
                  <a:lnTo>
                    <a:pt x="24111" y="4110"/>
                  </a:lnTo>
                  <a:lnTo>
                    <a:pt x="23936" y="4035"/>
                  </a:lnTo>
                  <a:lnTo>
                    <a:pt x="23785" y="3960"/>
                  </a:lnTo>
                  <a:lnTo>
                    <a:pt x="23610" y="3910"/>
                  </a:lnTo>
                  <a:lnTo>
                    <a:pt x="23434" y="3835"/>
                  </a:lnTo>
                  <a:lnTo>
                    <a:pt x="23109" y="3684"/>
                  </a:lnTo>
                  <a:lnTo>
                    <a:pt x="22457" y="3409"/>
                  </a:lnTo>
                  <a:lnTo>
                    <a:pt x="22106" y="3258"/>
                  </a:lnTo>
                  <a:lnTo>
                    <a:pt x="21956" y="3183"/>
                  </a:lnTo>
                  <a:lnTo>
                    <a:pt x="21780" y="3108"/>
                  </a:lnTo>
                  <a:lnTo>
                    <a:pt x="21605" y="3033"/>
                  </a:lnTo>
                  <a:lnTo>
                    <a:pt x="21454" y="2957"/>
                  </a:lnTo>
                  <a:lnTo>
                    <a:pt x="21279" y="2882"/>
                  </a:lnTo>
                  <a:lnTo>
                    <a:pt x="21129" y="2807"/>
                  </a:lnTo>
                  <a:lnTo>
                    <a:pt x="20953" y="2732"/>
                  </a:lnTo>
                  <a:lnTo>
                    <a:pt x="20778" y="2657"/>
                  </a:lnTo>
                  <a:lnTo>
                    <a:pt x="20627" y="2582"/>
                  </a:lnTo>
                  <a:lnTo>
                    <a:pt x="20452" y="2506"/>
                  </a:lnTo>
                  <a:lnTo>
                    <a:pt x="20302" y="2431"/>
                  </a:lnTo>
                  <a:lnTo>
                    <a:pt x="20226" y="2381"/>
                  </a:lnTo>
                  <a:lnTo>
                    <a:pt x="20201" y="2381"/>
                  </a:lnTo>
                  <a:lnTo>
                    <a:pt x="20126" y="2356"/>
                  </a:lnTo>
                  <a:lnTo>
                    <a:pt x="20051" y="2306"/>
                  </a:lnTo>
                  <a:lnTo>
                    <a:pt x="19976" y="2256"/>
                  </a:lnTo>
                  <a:lnTo>
                    <a:pt x="19901" y="2206"/>
                  </a:lnTo>
                  <a:lnTo>
                    <a:pt x="19825" y="2180"/>
                  </a:lnTo>
                  <a:lnTo>
                    <a:pt x="19575" y="2055"/>
                  </a:lnTo>
                  <a:lnTo>
                    <a:pt x="19349" y="1930"/>
                  </a:lnTo>
                  <a:lnTo>
                    <a:pt x="19224" y="1855"/>
                  </a:lnTo>
                  <a:lnTo>
                    <a:pt x="19098" y="1779"/>
                  </a:lnTo>
                  <a:lnTo>
                    <a:pt x="18973" y="1729"/>
                  </a:lnTo>
                  <a:lnTo>
                    <a:pt x="18848" y="1654"/>
                  </a:lnTo>
                  <a:lnTo>
                    <a:pt x="18723" y="1579"/>
                  </a:lnTo>
                  <a:lnTo>
                    <a:pt x="18572" y="1504"/>
                  </a:lnTo>
                  <a:lnTo>
                    <a:pt x="18447" y="1429"/>
                  </a:lnTo>
                  <a:lnTo>
                    <a:pt x="18322" y="1353"/>
                  </a:lnTo>
                  <a:lnTo>
                    <a:pt x="18171" y="1278"/>
                  </a:lnTo>
                  <a:lnTo>
                    <a:pt x="18121" y="1228"/>
                  </a:lnTo>
                  <a:lnTo>
                    <a:pt x="18046" y="1203"/>
                  </a:lnTo>
                  <a:lnTo>
                    <a:pt x="17971" y="1153"/>
                  </a:lnTo>
                  <a:lnTo>
                    <a:pt x="17921" y="1103"/>
                  </a:lnTo>
                  <a:lnTo>
                    <a:pt x="17845" y="1078"/>
                  </a:lnTo>
                  <a:lnTo>
                    <a:pt x="17795" y="1028"/>
                  </a:lnTo>
                  <a:lnTo>
                    <a:pt x="17720" y="977"/>
                  </a:lnTo>
                  <a:lnTo>
                    <a:pt x="17645" y="952"/>
                  </a:lnTo>
                  <a:lnTo>
                    <a:pt x="17595" y="902"/>
                  </a:lnTo>
                  <a:lnTo>
                    <a:pt x="17520" y="852"/>
                  </a:lnTo>
                  <a:lnTo>
                    <a:pt x="17469" y="827"/>
                  </a:lnTo>
                  <a:lnTo>
                    <a:pt x="17394" y="777"/>
                  </a:lnTo>
                  <a:lnTo>
                    <a:pt x="17344" y="727"/>
                  </a:lnTo>
                  <a:lnTo>
                    <a:pt x="17269" y="677"/>
                  </a:lnTo>
                  <a:lnTo>
                    <a:pt x="17219" y="627"/>
                  </a:lnTo>
                  <a:lnTo>
                    <a:pt x="17144" y="602"/>
                  </a:lnTo>
                  <a:lnTo>
                    <a:pt x="17119" y="576"/>
                  </a:lnTo>
                  <a:lnTo>
                    <a:pt x="17093" y="551"/>
                  </a:lnTo>
                  <a:lnTo>
                    <a:pt x="17018" y="501"/>
                  </a:lnTo>
                  <a:lnTo>
                    <a:pt x="16968" y="451"/>
                  </a:lnTo>
                  <a:lnTo>
                    <a:pt x="16918" y="401"/>
                  </a:lnTo>
                  <a:lnTo>
                    <a:pt x="16868" y="351"/>
                  </a:lnTo>
                  <a:lnTo>
                    <a:pt x="16793" y="301"/>
                  </a:lnTo>
                  <a:lnTo>
                    <a:pt x="16743" y="251"/>
                  </a:lnTo>
                  <a:lnTo>
                    <a:pt x="16692" y="201"/>
                  </a:lnTo>
                  <a:lnTo>
                    <a:pt x="16642" y="150"/>
                  </a:lnTo>
                  <a:lnTo>
                    <a:pt x="16592" y="100"/>
                  </a:lnTo>
                  <a:lnTo>
                    <a:pt x="16542" y="50"/>
                  </a:lnTo>
                  <a:lnTo>
                    <a:pt x="16492"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2"/>
            <p:cNvSpPr/>
            <p:nvPr/>
          </p:nvSpPr>
          <p:spPr>
            <a:xfrm>
              <a:off x="3253823" y="3825450"/>
              <a:ext cx="510" cy="20"/>
            </a:xfrm>
            <a:custGeom>
              <a:rect b="b" l="l" r="r" t="t"/>
              <a:pathLst>
                <a:path extrusionOk="0" h="1" w="26">
                  <a:moveTo>
                    <a:pt x="26" y="1"/>
                  </a:moveTo>
                  <a:lnTo>
                    <a:pt x="1" y="1"/>
                  </a:lnTo>
                  <a:lnTo>
                    <a:pt x="1" y="1"/>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2"/>
            <p:cNvSpPr/>
            <p:nvPr/>
          </p:nvSpPr>
          <p:spPr>
            <a:xfrm>
              <a:off x="3249898" y="3828904"/>
              <a:ext cx="20" cy="20"/>
            </a:xfrm>
            <a:custGeom>
              <a:rect b="b" l="l" r="r" t="t"/>
              <a:pathLst>
                <a:path extrusionOk="0" h="1" w="1">
                  <a:moveTo>
                    <a:pt x="0" y="0"/>
                  </a:moveTo>
                  <a:lnTo>
                    <a:pt x="0" y="0"/>
                  </a:lnTo>
                  <a:lnTo>
                    <a:pt x="0"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2"/>
            <p:cNvSpPr/>
            <p:nvPr/>
          </p:nvSpPr>
          <p:spPr>
            <a:xfrm>
              <a:off x="2918372" y="3881021"/>
              <a:ext cx="291686" cy="129371"/>
            </a:xfrm>
            <a:custGeom>
              <a:rect b="b" l="l" r="r" t="t"/>
              <a:pathLst>
                <a:path extrusionOk="0" h="6593" w="14863">
                  <a:moveTo>
                    <a:pt x="2407" y="1"/>
                  </a:moveTo>
                  <a:cubicBezTo>
                    <a:pt x="2106" y="552"/>
                    <a:pt x="1830" y="1079"/>
                    <a:pt x="1555" y="1630"/>
                  </a:cubicBezTo>
                  <a:lnTo>
                    <a:pt x="1580" y="1630"/>
                  </a:lnTo>
                  <a:lnTo>
                    <a:pt x="1680" y="1655"/>
                  </a:lnTo>
                  <a:lnTo>
                    <a:pt x="1780" y="1680"/>
                  </a:lnTo>
                  <a:lnTo>
                    <a:pt x="1855" y="1705"/>
                  </a:lnTo>
                  <a:lnTo>
                    <a:pt x="1956" y="1730"/>
                  </a:lnTo>
                  <a:lnTo>
                    <a:pt x="2056" y="1755"/>
                  </a:lnTo>
                  <a:lnTo>
                    <a:pt x="2156" y="1780"/>
                  </a:lnTo>
                  <a:lnTo>
                    <a:pt x="2256" y="1780"/>
                  </a:lnTo>
                  <a:lnTo>
                    <a:pt x="2357" y="1805"/>
                  </a:lnTo>
                  <a:lnTo>
                    <a:pt x="2457" y="1831"/>
                  </a:lnTo>
                  <a:lnTo>
                    <a:pt x="2632" y="1881"/>
                  </a:lnTo>
                  <a:lnTo>
                    <a:pt x="2833" y="1906"/>
                  </a:lnTo>
                  <a:lnTo>
                    <a:pt x="3033" y="1956"/>
                  </a:lnTo>
                  <a:lnTo>
                    <a:pt x="3234" y="1981"/>
                  </a:lnTo>
                  <a:lnTo>
                    <a:pt x="3434" y="2006"/>
                  </a:lnTo>
                  <a:lnTo>
                    <a:pt x="3610" y="2056"/>
                  </a:lnTo>
                  <a:lnTo>
                    <a:pt x="3810" y="2081"/>
                  </a:lnTo>
                  <a:lnTo>
                    <a:pt x="3885" y="2081"/>
                  </a:lnTo>
                  <a:lnTo>
                    <a:pt x="4011" y="2106"/>
                  </a:lnTo>
                  <a:lnTo>
                    <a:pt x="4211" y="2156"/>
                  </a:lnTo>
                  <a:lnTo>
                    <a:pt x="4412" y="2181"/>
                  </a:lnTo>
                  <a:lnTo>
                    <a:pt x="4587" y="2206"/>
                  </a:lnTo>
                  <a:lnTo>
                    <a:pt x="4788" y="2257"/>
                  </a:lnTo>
                  <a:lnTo>
                    <a:pt x="4988" y="2282"/>
                  </a:lnTo>
                  <a:lnTo>
                    <a:pt x="5189" y="2307"/>
                  </a:lnTo>
                  <a:lnTo>
                    <a:pt x="5364" y="2332"/>
                  </a:lnTo>
                  <a:lnTo>
                    <a:pt x="5565" y="2357"/>
                  </a:lnTo>
                  <a:lnTo>
                    <a:pt x="5765" y="2382"/>
                  </a:lnTo>
                  <a:lnTo>
                    <a:pt x="5941" y="2407"/>
                  </a:lnTo>
                  <a:lnTo>
                    <a:pt x="6141" y="2432"/>
                  </a:lnTo>
                  <a:lnTo>
                    <a:pt x="6317" y="2457"/>
                  </a:lnTo>
                  <a:lnTo>
                    <a:pt x="6517" y="2482"/>
                  </a:lnTo>
                  <a:lnTo>
                    <a:pt x="6617" y="2507"/>
                  </a:lnTo>
                  <a:lnTo>
                    <a:pt x="6692" y="2507"/>
                  </a:lnTo>
                  <a:lnTo>
                    <a:pt x="6793" y="2532"/>
                  </a:lnTo>
                  <a:lnTo>
                    <a:pt x="6893" y="2532"/>
                  </a:lnTo>
                  <a:lnTo>
                    <a:pt x="6968" y="2557"/>
                  </a:lnTo>
                  <a:lnTo>
                    <a:pt x="7068" y="2557"/>
                  </a:lnTo>
                  <a:lnTo>
                    <a:pt x="7169" y="2582"/>
                  </a:lnTo>
                  <a:lnTo>
                    <a:pt x="7244" y="2607"/>
                  </a:lnTo>
                  <a:lnTo>
                    <a:pt x="7344" y="2607"/>
                  </a:lnTo>
                  <a:lnTo>
                    <a:pt x="7419" y="2633"/>
                  </a:lnTo>
                  <a:lnTo>
                    <a:pt x="7520" y="2633"/>
                  </a:lnTo>
                  <a:lnTo>
                    <a:pt x="7620" y="2658"/>
                  </a:lnTo>
                  <a:lnTo>
                    <a:pt x="7695" y="2683"/>
                  </a:lnTo>
                  <a:lnTo>
                    <a:pt x="7820" y="2683"/>
                  </a:lnTo>
                  <a:lnTo>
                    <a:pt x="7870" y="2708"/>
                  </a:lnTo>
                  <a:lnTo>
                    <a:pt x="7971" y="2733"/>
                  </a:lnTo>
                  <a:lnTo>
                    <a:pt x="8071" y="2758"/>
                  </a:lnTo>
                  <a:lnTo>
                    <a:pt x="8146" y="2758"/>
                  </a:lnTo>
                  <a:lnTo>
                    <a:pt x="8322" y="2808"/>
                  </a:lnTo>
                  <a:lnTo>
                    <a:pt x="8497" y="2833"/>
                  </a:lnTo>
                  <a:lnTo>
                    <a:pt x="8672" y="2883"/>
                  </a:lnTo>
                  <a:lnTo>
                    <a:pt x="8848" y="2933"/>
                  </a:lnTo>
                  <a:lnTo>
                    <a:pt x="9023" y="2983"/>
                  </a:lnTo>
                  <a:lnTo>
                    <a:pt x="9199" y="3008"/>
                  </a:lnTo>
                  <a:lnTo>
                    <a:pt x="9374" y="3059"/>
                  </a:lnTo>
                  <a:lnTo>
                    <a:pt x="9550" y="3109"/>
                  </a:lnTo>
                  <a:lnTo>
                    <a:pt x="9725" y="3159"/>
                  </a:lnTo>
                  <a:lnTo>
                    <a:pt x="9901" y="3209"/>
                  </a:lnTo>
                  <a:lnTo>
                    <a:pt x="10076" y="3259"/>
                  </a:lnTo>
                  <a:lnTo>
                    <a:pt x="10251" y="3284"/>
                  </a:lnTo>
                  <a:lnTo>
                    <a:pt x="10427" y="3334"/>
                  </a:lnTo>
                  <a:lnTo>
                    <a:pt x="10602" y="3384"/>
                  </a:lnTo>
                  <a:lnTo>
                    <a:pt x="10778" y="3435"/>
                  </a:lnTo>
                  <a:lnTo>
                    <a:pt x="10953" y="3485"/>
                  </a:lnTo>
                  <a:lnTo>
                    <a:pt x="11129" y="3535"/>
                  </a:lnTo>
                  <a:lnTo>
                    <a:pt x="11479" y="3635"/>
                  </a:lnTo>
                  <a:lnTo>
                    <a:pt x="11855" y="3735"/>
                  </a:lnTo>
                  <a:lnTo>
                    <a:pt x="12206" y="3836"/>
                  </a:lnTo>
                  <a:lnTo>
                    <a:pt x="12231" y="3886"/>
                  </a:lnTo>
                  <a:lnTo>
                    <a:pt x="12181" y="3886"/>
                  </a:lnTo>
                  <a:lnTo>
                    <a:pt x="11830" y="3811"/>
                  </a:lnTo>
                  <a:lnTo>
                    <a:pt x="11479" y="3710"/>
                  </a:lnTo>
                  <a:lnTo>
                    <a:pt x="11104" y="3635"/>
                  </a:lnTo>
                  <a:lnTo>
                    <a:pt x="10928" y="3585"/>
                  </a:lnTo>
                  <a:lnTo>
                    <a:pt x="10753" y="3535"/>
                  </a:lnTo>
                  <a:lnTo>
                    <a:pt x="10577" y="3510"/>
                  </a:lnTo>
                  <a:lnTo>
                    <a:pt x="10402" y="3460"/>
                  </a:lnTo>
                  <a:lnTo>
                    <a:pt x="10226" y="3410"/>
                  </a:lnTo>
                  <a:lnTo>
                    <a:pt x="10051" y="3384"/>
                  </a:lnTo>
                  <a:lnTo>
                    <a:pt x="9875" y="3334"/>
                  </a:lnTo>
                  <a:lnTo>
                    <a:pt x="9700" y="3309"/>
                  </a:lnTo>
                  <a:lnTo>
                    <a:pt x="9525" y="3259"/>
                  </a:lnTo>
                  <a:lnTo>
                    <a:pt x="9349" y="3234"/>
                  </a:lnTo>
                  <a:lnTo>
                    <a:pt x="9174" y="3184"/>
                  </a:lnTo>
                  <a:lnTo>
                    <a:pt x="8998" y="3159"/>
                  </a:lnTo>
                  <a:lnTo>
                    <a:pt x="8823" y="3134"/>
                  </a:lnTo>
                  <a:lnTo>
                    <a:pt x="8647" y="3084"/>
                  </a:lnTo>
                  <a:lnTo>
                    <a:pt x="8472" y="3059"/>
                  </a:lnTo>
                  <a:lnTo>
                    <a:pt x="8271" y="3034"/>
                  </a:lnTo>
                  <a:lnTo>
                    <a:pt x="8096" y="3008"/>
                  </a:lnTo>
                  <a:lnTo>
                    <a:pt x="8021" y="2983"/>
                  </a:lnTo>
                  <a:lnTo>
                    <a:pt x="7921" y="2983"/>
                  </a:lnTo>
                  <a:lnTo>
                    <a:pt x="7845" y="2958"/>
                  </a:lnTo>
                  <a:lnTo>
                    <a:pt x="7745" y="2958"/>
                  </a:lnTo>
                  <a:lnTo>
                    <a:pt x="7645" y="2933"/>
                  </a:lnTo>
                  <a:lnTo>
                    <a:pt x="7570" y="2933"/>
                  </a:lnTo>
                  <a:lnTo>
                    <a:pt x="7469" y="2908"/>
                  </a:lnTo>
                  <a:lnTo>
                    <a:pt x="7394" y="2908"/>
                  </a:lnTo>
                  <a:lnTo>
                    <a:pt x="7294" y="2883"/>
                  </a:lnTo>
                  <a:lnTo>
                    <a:pt x="7219" y="2858"/>
                  </a:lnTo>
                  <a:lnTo>
                    <a:pt x="7018" y="2858"/>
                  </a:lnTo>
                  <a:lnTo>
                    <a:pt x="6943" y="2833"/>
                  </a:lnTo>
                  <a:lnTo>
                    <a:pt x="6843" y="2833"/>
                  </a:lnTo>
                  <a:lnTo>
                    <a:pt x="6743" y="2808"/>
                  </a:lnTo>
                  <a:lnTo>
                    <a:pt x="6667" y="2808"/>
                  </a:lnTo>
                  <a:lnTo>
                    <a:pt x="6567" y="2783"/>
                  </a:lnTo>
                  <a:lnTo>
                    <a:pt x="6492" y="2783"/>
                  </a:lnTo>
                  <a:lnTo>
                    <a:pt x="6291" y="2758"/>
                  </a:lnTo>
                  <a:lnTo>
                    <a:pt x="6091" y="2733"/>
                  </a:lnTo>
                  <a:lnTo>
                    <a:pt x="5916" y="2708"/>
                  </a:lnTo>
                  <a:lnTo>
                    <a:pt x="5715" y="2708"/>
                  </a:lnTo>
                  <a:lnTo>
                    <a:pt x="5515" y="2683"/>
                  </a:lnTo>
                  <a:lnTo>
                    <a:pt x="5339" y="2658"/>
                  </a:lnTo>
                  <a:lnTo>
                    <a:pt x="5139" y="2633"/>
                  </a:lnTo>
                  <a:lnTo>
                    <a:pt x="4938" y="2607"/>
                  </a:lnTo>
                  <a:lnTo>
                    <a:pt x="4738" y="2582"/>
                  </a:lnTo>
                  <a:lnTo>
                    <a:pt x="4537" y="2532"/>
                  </a:lnTo>
                  <a:lnTo>
                    <a:pt x="4337" y="2507"/>
                  </a:lnTo>
                  <a:lnTo>
                    <a:pt x="4161" y="2482"/>
                  </a:lnTo>
                  <a:lnTo>
                    <a:pt x="3961" y="2457"/>
                  </a:lnTo>
                  <a:lnTo>
                    <a:pt x="3835" y="2432"/>
                  </a:lnTo>
                  <a:lnTo>
                    <a:pt x="3760" y="2432"/>
                  </a:lnTo>
                  <a:lnTo>
                    <a:pt x="3560" y="2382"/>
                  </a:lnTo>
                  <a:lnTo>
                    <a:pt x="3359" y="2357"/>
                  </a:lnTo>
                  <a:lnTo>
                    <a:pt x="3159" y="2307"/>
                  </a:lnTo>
                  <a:lnTo>
                    <a:pt x="2958" y="2257"/>
                  </a:lnTo>
                  <a:lnTo>
                    <a:pt x="2783" y="2232"/>
                  </a:lnTo>
                  <a:lnTo>
                    <a:pt x="2582" y="2181"/>
                  </a:lnTo>
                  <a:lnTo>
                    <a:pt x="2382" y="2131"/>
                  </a:lnTo>
                  <a:lnTo>
                    <a:pt x="2281" y="2131"/>
                  </a:lnTo>
                  <a:lnTo>
                    <a:pt x="2181" y="2106"/>
                  </a:lnTo>
                  <a:lnTo>
                    <a:pt x="2081" y="2081"/>
                  </a:lnTo>
                  <a:lnTo>
                    <a:pt x="1981" y="2056"/>
                  </a:lnTo>
                  <a:lnTo>
                    <a:pt x="1905" y="2031"/>
                  </a:lnTo>
                  <a:lnTo>
                    <a:pt x="1805" y="2006"/>
                  </a:lnTo>
                  <a:lnTo>
                    <a:pt x="1705" y="1981"/>
                  </a:lnTo>
                  <a:lnTo>
                    <a:pt x="1605" y="1956"/>
                  </a:lnTo>
                  <a:lnTo>
                    <a:pt x="1504" y="1931"/>
                  </a:lnTo>
                  <a:lnTo>
                    <a:pt x="1429" y="1906"/>
                  </a:lnTo>
                  <a:cubicBezTo>
                    <a:pt x="778" y="3359"/>
                    <a:pt x="301" y="4838"/>
                    <a:pt x="1" y="6367"/>
                  </a:cubicBezTo>
                  <a:lnTo>
                    <a:pt x="51" y="6342"/>
                  </a:lnTo>
                  <a:lnTo>
                    <a:pt x="201" y="6342"/>
                  </a:lnTo>
                  <a:lnTo>
                    <a:pt x="327" y="6317"/>
                  </a:lnTo>
                  <a:lnTo>
                    <a:pt x="477" y="6317"/>
                  </a:lnTo>
                  <a:lnTo>
                    <a:pt x="627" y="6292"/>
                  </a:lnTo>
                  <a:lnTo>
                    <a:pt x="903" y="6292"/>
                  </a:lnTo>
                  <a:lnTo>
                    <a:pt x="1053" y="6267"/>
                  </a:lnTo>
                  <a:lnTo>
                    <a:pt x="1179" y="6267"/>
                  </a:lnTo>
                  <a:lnTo>
                    <a:pt x="1329" y="6242"/>
                  </a:lnTo>
                  <a:lnTo>
                    <a:pt x="1755" y="6242"/>
                  </a:lnTo>
                  <a:lnTo>
                    <a:pt x="1905" y="6217"/>
                  </a:lnTo>
                  <a:lnTo>
                    <a:pt x="2332" y="6217"/>
                  </a:lnTo>
                  <a:lnTo>
                    <a:pt x="2482" y="6191"/>
                  </a:lnTo>
                  <a:lnTo>
                    <a:pt x="4913" y="6191"/>
                  </a:lnTo>
                  <a:lnTo>
                    <a:pt x="5063" y="6217"/>
                  </a:lnTo>
                  <a:lnTo>
                    <a:pt x="5765" y="6217"/>
                  </a:lnTo>
                  <a:lnTo>
                    <a:pt x="5916" y="6242"/>
                  </a:lnTo>
                  <a:lnTo>
                    <a:pt x="6342" y="6242"/>
                  </a:lnTo>
                  <a:lnTo>
                    <a:pt x="6467" y="6267"/>
                  </a:lnTo>
                  <a:lnTo>
                    <a:pt x="6768" y="6267"/>
                  </a:lnTo>
                  <a:lnTo>
                    <a:pt x="7043" y="6292"/>
                  </a:lnTo>
                  <a:lnTo>
                    <a:pt x="7319" y="6317"/>
                  </a:lnTo>
                  <a:lnTo>
                    <a:pt x="7620" y="6317"/>
                  </a:lnTo>
                  <a:lnTo>
                    <a:pt x="7895" y="6342"/>
                  </a:lnTo>
                  <a:lnTo>
                    <a:pt x="8171" y="6367"/>
                  </a:lnTo>
                  <a:lnTo>
                    <a:pt x="8296" y="6367"/>
                  </a:lnTo>
                  <a:lnTo>
                    <a:pt x="8447" y="6392"/>
                  </a:lnTo>
                  <a:lnTo>
                    <a:pt x="8723" y="6392"/>
                  </a:lnTo>
                  <a:lnTo>
                    <a:pt x="8998" y="6417"/>
                  </a:lnTo>
                  <a:lnTo>
                    <a:pt x="9274" y="6442"/>
                  </a:lnTo>
                  <a:lnTo>
                    <a:pt x="9550" y="6467"/>
                  </a:lnTo>
                  <a:lnTo>
                    <a:pt x="9825" y="6492"/>
                  </a:lnTo>
                  <a:lnTo>
                    <a:pt x="10101" y="6492"/>
                  </a:lnTo>
                  <a:lnTo>
                    <a:pt x="10377" y="6517"/>
                  </a:lnTo>
                  <a:lnTo>
                    <a:pt x="10652" y="6542"/>
                  </a:lnTo>
                  <a:lnTo>
                    <a:pt x="10928" y="6567"/>
                  </a:lnTo>
                  <a:lnTo>
                    <a:pt x="11003" y="6567"/>
                  </a:lnTo>
                  <a:lnTo>
                    <a:pt x="11204" y="6592"/>
                  </a:lnTo>
                  <a:lnTo>
                    <a:pt x="11655" y="6592"/>
                  </a:lnTo>
                  <a:lnTo>
                    <a:pt x="11730" y="6567"/>
                  </a:lnTo>
                  <a:lnTo>
                    <a:pt x="11956" y="6567"/>
                  </a:lnTo>
                  <a:lnTo>
                    <a:pt x="12031" y="6542"/>
                  </a:lnTo>
                  <a:lnTo>
                    <a:pt x="12106" y="6542"/>
                  </a:lnTo>
                  <a:lnTo>
                    <a:pt x="12181" y="6517"/>
                  </a:lnTo>
                  <a:lnTo>
                    <a:pt x="12256" y="6517"/>
                  </a:lnTo>
                  <a:lnTo>
                    <a:pt x="12332" y="6492"/>
                  </a:lnTo>
                  <a:lnTo>
                    <a:pt x="12432" y="6492"/>
                  </a:lnTo>
                  <a:lnTo>
                    <a:pt x="12507" y="6467"/>
                  </a:lnTo>
                  <a:lnTo>
                    <a:pt x="12582" y="6442"/>
                  </a:lnTo>
                  <a:lnTo>
                    <a:pt x="12657" y="6442"/>
                  </a:lnTo>
                  <a:lnTo>
                    <a:pt x="12758" y="6417"/>
                  </a:lnTo>
                  <a:lnTo>
                    <a:pt x="12833" y="6392"/>
                  </a:lnTo>
                  <a:lnTo>
                    <a:pt x="12908" y="6367"/>
                  </a:lnTo>
                  <a:lnTo>
                    <a:pt x="13008" y="6342"/>
                  </a:lnTo>
                  <a:lnTo>
                    <a:pt x="13083" y="6342"/>
                  </a:lnTo>
                  <a:lnTo>
                    <a:pt x="13159" y="6317"/>
                  </a:lnTo>
                  <a:lnTo>
                    <a:pt x="13209" y="6292"/>
                  </a:lnTo>
                  <a:lnTo>
                    <a:pt x="13259" y="6292"/>
                  </a:lnTo>
                  <a:lnTo>
                    <a:pt x="13284" y="6267"/>
                  </a:lnTo>
                  <a:lnTo>
                    <a:pt x="13334" y="6242"/>
                  </a:lnTo>
                  <a:lnTo>
                    <a:pt x="13359" y="6242"/>
                  </a:lnTo>
                  <a:lnTo>
                    <a:pt x="13409" y="6217"/>
                  </a:lnTo>
                  <a:lnTo>
                    <a:pt x="13459" y="6217"/>
                  </a:lnTo>
                  <a:lnTo>
                    <a:pt x="13484" y="6191"/>
                  </a:lnTo>
                  <a:lnTo>
                    <a:pt x="13535" y="6191"/>
                  </a:lnTo>
                  <a:lnTo>
                    <a:pt x="13560" y="6166"/>
                  </a:lnTo>
                  <a:lnTo>
                    <a:pt x="13610" y="6141"/>
                  </a:lnTo>
                  <a:lnTo>
                    <a:pt x="13660" y="6141"/>
                  </a:lnTo>
                  <a:lnTo>
                    <a:pt x="13685" y="6116"/>
                  </a:lnTo>
                  <a:lnTo>
                    <a:pt x="13710" y="6091"/>
                  </a:lnTo>
                  <a:lnTo>
                    <a:pt x="13760" y="6091"/>
                  </a:lnTo>
                  <a:lnTo>
                    <a:pt x="13785" y="6066"/>
                  </a:lnTo>
                  <a:lnTo>
                    <a:pt x="13835" y="6041"/>
                  </a:lnTo>
                  <a:lnTo>
                    <a:pt x="13860" y="6041"/>
                  </a:lnTo>
                  <a:lnTo>
                    <a:pt x="13911" y="6016"/>
                  </a:lnTo>
                  <a:lnTo>
                    <a:pt x="13936" y="5991"/>
                  </a:lnTo>
                  <a:lnTo>
                    <a:pt x="13986" y="5991"/>
                  </a:lnTo>
                  <a:lnTo>
                    <a:pt x="14011" y="5966"/>
                  </a:lnTo>
                  <a:lnTo>
                    <a:pt x="14036" y="5941"/>
                  </a:lnTo>
                  <a:lnTo>
                    <a:pt x="14086" y="5916"/>
                  </a:lnTo>
                  <a:lnTo>
                    <a:pt x="14111" y="5916"/>
                  </a:lnTo>
                  <a:lnTo>
                    <a:pt x="14136" y="5891"/>
                  </a:lnTo>
                  <a:lnTo>
                    <a:pt x="14161" y="5866"/>
                  </a:lnTo>
                  <a:lnTo>
                    <a:pt x="14211" y="5841"/>
                  </a:lnTo>
                  <a:lnTo>
                    <a:pt x="14236" y="5841"/>
                  </a:lnTo>
                  <a:lnTo>
                    <a:pt x="14261" y="5816"/>
                  </a:lnTo>
                  <a:lnTo>
                    <a:pt x="14287" y="5790"/>
                  </a:lnTo>
                  <a:lnTo>
                    <a:pt x="14312" y="5765"/>
                  </a:lnTo>
                  <a:lnTo>
                    <a:pt x="14362" y="5740"/>
                  </a:lnTo>
                  <a:lnTo>
                    <a:pt x="14387" y="5740"/>
                  </a:lnTo>
                  <a:lnTo>
                    <a:pt x="14412" y="5715"/>
                  </a:lnTo>
                  <a:lnTo>
                    <a:pt x="14437" y="5690"/>
                  </a:lnTo>
                  <a:lnTo>
                    <a:pt x="14462" y="5665"/>
                  </a:lnTo>
                  <a:lnTo>
                    <a:pt x="14487" y="5640"/>
                  </a:lnTo>
                  <a:lnTo>
                    <a:pt x="14512" y="5615"/>
                  </a:lnTo>
                  <a:lnTo>
                    <a:pt x="14537" y="5590"/>
                  </a:lnTo>
                  <a:lnTo>
                    <a:pt x="14562" y="5565"/>
                  </a:lnTo>
                  <a:lnTo>
                    <a:pt x="14587" y="5540"/>
                  </a:lnTo>
                  <a:lnTo>
                    <a:pt x="14612" y="5515"/>
                  </a:lnTo>
                  <a:lnTo>
                    <a:pt x="14637" y="5490"/>
                  </a:lnTo>
                  <a:lnTo>
                    <a:pt x="14637" y="5465"/>
                  </a:lnTo>
                  <a:lnTo>
                    <a:pt x="14662" y="5440"/>
                  </a:lnTo>
                  <a:lnTo>
                    <a:pt x="14662" y="5465"/>
                  </a:lnTo>
                  <a:lnTo>
                    <a:pt x="14688" y="5440"/>
                  </a:lnTo>
                  <a:lnTo>
                    <a:pt x="14713" y="5415"/>
                  </a:lnTo>
                  <a:lnTo>
                    <a:pt x="14688" y="5415"/>
                  </a:lnTo>
                  <a:lnTo>
                    <a:pt x="14713" y="5389"/>
                  </a:lnTo>
                  <a:lnTo>
                    <a:pt x="14738" y="5364"/>
                  </a:lnTo>
                  <a:lnTo>
                    <a:pt x="14713" y="5364"/>
                  </a:lnTo>
                  <a:lnTo>
                    <a:pt x="14738" y="5339"/>
                  </a:lnTo>
                  <a:lnTo>
                    <a:pt x="14763" y="5289"/>
                  </a:lnTo>
                  <a:lnTo>
                    <a:pt x="14788" y="5264"/>
                  </a:lnTo>
                  <a:lnTo>
                    <a:pt x="14788" y="5239"/>
                  </a:lnTo>
                  <a:lnTo>
                    <a:pt x="14813" y="5214"/>
                  </a:lnTo>
                  <a:lnTo>
                    <a:pt x="14813" y="5189"/>
                  </a:lnTo>
                  <a:lnTo>
                    <a:pt x="14813" y="5164"/>
                  </a:lnTo>
                  <a:lnTo>
                    <a:pt x="14838" y="5139"/>
                  </a:lnTo>
                  <a:lnTo>
                    <a:pt x="14838" y="5114"/>
                  </a:lnTo>
                  <a:lnTo>
                    <a:pt x="14838" y="5089"/>
                  </a:lnTo>
                  <a:lnTo>
                    <a:pt x="14838" y="5064"/>
                  </a:lnTo>
                  <a:lnTo>
                    <a:pt x="14838" y="5039"/>
                  </a:lnTo>
                  <a:lnTo>
                    <a:pt x="14863" y="5014"/>
                  </a:lnTo>
                  <a:lnTo>
                    <a:pt x="14863" y="4988"/>
                  </a:lnTo>
                  <a:lnTo>
                    <a:pt x="14863" y="4963"/>
                  </a:lnTo>
                  <a:lnTo>
                    <a:pt x="14863" y="4913"/>
                  </a:lnTo>
                  <a:lnTo>
                    <a:pt x="14863" y="4888"/>
                  </a:lnTo>
                  <a:lnTo>
                    <a:pt x="14838" y="4863"/>
                  </a:lnTo>
                  <a:lnTo>
                    <a:pt x="14838" y="4813"/>
                  </a:lnTo>
                  <a:lnTo>
                    <a:pt x="14838" y="4763"/>
                  </a:lnTo>
                  <a:lnTo>
                    <a:pt x="14838" y="4738"/>
                  </a:lnTo>
                  <a:lnTo>
                    <a:pt x="14838" y="4688"/>
                  </a:lnTo>
                  <a:lnTo>
                    <a:pt x="14813" y="4638"/>
                  </a:lnTo>
                  <a:lnTo>
                    <a:pt x="14813" y="4613"/>
                  </a:lnTo>
                  <a:lnTo>
                    <a:pt x="14813" y="4562"/>
                  </a:lnTo>
                  <a:lnTo>
                    <a:pt x="14813" y="4537"/>
                  </a:lnTo>
                  <a:lnTo>
                    <a:pt x="14788" y="4512"/>
                  </a:lnTo>
                  <a:lnTo>
                    <a:pt x="14788" y="4487"/>
                  </a:lnTo>
                  <a:lnTo>
                    <a:pt x="14788" y="4437"/>
                  </a:lnTo>
                  <a:lnTo>
                    <a:pt x="14788" y="4412"/>
                  </a:lnTo>
                  <a:lnTo>
                    <a:pt x="14763" y="4362"/>
                  </a:lnTo>
                  <a:lnTo>
                    <a:pt x="14763" y="4337"/>
                  </a:lnTo>
                  <a:lnTo>
                    <a:pt x="14763" y="4287"/>
                  </a:lnTo>
                  <a:lnTo>
                    <a:pt x="14738" y="4262"/>
                  </a:lnTo>
                  <a:lnTo>
                    <a:pt x="14738" y="4212"/>
                  </a:lnTo>
                  <a:lnTo>
                    <a:pt x="14713" y="4186"/>
                  </a:lnTo>
                  <a:lnTo>
                    <a:pt x="14713" y="4136"/>
                  </a:lnTo>
                  <a:lnTo>
                    <a:pt x="14713" y="4111"/>
                  </a:lnTo>
                  <a:lnTo>
                    <a:pt x="14688" y="4086"/>
                  </a:lnTo>
                  <a:lnTo>
                    <a:pt x="14688" y="4036"/>
                  </a:lnTo>
                  <a:lnTo>
                    <a:pt x="14662" y="4011"/>
                  </a:lnTo>
                  <a:lnTo>
                    <a:pt x="14662" y="3961"/>
                  </a:lnTo>
                  <a:lnTo>
                    <a:pt x="14637" y="3936"/>
                  </a:lnTo>
                  <a:lnTo>
                    <a:pt x="14637" y="3911"/>
                  </a:lnTo>
                  <a:lnTo>
                    <a:pt x="14612" y="3861"/>
                  </a:lnTo>
                  <a:lnTo>
                    <a:pt x="14587" y="3836"/>
                  </a:lnTo>
                  <a:lnTo>
                    <a:pt x="14587" y="3811"/>
                  </a:lnTo>
                  <a:lnTo>
                    <a:pt x="14562" y="3760"/>
                  </a:lnTo>
                  <a:lnTo>
                    <a:pt x="14562" y="3735"/>
                  </a:lnTo>
                  <a:lnTo>
                    <a:pt x="14537" y="3710"/>
                  </a:lnTo>
                  <a:lnTo>
                    <a:pt x="14512" y="3660"/>
                  </a:lnTo>
                  <a:lnTo>
                    <a:pt x="14512" y="3635"/>
                  </a:lnTo>
                  <a:lnTo>
                    <a:pt x="14487" y="3610"/>
                  </a:lnTo>
                  <a:lnTo>
                    <a:pt x="14462" y="3560"/>
                  </a:lnTo>
                  <a:lnTo>
                    <a:pt x="14462" y="3535"/>
                  </a:lnTo>
                  <a:lnTo>
                    <a:pt x="14437" y="3510"/>
                  </a:lnTo>
                  <a:lnTo>
                    <a:pt x="14412" y="3485"/>
                  </a:lnTo>
                  <a:lnTo>
                    <a:pt x="14412" y="3435"/>
                  </a:lnTo>
                  <a:lnTo>
                    <a:pt x="14387" y="3435"/>
                  </a:lnTo>
                  <a:lnTo>
                    <a:pt x="14387" y="3410"/>
                  </a:lnTo>
                  <a:lnTo>
                    <a:pt x="14362" y="3384"/>
                  </a:lnTo>
                  <a:lnTo>
                    <a:pt x="14337" y="3359"/>
                  </a:lnTo>
                  <a:lnTo>
                    <a:pt x="14337" y="3334"/>
                  </a:lnTo>
                  <a:lnTo>
                    <a:pt x="14312" y="3284"/>
                  </a:lnTo>
                  <a:lnTo>
                    <a:pt x="14287" y="3259"/>
                  </a:lnTo>
                  <a:lnTo>
                    <a:pt x="14261" y="3234"/>
                  </a:lnTo>
                  <a:lnTo>
                    <a:pt x="14236" y="3209"/>
                  </a:lnTo>
                  <a:lnTo>
                    <a:pt x="14236" y="3184"/>
                  </a:lnTo>
                  <a:lnTo>
                    <a:pt x="14211" y="3159"/>
                  </a:lnTo>
                  <a:lnTo>
                    <a:pt x="14186" y="3109"/>
                  </a:lnTo>
                  <a:lnTo>
                    <a:pt x="14161" y="3084"/>
                  </a:lnTo>
                  <a:lnTo>
                    <a:pt x="14136" y="3059"/>
                  </a:lnTo>
                  <a:lnTo>
                    <a:pt x="14111" y="3034"/>
                  </a:lnTo>
                  <a:lnTo>
                    <a:pt x="14086" y="3008"/>
                  </a:lnTo>
                  <a:lnTo>
                    <a:pt x="14061" y="2983"/>
                  </a:lnTo>
                  <a:lnTo>
                    <a:pt x="14036" y="2958"/>
                  </a:lnTo>
                  <a:lnTo>
                    <a:pt x="14011" y="2933"/>
                  </a:lnTo>
                  <a:lnTo>
                    <a:pt x="13986" y="2908"/>
                  </a:lnTo>
                  <a:lnTo>
                    <a:pt x="13961" y="2883"/>
                  </a:lnTo>
                  <a:lnTo>
                    <a:pt x="13936" y="2833"/>
                  </a:lnTo>
                  <a:lnTo>
                    <a:pt x="13911" y="2808"/>
                  </a:lnTo>
                  <a:lnTo>
                    <a:pt x="13886" y="2783"/>
                  </a:lnTo>
                  <a:lnTo>
                    <a:pt x="13860" y="2758"/>
                  </a:lnTo>
                  <a:lnTo>
                    <a:pt x="13835" y="2733"/>
                  </a:lnTo>
                  <a:lnTo>
                    <a:pt x="13810" y="2708"/>
                  </a:lnTo>
                  <a:lnTo>
                    <a:pt x="13785" y="2683"/>
                  </a:lnTo>
                  <a:lnTo>
                    <a:pt x="13760" y="2658"/>
                  </a:lnTo>
                  <a:lnTo>
                    <a:pt x="13735" y="2633"/>
                  </a:lnTo>
                  <a:lnTo>
                    <a:pt x="13710" y="2607"/>
                  </a:lnTo>
                  <a:lnTo>
                    <a:pt x="13685" y="2607"/>
                  </a:lnTo>
                  <a:lnTo>
                    <a:pt x="13685" y="2582"/>
                  </a:lnTo>
                  <a:lnTo>
                    <a:pt x="13660" y="2557"/>
                  </a:lnTo>
                  <a:lnTo>
                    <a:pt x="13635" y="2532"/>
                  </a:lnTo>
                  <a:lnTo>
                    <a:pt x="13585" y="2507"/>
                  </a:lnTo>
                  <a:lnTo>
                    <a:pt x="13560" y="2482"/>
                  </a:lnTo>
                  <a:lnTo>
                    <a:pt x="13535" y="2457"/>
                  </a:lnTo>
                  <a:lnTo>
                    <a:pt x="13510" y="2432"/>
                  </a:lnTo>
                  <a:lnTo>
                    <a:pt x="13484" y="2407"/>
                  </a:lnTo>
                  <a:lnTo>
                    <a:pt x="13459" y="2382"/>
                  </a:lnTo>
                  <a:lnTo>
                    <a:pt x="13409" y="2357"/>
                  </a:lnTo>
                  <a:lnTo>
                    <a:pt x="13384" y="2357"/>
                  </a:lnTo>
                  <a:lnTo>
                    <a:pt x="13359" y="2332"/>
                  </a:lnTo>
                  <a:lnTo>
                    <a:pt x="13334" y="2307"/>
                  </a:lnTo>
                  <a:lnTo>
                    <a:pt x="13284" y="2282"/>
                  </a:lnTo>
                  <a:lnTo>
                    <a:pt x="13259" y="2257"/>
                  </a:lnTo>
                  <a:lnTo>
                    <a:pt x="13234" y="2232"/>
                  </a:lnTo>
                  <a:lnTo>
                    <a:pt x="13209" y="2206"/>
                  </a:lnTo>
                  <a:lnTo>
                    <a:pt x="13159" y="2181"/>
                  </a:lnTo>
                  <a:lnTo>
                    <a:pt x="13134" y="2156"/>
                  </a:lnTo>
                  <a:lnTo>
                    <a:pt x="13109" y="2131"/>
                  </a:lnTo>
                  <a:lnTo>
                    <a:pt x="13058" y="2106"/>
                  </a:lnTo>
                  <a:lnTo>
                    <a:pt x="13033" y="2106"/>
                  </a:lnTo>
                  <a:lnTo>
                    <a:pt x="13008" y="2081"/>
                  </a:lnTo>
                  <a:lnTo>
                    <a:pt x="12933" y="2031"/>
                  </a:lnTo>
                  <a:lnTo>
                    <a:pt x="12858" y="1981"/>
                  </a:lnTo>
                  <a:lnTo>
                    <a:pt x="12783" y="1956"/>
                  </a:lnTo>
                  <a:lnTo>
                    <a:pt x="12708" y="1906"/>
                  </a:lnTo>
                  <a:lnTo>
                    <a:pt x="12657" y="1881"/>
                  </a:lnTo>
                  <a:lnTo>
                    <a:pt x="12607" y="1831"/>
                  </a:lnTo>
                  <a:lnTo>
                    <a:pt x="12582" y="1831"/>
                  </a:lnTo>
                  <a:lnTo>
                    <a:pt x="12507" y="1780"/>
                  </a:lnTo>
                  <a:lnTo>
                    <a:pt x="12432" y="1755"/>
                  </a:lnTo>
                  <a:lnTo>
                    <a:pt x="12357" y="1705"/>
                  </a:lnTo>
                  <a:lnTo>
                    <a:pt x="12281" y="1680"/>
                  </a:lnTo>
                  <a:lnTo>
                    <a:pt x="12181" y="1630"/>
                  </a:lnTo>
                  <a:lnTo>
                    <a:pt x="12106" y="1605"/>
                  </a:lnTo>
                  <a:lnTo>
                    <a:pt x="12031" y="1555"/>
                  </a:lnTo>
                  <a:lnTo>
                    <a:pt x="11956" y="1530"/>
                  </a:lnTo>
                  <a:lnTo>
                    <a:pt x="11880" y="1505"/>
                  </a:lnTo>
                  <a:lnTo>
                    <a:pt x="11780" y="1455"/>
                  </a:lnTo>
                  <a:lnTo>
                    <a:pt x="11705" y="1430"/>
                  </a:lnTo>
                  <a:lnTo>
                    <a:pt x="11630" y="1404"/>
                  </a:lnTo>
                  <a:lnTo>
                    <a:pt x="11555" y="1354"/>
                  </a:lnTo>
                  <a:lnTo>
                    <a:pt x="11454" y="1329"/>
                  </a:lnTo>
                  <a:lnTo>
                    <a:pt x="11379" y="1304"/>
                  </a:lnTo>
                  <a:lnTo>
                    <a:pt x="11279" y="1279"/>
                  </a:lnTo>
                  <a:lnTo>
                    <a:pt x="11204" y="1254"/>
                  </a:lnTo>
                  <a:lnTo>
                    <a:pt x="11154" y="1229"/>
                  </a:lnTo>
                  <a:lnTo>
                    <a:pt x="11129" y="1204"/>
                  </a:lnTo>
                  <a:lnTo>
                    <a:pt x="11028" y="1179"/>
                  </a:lnTo>
                  <a:lnTo>
                    <a:pt x="10953" y="1154"/>
                  </a:lnTo>
                  <a:lnTo>
                    <a:pt x="10853" y="1129"/>
                  </a:lnTo>
                  <a:lnTo>
                    <a:pt x="10778" y="1104"/>
                  </a:lnTo>
                  <a:lnTo>
                    <a:pt x="10677" y="1079"/>
                  </a:lnTo>
                  <a:lnTo>
                    <a:pt x="10602" y="1054"/>
                  </a:lnTo>
                  <a:lnTo>
                    <a:pt x="10502" y="1029"/>
                  </a:lnTo>
                  <a:lnTo>
                    <a:pt x="10402" y="1003"/>
                  </a:lnTo>
                  <a:lnTo>
                    <a:pt x="10327" y="978"/>
                  </a:lnTo>
                  <a:lnTo>
                    <a:pt x="10226" y="953"/>
                  </a:lnTo>
                  <a:lnTo>
                    <a:pt x="10151" y="928"/>
                  </a:lnTo>
                  <a:lnTo>
                    <a:pt x="10051" y="903"/>
                  </a:lnTo>
                  <a:lnTo>
                    <a:pt x="9976" y="878"/>
                  </a:lnTo>
                  <a:lnTo>
                    <a:pt x="9875" y="853"/>
                  </a:lnTo>
                  <a:lnTo>
                    <a:pt x="9775" y="853"/>
                  </a:lnTo>
                  <a:lnTo>
                    <a:pt x="9700" y="828"/>
                  </a:lnTo>
                  <a:lnTo>
                    <a:pt x="9600" y="803"/>
                  </a:lnTo>
                  <a:lnTo>
                    <a:pt x="9500" y="778"/>
                  </a:lnTo>
                  <a:lnTo>
                    <a:pt x="9424" y="753"/>
                  </a:lnTo>
                  <a:lnTo>
                    <a:pt x="9324" y="753"/>
                  </a:lnTo>
                  <a:lnTo>
                    <a:pt x="9249" y="728"/>
                  </a:lnTo>
                  <a:lnTo>
                    <a:pt x="9149" y="703"/>
                  </a:lnTo>
                  <a:lnTo>
                    <a:pt x="9048" y="703"/>
                  </a:lnTo>
                  <a:lnTo>
                    <a:pt x="8973" y="678"/>
                  </a:lnTo>
                  <a:lnTo>
                    <a:pt x="8873" y="653"/>
                  </a:lnTo>
                  <a:lnTo>
                    <a:pt x="8773" y="653"/>
                  </a:lnTo>
                  <a:lnTo>
                    <a:pt x="8698" y="628"/>
                  </a:lnTo>
                  <a:lnTo>
                    <a:pt x="8597" y="602"/>
                  </a:lnTo>
                  <a:lnTo>
                    <a:pt x="8522" y="602"/>
                  </a:lnTo>
                  <a:lnTo>
                    <a:pt x="8422" y="577"/>
                  </a:lnTo>
                  <a:lnTo>
                    <a:pt x="8322" y="577"/>
                  </a:lnTo>
                  <a:lnTo>
                    <a:pt x="8246" y="552"/>
                  </a:lnTo>
                  <a:lnTo>
                    <a:pt x="8146" y="552"/>
                  </a:lnTo>
                  <a:lnTo>
                    <a:pt x="8071" y="527"/>
                  </a:lnTo>
                  <a:lnTo>
                    <a:pt x="7971" y="527"/>
                  </a:lnTo>
                  <a:lnTo>
                    <a:pt x="7895" y="502"/>
                  </a:lnTo>
                  <a:lnTo>
                    <a:pt x="7745" y="502"/>
                  </a:lnTo>
                  <a:lnTo>
                    <a:pt x="7720" y="477"/>
                  </a:lnTo>
                  <a:lnTo>
                    <a:pt x="7545" y="452"/>
                  </a:lnTo>
                  <a:lnTo>
                    <a:pt x="7369" y="452"/>
                  </a:lnTo>
                  <a:lnTo>
                    <a:pt x="7219" y="427"/>
                  </a:lnTo>
                  <a:lnTo>
                    <a:pt x="7043" y="402"/>
                  </a:lnTo>
                  <a:lnTo>
                    <a:pt x="6893" y="377"/>
                  </a:lnTo>
                  <a:lnTo>
                    <a:pt x="6718" y="377"/>
                  </a:lnTo>
                  <a:lnTo>
                    <a:pt x="6567" y="352"/>
                  </a:lnTo>
                  <a:lnTo>
                    <a:pt x="6417" y="352"/>
                  </a:lnTo>
                  <a:lnTo>
                    <a:pt x="6266" y="327"/>
                  </a:lnTo>
                  <a:lnTo>
                    <a:pt x="6116" y="327"/>
                  </a:lnTo>
                  <a:lnTo>
                    <a:pt x="6016" y="302"/>
                  </a:lnTo>
                  <a:lnTo>
                    <a:pt x="5790" y="302"/>
                  </a:lnTo>
                  <a:lnTo>
                    <a:pt x="5690" y="277"/>
                  </a:lnTo>
                  <a:lnTo>
                    <a:pt x="5590" y="277"/>
                  </a:lnTo>
                  <a:lnTo>
                    <a:pt x="5489" y="252"/>
                  </a:lnTo>
                  <a:lnTo>
                    <a:pt x="5264" y="252"/>
                  </a:lnTo>
                  <a:lnTo>
                    <a:pt x="5063" y="227"/>
                  </a:lnTo>
                  <a:lnTo>
                    <a:pt x="4863" y="201"/>
                  </a:lnTo>
                  <a:lnTo>
                    <a:pt x="4637" y="176"/>
                  </a:lnTo>
                  <a:lnTo>
                    <a:pt x="4437" y="151"/>
                  </a:lnTo>
                  <a:lnTo>
                    <a:pt x="4236" y="126"/>
                  </a:lnTo>
                  <a:lnTo>
                    <a:pt x="4136" y="126"/>
                  </a:lnTo>
                  <a:lnTo>
                    <a:pt x="4036" y="101"/>
                  </a:lnTo>
                  <a:lnTo>
                    <a:pt x="3810" y="101"/>
                  </a:lnTo>
                  <a:lnTo>
                    <a:pt x="3710" y="76"/>
                  </a:lnTo>
                  <a:lnTo>
                    <a:pt x="3510" y="76"/>
                  </a:lnTo>
                  <a:lnTo>
                    <a:pt x="3409" y="51"/>
                  </a:lnTo>
                  <a:lnTo>
                    <a:pt x="3008" y="51"/>
                  </a:lnTo>
                  <a:lnTo>
                    <a:pt x="2908" y="26"/>
                  </a:lnTo>
                  <a:lnTo>
                    <a:pt x="2532" y="26"/>
                  </a:lnTo>
                  <a:lnTo>
                    <a:pt x="2407" y="1"/>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2"/>
            <p:cNvSpPr/>
            <p:nvPr/>
          </p:nvSpPr>
          <p:spPr>
            <a:xfrm>
              <a:off x="3253332" y="4385614"/>
              <a:ext cx="20" cy="20"/>
            </a:xfrm>
            <a:custGeom>
              <a:rect b="b" l="l" r="r" t="t"/>
              <a:pathLst>
                <a:path extrusionOk="0" h="1" w="1">
                  <a:moveTo>
                    <a:pt x="0" y="0"/>
                  </a:moveTo>
                  <a:lnTo>
                    <a:pt x="0" y="0"/>
                  </a:lnTo>
                  <a:lnTo>
                    <a:pt x="0"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2"/>
            <p:cNvSpPr/>
            <p:nvPr/>
          </p:nvSpPr>
          <p:spPr>
            <a:xfrm>
              <a:off x="3253823" y="4386105"/>
              <a:ext cx="20" cy="20"/>
            </a:xfrm>
            <a:custGeom>
              <a:rect b="b" l="l" r="r" t="t"/>
              <a:pathLst>
                <a:path extrusionOk="0" h="1" w="1">
                  <a:moveTo>
                    <a:pt x="1" y="0"/>
                  </a:moveTo>
                  <a:lnTo>
                    <a:pt x="1" y="0"/>
                  </a:lnTo>
                  <a:lnTo>
                    <a:pt x="1"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2"/>
            <p:cNvSpPr/>
            <p:nvPr/>
          </p:nvSpPr>
          <p:spPr>
            <a:xfrm>
              <a:off x="3364979" y="3831357"/>
              <a:ext cx="121518" cy="84612"/>
            </a:xfrm>
            <a:custGeom>
              <a:rect b="b" l="l" r="r" t="t"/>
              <a:pathLst>
                <a:path extrusionOk="0" h="4312" w="6192">
                  <a:moveTo>
                    <a:pt x="4161" y="1204"/>
                  </a:moveTo>
                  <a:lnTo>
                    <a:pt x="4211" y="1229"/>
                  </a:lnTo>
                  <a:lnTo>
                    <a:pt x="4312" y="1229"/>
                  </a:lnTo>
                  <a:lnTo>
                    <a:pt x="4362" y="1254"/>
                  </a:lnTo>
                  <a:lnTo>
                    <a:pt x="4437" y="1254"/>
                  </a:lnTo>
                  <a:lnTo>
                    <a:pt x="4487" y="1279"/>
                  </a:lnTo>
                  <a:lnTo>
                    <a:pt x="4512" y="1279"/>
                  </a:lnTo>
                  <a:lnTo>
                    <a:pt x="4562" y="1304"/>
                  </a:lnTo>
                  <a:lnTo>
                    <a:pt x="4587" y="1304"/>
                  </a:lnTo>
                  <a:lnTo>
                    <a:pt x="4637" y="1329"/>
                  </a:lnTo>
                  <a:lnTo>
                    <a:pt x="4662" y="1329"/>
                  </a:lnTo>
                  <a:lnTo>
                    <a:pt x="4713" y="1354"/>
                  </a:lnTo>
                  <a:lnTo>
                    <a:pt x="4738" y="1354"/>
                  </a:lnTo>
                  <a:lnTo>
                    <a:pt x="4788" y="1379"/>
                  </a:lnTo>
                  <a:lnTo>
                    <a:pt x="4813" y="1404"/>
                  </a:lnTo>
                  <a:lnTo>
                    <a:pt x="4863" y="1429"/>
                  </a:lnTo>
                  <a:lnTo>
                    <a:pt x="4888" y="1429"/>
                  </a:lnTo>
                  <a:lnTo>
                    <a:pt x="4913" y="1454"/>
                  </a:lnTo>
                  <a:lnTo>
                    <a:pt x="4963" y="1479"/>
                  </a:lnTo>
                  <a:lnTo>
                    <a:pt x="4988" y="1504"/>
                  </a:lnTo>
                  <a:lnTo>
                    <a:pt x="5038" y="1529"/>
                  </a:lnTo>
                  <a:lnTo>
                    <a:pt x="5063" y="1555"/>
                  </a:lnTo>
                  <a:lnTo>
                    <a:pt x="5088" y="1580"/>
                  </a:lnTo>
                  <a:lnTo>
                    <a:pt x="5114" y="1605"/>
                  </a:lnTo>
                  <a:lnTo>
                    <a:pt x="5164" y="1655"/>
                  </a:lnTo>
                  <a:lnTo>
                    <a:pt x="5189" y="1680"/>
                  </a:lnTo>
                  <a:lnTo>
                    <a:pt x="5214" y="1705"/>
                  </a:lnTo>
                  <a:lnTo>
                    <a:pt x="5239" y="1755"/>
                  </a:lnTo>
                  <a:lnTo>
                    <a:pt x="5264" y="1780"/>
                  </a:lnTo>
                  <a:lnTo>
                    <a:pt x="5289" y="1805"/>
                  </a:lnTo>
                  <a:lnTo>
                    <a:pt x="5314" y="1855"/>
                  </a:lnTo>
                  <a:lnTo>
                    <a:pt x="5339" y="1880"/>
                  </a:lnTo>
                  <a:lnTo>
                    <a:pt x="5364" y="1930"/>
                  </a:lnTo>
                  <a:lnTo>
                    <a:pt x="5389" y="1981"/>
                  </a:lnTo>
                  <a:lnTo>
                    <a:pt x="5389" y="2006"/>
                  </a:lnTo>
                  <a:lnTo>
                    <a:pt x="5414" y="2056"/>
                  </a:lnTo>
                  <a:lnTo>
                    <a:pt x="5439" y="2106"/>
                  </a:lnTo>
                  <a:lnTo>
                    <a:pt x="5439" y="2156"/>
                  </a:lnTo>
                  <a:lnTo>
                    <a:pt x="5464" y="2206"/>
                  </a:lnTo>
                  <a:lnTo>
                    <a:pt x="5464" y="2256"/>
                  </a:lnTo>
                  <a:lnTo>
                    <a:pt x="5464" y="2281"/>
                  </a:lnTo>
                  <a:lnTo>
                    <a:pt x="5489" y="2331"/>
                  </a:lnTo>
                  <a:lnTo>
                    <a:pt x="5489" y="2382"/>
                  </a:lnTo>
                  <a:lnTo>
                    <a:pt x="5489" y="2432"/>
                  </a:lnTo>
                  <a:lnTo>
                    <a:pt x="5489" y="2482"/>
                  </a:lnTo>
                  <a:lnTo>
                    <a:pt x="5489" y="2532"/>
                  </a:lnTo>
                  <a:lnTo>
                    <a:pt x="5489" y="2582"/>
                  </a:lnTo>
                  <a:lnTo>
                    <a:pt x="5489" y="2632"/>
                  </a:lnTo>
                  <a:lnTo>
                    <a:pt x="5464" y="2682"/>
                  </a:lnTo>
                  <a:lnTo>
                    <a:pt x="5464" y="2707"/>
                  </a:lnTo>
                  <a:lnTo>
                    <a:pt x="5464" y="2758"/>
                  </a:lnTo>
                  <a:lnTo>
                    <a:pt x="5439" y="2783"/>
                  </a:lnTo>
                  <a:lnTo>
                    <a:pt x="5439" y="2833"/>
                  </a:lnTo>
                  <a:lnTo>
                    <a:pt x="5414" y="2858"/>
                  </a:lnTo>
                  <a:lnTo>
                    <a:pt x="5414" y="2908"/>
                  </a:lnTo>
                  <a:lnTo>
                    <a:pt x="5389" y="2933"/>
                  </a:lnTo>
                  <a:lnTo>
                    <a:pt x="5389" y="2983"/>
                  </a:lnTo>
                  <a:lnTo>
                    <a:pt x="5364" y="3008"/>
                  </a:lnTo>
                  <a:lnTo>
                    <a:pt x="5339" y="3033"/>
                  </a:lnTo>
                  <a:lnTo>
                    <a:pt x="5314" y="3083"/>
                  </a:lnTo>
                  <a:lnTo>
                    <a:pt x="5289" y="3108"/>
                  </a:lnTo>
                  <a:lnTo>
                    <a:pt x="5289" y="3133"/>
                  </a:lnTo>
                  <a:lnTo>
                    <a:pt x="5264" y="3159"/>
                  </a:lnTo>
                  <a:lnTo>
                    <a:pt x="5239" y="3184"/>
                  </a:lnTo>
                  <a:lnTo>
                    <a:pt x="5214" y="3234"/>
                  </a:lnTo>
                  <a:lnTo>
                    <a:pt x="5189" y="3259"/>
                  </a:lnTo>
                  <a:lnTo>
                    <a:pt x="5164" y="3284"/>
                  </a:lnTo>
                  <a:lnTo>
                    <a:pt x="5114" y="3309"/>
                  </a:lnTo>
                  <a:lnTo>
                    <a:pt x="5088" y="3334"/>
                  </a:lnTo>
                  <a:lnTo>
                    <a:pt x="5063" y="3334"/>
                  </a:lnTo>
                  <a:lnTo>
                    <a:pt x="5038" y="3359"/>
                  </a:lnTo>
                  <a:lnTo>
                    <a:pt x="5013" y="3384"/>
                  </a:lnTo>
                  <a:lnTo>
                    <a:pt x="4988" y="3409"/>
                  </a:lnTo>
                  <a:lnTo>
                    <a:pt x="4938" y="3434"/>
                  </a:lnTo>
                  <a:lnTo>
                    <a:pt x="4913" y="3434"/>
                  </a:lnTo>
                  <a:lnTo>
                    <a:pt x="4888" y="3459"/>
                  </a:lnTo>
                  <a:lnTo>
                    <a:pt x="4863" y="3459"/>
                  </a:lnTo>
                  <a:lnTo>
                    <a:pt x="4813" y="3484"/>
                  </a:lnTo>
                  <a:lnTo>
                    <a:pt x="4788" y="3509"/>
                  </a:lnTo>
                  <a:lnTo>
                    <a:pt x="4713" y="3509"/>
                  </a:lnTo>
                  <a:lnTo>
                    <a:pt x="4687" y="3534"/>
                  </a:lnTo>
                  <a:lnTo>
                    <a:pt x="4662" y="3534"/>
                  </a:lnTo>
                  <a:lnTo>
                    <a:pt x="4637" y="3560"/>
                  </a:lnTo>
                  <a:lnTo>
                    <a:pt x="4562" y="3560"/>
                  </a:lnTo>
                  <a:lnTo>
                    <a:pt x="4537" y="3585"/>
                  </a:lnTo>
                  <a:lnTo>
                    <a:pt x="4437" y="3585"/>
                  </a:lnTo>
                  <a:lnTo>
                    <a:pt x="4387" y="3610"/>
                  </a:lnTo>
                  <a:lnTo>
                    <a:pt x="4161" y="3610"/>
                  </a:lnTo>
                  <a:lnTo>
                    <a:pt x="4111" y="3635"/>
                  </a:lnTo>
                  <a:lnTo>
                    <a:pt x="3986" y="3635"/>
                  </a:lnTo>
                  <a:lnTo>
                    <a:pt x="3961" y="3610"/>
                  </a:lnTo>
                  <a:lnTo>
                    <a:pt x="3685" y="3610"/>
                  </a:lnTo>
                  <a:lnTo>
                    <a:pt x="3635" y="3585"/>
                  </a:lnTo>
                  <a:lnTo>
                    <a:pt x="3535" y="3585"/>
                  </a:lnTo>
                  <a:lnTo>
                    <a:pt x="3510" y="3560"/>
                  </a:lnTo>
                  <a:lnTo>
                    <a:pt x="3409" y="3560"/>
                  </a:lnTo>
                  <a:lnTo>
                    <a:pt x="3384" y="3534"/>
                  </a:lnTo>
                  <a:lnTo>
                    <a:pt x="3309" y="3534"/>
                  </a:lnTo>
                  <a:lnTo>
                    <a:pt x="3284" y="3509"/>
                  </a:lnTo>
                  <a:lnTo>
                    <a:pt x="3209" y="3509"/>
                  </a:lnTo>
                  <a:lnTo>
                    <a:pt x="3184" y="3484"/>
                  </a:lnTo>
                  <a:lnTo>
                    <a:pt x="3134" y="3484"/>
                  </a:lnTo>
                  <a:lnTo>
                    <a:pt x="3109" y="3459"/>
                  </a:lnTo>
                  <a:lnTo>
                    <a:pt x="3058" y="3459"/>
                  </a:lnTo>
                  <a:lnTo>
                    <a:pt x="3008" y="3434"/>
                  </a:lnTo>
                  <a:lnTo>
                    <a:pt x="2983" y="3434"/>
                  </a:lnTo>
                  <a:lnTo>
                    <a:pt x="2958" y="3409"/>
                  </a:lnTo>
                  <a:lnTo>
                    <a:pt x="2933" y="3409"/>
                  </a:lnTo>
                  <a:lnTo>
                    <a:pt x="2908" y="3384"/>
                  </a:lnTo>
                  <a:lnTo>
                    <a:pt x="2858" y="3384"/>
                  </a:lnTo>
                  <a:lnTo>
                    <a:pt x="2833" y="3359"/>
                  </a:lnTo>
                  <a:lnTo>
                    <a:pt x="2808" y="3359"/>
                  </a:lnTo>
                  <a:lnTo>
                    <a:pt x="2783" y="3334"/>
                  </a:lnTo>
                  <a:lnTo>
                    <a:pt x="2758" y="3309"/>
                  </a:lnTo>
                  <a:lnTo>
                    <a:pt x="2708" y="3309"/>
                  </a:lnTo>
                  <a:lnTo>
                    <a:pt x="2682" y="3284"/>
                  </a:lnTo>
                  <a:lnTo>
                    <a:pt x="2657" y="3284"/>
                  </a:lnTo>
                  <a:lnTo>
                    <a:pt x="2632" y="3259"/>
                  </a:lnTo>
                  <a:lnTo>
                    <a:pt x="2607" y="3234"/>
                  </a:lnTo>
                  <a:lnTo>
                    <a:pt x="2582" y="3234"/>
                  </a:lnTo>
                  <a:lnTo>
                    <a:pt x="2557" y="3209"/>
                  </a:lnTo>
                  <a:lnTo>
                    <a:pt x="2532" y="3184"/>
                  </a:lnTo>
                  <a:lnTo>
                    <a:pt x="2507" y="3184"/>
                  </a:lnTo>
                  <a:lnTo>
                    <a:pt x="2482" y="3159"/>
                  </a:lnTo>
                  <a:lnTo>
                    <a:pt x="2457" y="3133"/>
                  </a:lnTo>
                  <a:lnTo>
                    <a:pt x="2432" y="3108"/>
                  </a:lnTo>
                  <a:lnTo>
                    <a:pt x="2407" y="3083"/>
                  </a:lnTo>
                  <a:lnTo>
                    <a:pt x="2382" y="3083"/>
                  </a:lnTo>
                  <a:lnTo>
                    <a:pt x="2357" y="3058"/>
                  </a:lnTo>
                  <a:lnTo>
                    <a:pt x="2332" y="3033"/>
                  </a:lnTo>
                  <a:lnTo>
                    <a:pt x="2307" y="3008"/>
                  </a:lnTo>
                  <a:lnTo>
                    <a:pt x="2281" y="2983"/>
                  </a:lnTo>
                  <a:lnTo>
                    <a:pt x="2256" y="2958"/>
                  </a:lnTo>
                  <a:lnTo>
                    <a:pt x="2231" y="2933"/>
                  </a:lnTo>
                  <a:lnTo>
                    <a:pt x="2206" y="2908"/>
                  </a:lnTo>
                  <a:lnTo>
                    <a:pt x="2206" y="2883"/>
                  </a:lnTo>
                  <a:lnTo>
                    <a:pt x="2181" y="2833"/>
                  </a:lnTo>
                  <a:lnTo>
                    <a:pt x="2156" y="2808"/>
                  </a:lnTo>
                  <a:lnTo>
                    <a:pt x="2131" y="2783"/>
                  </a:lnTo>
                  <a:lnTo>
                    <a:pt x="2131" y="2758"/>
                  </a:lnTo>
                  <a:lnTo>
                    <a:pt x="2106" y="2707"/>
                  </a:lnTo>
                  <a:lnTo>
                    <a:pt x="2106" y="2682"/>
                  </a:lnTo>
                  <a:lnTo>
                    <a:pt x="2081" y="2632"/>
                  </a:lnTo>
                  <a:lnTo>
                    <a:pt x="2081" y="2607"/>
                  </a:lnTo>
                  <a:lnTo>
                    <a:pt x="2056" y="2557"/>
                  </a:lnTo>
                  <a:lnTo>
                    <a:pt x="2056" y="2532"/>
                  </a:lnTo>
                  <a:lnTo>
                    <a:pt x="2056" y="2482"/>
                  </a:lnTo>
                  <a:lnTo>
                    <a:pt x="2056" y="2457"/>
                  </a:lnTo>
                  <a:lnTo>
                    <a:pt x="2031" y="2407"/>
                  </a:lnTo>
                  <a:lnTo>
                    <a:pt x="2031" y="2382"/>
                  </a:lnTo>
                  <a:lnTo>
                    <a:pt x="2031" y="2331"/>
                  </a:lnTo>
                  <a:lnTo>
                    <a:pt x="2031" y="2306"/>
                  </a:lnTo>
                  <a:lnTo>
                    <a:pt x="2056" y="2256"/>
                  </a:lnTo>
                  <a:lnTo>
                    <a:pt x="2056" y="2231"/>
                  </a:lnTo>
                  <a:lnTo>
                    <a:pt x="2056" y="2181"/>
                  </a:lnTo>
                  <a:lnTo>
                    <a:pt x="2056" y="2156"/>
                  </a:lnTo>
                  <a:lnTo>
                    <a:pt x="2081" y="2106"/>
                  </a:lnTo>
                  <a:lnTo>
                    <a:pt x="2081" y="2081"/>
                  </a:lnTo>
                  <a:lnTo>
                    <a:pt x="2081" y="2056"/>
                  </a:lnTo>
                  <a:lnTo>
                    <a:pt x="2106" y="2006"/>
                  </a:lnTo>
                  <a:lnTo>
                    <a:pt x="2106" y="1981"/>
                  </a:lnTo>
                  <a:lnTo>
                    <a:pt x="2131" y="1956"/>
                  </a:lnTo>
                  <a:lnTo>
                    <a:pt x="2156" y="1905"/>
                  </a:lnTo>
                  <a:lnTo>
                    <a:pt x="2156" y="1880"/>
                  </a:lnTo>
                  <a:lnTo>
                    <a:pt x="2181" y="1855"/>
                  </a:lnTo>
                  <a:lnTo>
                    <a:pt x="2206" y="1830"/>
                  </a:lnTo>
                  <a:lnTo>
                    <a:pt x="2206" y="1780"/>
                  </a:lnTo>
                  <a:lnTo>
                    <a:pt x="2231" y="1755"/>
                  </a:lnTo>
                  <a:lnTo>
                    <a:pt x="2256" y="1730"/>
                  </a:lnTo>
                  <a:lnTo>
                    <a:pt x="2281" y="1705"/>
                  </a:lnTo>
                  <a:lnTo>
                    <a:pt x="2307" y="1680"/>
                  </a:lnTo>
                  <a:lnTo>
                    <a:pt x="2332" y="1655"/>
                  </a:lnTo>
                  <a:lnTo>
                    <a:pt x="2357" y="1630"/>
                  </a:lnTo>
                  <a:lnTo>
                    <a:pt x="2382" y="1605"/>
                  </a:lnTo>
                  <a:lnTo>
                    <a:pt x="2407" y="1580"/>
                  </a:lnTo>
                  <a:lnTo>
                    <a:pt x="2432" y="1580"/>
                  </a:lnTo>
                  <a:lnTo>
                    <a:pt x="2457" y="1555"/>
                  </a:lnTo>
                  <a:lnTo>
                    <a:pt x="2482" y="1529"/>
                  </a:lnTo>
                  <a:lnTo>
                    <a:pt x="2507" y="1504"/>
                  </a:lnTo>
                  <a:lnTo>
                    <a:pt x="2557" y="1504"/>
                  </a:lnTo>
                  <a:lnTo>
                    <a:pt x="2557" y="1479"/>
                  </a:lnTo>
                  <a:lnTo>
                    <a:pt x="2607" y="1479"/>
                  </a:lnTo>
                  <a:lnTo>
                    <a:pt x="2632" y="1454"/>
                  </a:lnTo>
                  <a:lnTo>
                    <a:pt x="2657" y="1454"/>
                  </a:lnTo>
                  <a:lnTo>
                    <a:pt x="2682" y="1429"/>
                  </a:lnTo>
                  <a:lnTo>
                    <a:pt x="2708" y="1429"/>
                  </a:lnTo>
                  <a:lnTo>
                    <a:pt x="2733" y="1404"/>
                  </a:lnTo>
                  <a:lnTo>
                    <a:pt x="2758" y="1404"/>
                  </a:lnTo>
                  <a:lnTo>
                    <a:pt x="2808" y="1379"/>
                  </a:lnTo>
                  <a:lnTo>
                    <a:pt x="2858" y="1379"/>
                  </a:lnTo>
                  <a:lnTo>
                    <a:pt x="2883" y="1354"/>
                  </a:lnTo>
                  <a:lnTo>
                    <a:pt x="2983" y="1354"/>
                  </a:lnTo>
                  <a:lnTo>
                    <a:pt x="3008" y="1329"/>
                  </a:lnTo>
                  <a:lnTo>
                    <a:pt x="3058" y="1329"/>
                  </a:lnTo>
                  <a:lnTo>
                    <a:pt x="3109" y="1304"/>
                  </a:lnTo>
                  <a:lnTo>
                    <a:pt x="3159" y="1304"/>
                  </a:lnTo>
                  <a:lnTo>
                    <a:pt x="3209" y="1279"/>
                  </a:lnTo>
                  <a:lnTo>
                    <a:pt x="3234" y="1279"/>
                  </a:lnTo>
                  <a:lnTo>
                    <a:pt x="3284" y="1254"/>
                  </a:lnTo>
                  <a:lnTo>
                    <a:pt x="3384" y="1254"/>
                  </a:lnTo>
                  <a:lnTo>
                    <a:pt x="3434" y="1229"/>
                  </a:lnTo>
                  <a:lnTo>
                    <a:pt x="3535" y="1229"/>
                  </a:lnTo>
                  <a:lnTo>
                    <a:pt x="3585" y="1204"/>
                  </a:lnTo>
                  <a:close/>
                  <a:moveTo>
                    <a:pt x="2733" y="1"/>
                  </a:moveTo>
                  <a:lnTo>
                    <a:pt x="2682" y="26"/>
                  </a:lnTo>
                  <a:lnTo>
                    <a:pt x="2507" y="26"/>
                  </a:lnTo>
                  <a:lnTo>
                    <a:pt x="2457" y="51"/>
                  </a:lnTo>
                  <a:lnTo>
                    <a:pt x="2332" y="51"/>
                  </a:lnTo>
                  <a:lnTo>
                    <a:pt x="2281" y="76"/>
                  </a:lnTo>
                  <a:lnTo>
                    <a:pt x="2231" y="76"/>
                  </a:lnTo>
                  <a:lnTo>
                    <a:pt x="2181" y="101"/>
                  </a:lnTo>
                  <a:lnTo>
                    <a:pt x="2106" y="101"/>
                  </a:lnTo>
                  <a:lnTo>
                    <a:pt x="2056" y="126"/>
                  </a:lnTo>
                  <a:lnTo>
                    <a:pt x="2006" y="151"/>
                  </a:lnTo>
                  <a:lnTo>
                    <a:pt x="1956" y="151"/>
                  </a:lnTo>
                  <a:lnTo>
                    <a:pt x="1880" y="176"/>
                  </a:lnTo>
                  <a:lnTo>
                    <a:pt x="1830" y="201"/>
                  </a:lnTo>
                  <a:lnTo>
                    <a:pt x="1780" y="226"/>
                  </a:lnTo>
                  <a:lnTo>
                    <a:pt x="1730" y="226"/>
                  </a:lnTo>
                  <a:lnTo>
                    <a:pt x="1680" y="251"/>
                  </a:lnTo>
                  <a:lnTo>
                    <a:pt x="1605" y="276"/>
                  </a:lnTo>
                  <a:lnTo>
                    <a:pt x="1555" y="301"/>
                  </a:lnTo>
                  <a:lnTo>
                    <a:pt x="1504" y="326"/>
                  </a:lnTo>
                  <a:lnTo>
                    <a:pt x="1454" y="352"/>
                  </a:lnTo>
                  <a:lnTo>
                    <a:pt x="1404" y="377"/>
                  </a:lnTo>
                  <a:lnTo>
                    <a:pt x="1354" y="402"/>
                  </a:lnTo>
                  <a:lnTo>
                    <a:pt x="1304" y="427"/>
                  </a:lnTo>
                  <a:lnTo>
                    <a:pt x="1254" y="452"/>
                  </a:lnTo>
                  <a:lnTo>
                    <a:pt x="1204" y="502"/>
                  </a:lnTo>
                  <a:lnTo>
                    <a:pt x="1154" y="527"/>
                  </a:lnTo>
                  <a:lnTo>
                    <a:pt x="1103" y="552"/>
                  </a:lnTo>
                  <a:lnTo>
                    <a:pt x="1078" y="577"/>
                  </a:lnTo>
                  <a:lnTo>
                    <a:pt x="1053" y="577"/>
                  </a:lnTo>
                  <a:lnTo>
                    <a:pt x="1003" y="627"/>
                  </a:lnTo>
                  <a:lnTo>
                    <a:pt x="978" y="652"/>
                  </a:lnTo>
                  <a:lnTo>
                    <a:pt x="928" y="677"/>
                  </a:lnTo>
                  <a:lnTo>
                    <a:pt x="878" y="702"/>
                  </a:lnTo>
                  <a:lnTo>
                    <a:pt x="828" y="753"/>
                  </a:lnTo>
                  <a:lnTo>
                    <a:pt x="803" y="778"/>
                  </a:lnTo>
                  <a:lnTo>
                    <a:pt x="753" y="828"/>
                  </a:lnTo>
                  <a:lnTo>
                    <a:pt x="702" y="853"/>
                  </a:lnTo>
                  <a:lnTo>
                    <a:pt x="677" y="878"/>
                  </a:lnTo>
                  <a:lnTo>
                    <a:pt x="627" y="928"/>
                  </a:lnTo>
                  <a:lnTo>
                    <a:pt x="602" y="953"/>
                  </a:lnTo>
                  <a:lnTo>
                    <a:pt x="552" y="1003"/>
                  </a:lnTo>
                  <a:lnTo>
                    <a:pt x="527" y="1028"/>
                  </a:lnTo>
                  <a:lnTo>
                    <a:pt x="477" y="1078"/>
                  </a:lnTo>
                  <a:lnTo>
                    <a:pt x="452" y="1103"/>
                  </a:lnTo>
                  <a:lnTo>
                    <a:pt x="427" y="1154"/>
                  </a:lnTo>
                  <a:lnTo>
                    <a:pt x="377" y="1179"/>
                  </a:lnTo>
                  <a:lnTo>
                    <a:pt x="352" y="1229"/>
                  </a:lnTo>
                  <a:lnTo>
                    <a:pt x="327" y="1279"/>
                  </a:lnTo>
                  <a:lnTo>
                    <a:pt x="301" y="1304"/>
                  </a:lnTo>
                  <a:lnTo>
                    <a:pt x="276" y="1329"/>
                  </a:lnTo>
                  <a:lnTo>
                    <a:pt x="276" y="1354"/>
                  </a:lnTo>
                  <a:lnTo>
                    <a:pt x="251" y="1354"/>
                  </a:lnTo>
                  <a:lnTo>
                    <a:pt x="251" y="1379"/>
                  </a:lnTo>
                  <a:lnTo>
                    <a:pt x="226" y="1404"/>
                  </a:lnTo>
                  <a:lnTo>
                    <a:pt x="226" y="1429"/>
                  </a:lnTo>
                  <a:lnTo>
                    <a:pt x="201" y="1454"/>
                  </a:lnTo>
                  <a:lnTo>
                    <a:pt x="176" y="1479"/>
                  </a:lnTo>
                  <a:lnTo>
                    <a:pt x="176" y="1504"/>
                  </a:lnTo>
                  <a:lnTo>
                    <a:pt x="151" y="1529"/>
                  </a:lnTo>
                  <a:lnTo>
                    <a:pt x="151" y="1555"/>
                  </a:lnTo>
                  <a:lnTo>
                    <a:pt x="126" y="1580"/>
                  </a:lnTo>
                  <a:lnTo>
                    <a:pt x="126" y="1605"/>
                  </a:lnTo>
                  <a:lnTo>
                    <a:pt x="101" y="1630"/>
                  </a:lnTo>
                  <a:lnTo>
                    <a:pt x="101" y="1655"/>
                  </a:lnTo>
                  <a:lnTo>
                    <a:pt x="76" y="1680"/>
                  </a:lnTo>
                  <a:lnTo>
                    <a:pt x="76" y="1705"/>
                  </a:lnTo>
                  <a:lnTo>
                    <a:pt x="76" y="1730"/>
                  </a:lnTo>
                  <a:lnTo>
                    <a:pt x="76" y="1755"/>
                  </a:lnTo>
                  <a:lnTo>
                    <a:pt x="51" y="1755"/>
                  </a:lnTo>
                  <a:lnTo>
                    <a:pt x="51" y="1780"/>
                  </a:lnTo>
                  <a:lnTo>
                    <a:pt x="51" y="1805"/>
                  </a:lnTo>
                  <a:lnTo>
                    <a:pt x="26" y="1830"/>
                  </a:lnTo>
                  <a:lnTo>
                    <a:pt x="26" y="1855"/>
                  </a:lnTo>
                  <a:lnTo>
                    <a:pt x="26" y="1880"/>
                  </a:lnTo>
                  <a:lnTo>
                    <a:pt x="26" y="1905"/>
                  </a:lnTo>
                  <a:lnTo>
                    <a:pt x="26" y="1930"/>
                  </a:lnTo>
                  <a:lnTo>
                    <a:pt x="1" y="1956"/>
                  </a:lnTo>
                  <a:lnTo>
                    <a:pt x="1" y="1981"/>
                  </a:lnTo>
                  <a:lnTo>
                    <a:pt x="1" y="2006"/>
                  </a:lnTo>
                  <a:lnTo>
                    <a:pt x="1" y="2031"/>
                  </a:lnTo>
                  <a:lnTo>
                    <a:pt x="1" y="2056"/>
                  </a:lnTo>
                  <a:lnTo>
                    <a:pt x="1" y="2081"/>
                  </a:lnTo>
                  <a:lnTo>
                    <a:pt x="1" y="2106"/>
                  </a:lnTo>
                  <a:lnTo>
                    <a:pt x="1" y="2131"/>
                  </a:lnTo>
                  <a:lnTo>
                    <a:pt x="1" y="2156"/>
                  </a:lnTo>
                  <a:lnTo>
                    <a:pt x="1" y="2181"/>
                  </a:lnTo>
                  <a:lnTo>
                    <a:pt x="1" y="2206"/>
                  </a:lnTo>
                  <a:lnTo>
                    <a:pt x="1" y="2231"/>
                  </a:lnTo>
                  <a:lnTo>
                    <a:pt x="1" y="2256"/>
                  </a:lnTo>
                  <a:lnTo>
                    <a:pt x="1" y="2281"/>
                  </a:lnTo>
                  <a:lnTo>
                    <a:pt x="1" y="2306"/>
                  </a:lnTo>
                  <a:lnTo>
                    <a:pt x="1" y="2331"/>
                  </a:lnTo>
                  <a:lnTo>
                    <a:pt x="1" y="2357"/>
                  </a:lnTo>
                  <a:lnTo>
                    <a:pt x="26" y="2382"/>
                  </a:lnTo>
                  <a:lnTo>
                    <a:pt x="26" y="2407"/>
                  </a:lnTo>
                  <a:lnTo>
                    <a:pt x="26" y="2432"/>
                  </a:lnTo>
                  <a:lnTo>
                    <a:pt x="26" y="2457"/>
                  </a:lnTo>
                  <a:lnTo>
                    <a:pt x="26" y="2482"/>
                  </a:lnTo>
                  <a:lnTo>
                    <a:pt x="51" y="2507"/>
                  </a:lnTo>
                  <a:lnTo>
                    <a:pt x="51" y="2532"/>
                  </a:lnTo>
                  <a:lnTo>
                    <a:pt x="76" y="2557"/>
                  </a:lnTo>
                  <a:lnTo>
                    <a:pt x="76" y="2582"/>
                  </a:lnTo>
                  <a:lnTo>
                    <a:pt x="76" y="2607"/>
                  </a:lnTo>
                  <a:lnTo>
                    <a:pt x="101" y="2632"/>
                  </a:lnTo>
                  <a:lnTo>
                    <a:pt x="101" y="2657"/>
                  </a:lnTo>
                  <a:lnTo>
                    <a:pt x="101" y="2682"/>
                  </a:lnTo>
                  <a:lnTo>
                    <a:pt x="126" y="2682"/>
                  </a:lnTo>
                  <a:lnTo>
                    <a:pt x="126" y="2707"/>
                  </a:lnTo>
                  <a:lnTo>
                    <a:pt x="151" y="2732"/>
                  </a:lnTo>
                  <a:lnTo>
                    <a:pt x="151" y="2758"/>
                  </a:lnTo>
                  <a:lnTo>
                    <a:pt x="176" y="2783"/>
                  </a:lnTo>
                  <a:lnTo>
                    <a:pt x="176" y="2808"/>
                  </a:lnTo>
                  <a:lnTo>
                    <a:pt x="201" y="2833"/>
                  </a:lnTo>
                  <a:lnTo>
                    <a:pt x="226" y="2858"/>
                  </a:lnTo>
                  <a:lnTo>
                    <a:pt x="226" y="2883"/>
                  </a:lnTo>
                  <a:lnTo>
                    <a:pt x="251" y="2908"/>
                  </a:lnTo>
                  <a:lnTo>
                    <a:pt x="276" y="2933"/>
                  </a:lnTo>
                  <a:lnTo>
                    <a:pt x="276" y="2958"/>
                  </a:lnTo>
                  <a:lnTo>
                    <a:pt x="301" y="2983"/>
                  </a:lnTo>
                  <a:lnTo>
                    <a:pt x="327" y="3008"/>
                  </a:lnTo>
                  <a:lnTo>
                    <a:pt x="352" y="3033"/>
                  </a:lnTo>
                  <a:lnTo>
                    <a:pt x="377" y="3058"/>
                  </a:lnTo>
                  <a:lnTo>
                    <a:pt x="402" y="3083"/>
                  </a:lnTo>
                  <a:lnTo>
                    <a:pt x="402" y="3108"/>
                  </a:lnTo>
                  <a:lnTo>
                    <a:pt x="427" y="3133"/>
                  </a:lnTo>
                  <a:lnTo>
                    <a:pt x="452" y="3159"/>
                  </a:lnTo>
                  <a:lnTo>
                    <a:pt x="477" y="3184"/>
                  </a:lnTo>
                  <a:lnTo>
                    <a:pt x="502" y="3184"/>
                  </a:lnTo>
                  <a:lnTo>
                    <a:pt x="527" y="3209"/>
                  </a:lnTo>
                  <a:lnTo>
                    <a:pt x="552" y="3234"/>
                  </a:lnTo>
                  <a:lnTo>
                    <a:pt x="577" y="3259"/>
                  </a:lnTo>
                  <a:lnTo>
                    <a:pt x="602" y="3284"/>
                  </a:lnTo>
                  <a:lnTo>
                    <a:pt x="627" y="3309"/>
                  </a:lnTo>
                  <a:lnTo>
                    <a:pt x="652" y="3334"/>
                  </a:lnTo>
                  <a:lnTo>
                    <a:pt x="677" y="3359"/>
                  </a:lnTo>
                  <a:lnTo>
                    <a:pt x="702" y="3359"/>
                  </a:lnTo>
                  <a:lnTo>
                    <a:pt x="728" y="3384"/>
                  </a:lnTo>
                  <a:lnTo>
                    <a:pt x="753" y="3409"/>
                  </a:lnTo>
                  <a:lnTo>
                    <a:pt x="803" y="3434"/>
                  </a:lnTo>
                  <a:lnTo>
                    <a:pt x="828" y="3459"/>
                  </a:lnTo>
                  <a:lnTo>
                    <a:pt x="853" y="3484"/>
                  </a:lnTo>
                  <a:lnTo>
                    <a:pt x="878" y="3509"/>
                  </a:lnTo>
                  <a:lnTo>
                    <a:pt x="903" y="3509"/>
                  </a:lnTo>
                  <a:lnTo>
                    <a:pt x="928" y="3534"/>
                  </a:lnTo>
                  <a:lnTo>
                    <a:pt x="953" y="3560"/>
                  </a:lnTo>
                  <a:lnTo>
                    <a:pt x="1003" y="3560"/>
                  </a:lnTo>
                  <a:lnTo>
                    <a:pt x="1028" y="3585"/>
                  </a:lnTo>
                  <a:lnTo>
                    <a:pt x="1053" y="3610"/>
                  </a:lnTo>
                  <a:lnTo>
                    <a:pt x="1078" y="3635"/>
                  </a:lnTo>
                  <a:lnTo>
                    <a:pt x="1103" y="3635"/>
                  </a:lnTo>
                  <a:lnTo>
                    <a:pt x="1154" y="3660"/>
                  </a:lnTo>
                  <a:lnTo>
                    <a:pt x="1179" y="3685"/>
                  </a:lnTo>
                  <a:lnTo>
                    <a:pt x="1204" y="3685"/>
                  </a:lnTo>
                  <a:lnTo>
                    <a:pt x="1254" y="3710"/>
                  </a:lnTo>
                  <a:lnTo>
                    <a:pt x="1279" y="3735"/>
                  </a:lnTo>
                  <a:lnTo>
                    <a:pt x="1329" y="3735"/>
                  </a:lnTo>
                  <a:lnTo>
                    <a:pt x="1354" y="3760"/>
                  </a:lnTo>
                  <a:lnTo>
                    <a:pt x="1379" y="3785"/>
                  </a:lnTo>
                  <a:lnTo>
                    <a:pt x="1429" y="3785"/>
                  </a:lnTo>
                  <a:lnTo>
                    <a:pt x="1454" y="3810"/>
                  </a:lnTo>
                  <a:lnTo>
                    <a:pt x="1504" y="3835"/>
                  </a:lnTo>
                  <a:lnTo>
                    <a:pt x="1530" y="3835"/>
                  </a:lnTo>
                  <a:lnTo>
                    <a:pt x="1580" y="3860"/>
                  </a:lnTo>
                  <a:lnTo>
                    <a:pt x="1630" y="3885"/>
                  </a:lnTo>
                  <a:lnTo>
                    <a:pt x="1655" y="3885"/>
                  </a:lnTo>
                  <a:lnTo>
                    <a:pt x="1705" y="3910"/>
                  </a:lnTo>
                  <a:lnTo>
                    <a:pt x="1730" y="3935"/>
                  </a:lnTo>
                  <a:lnTo>
                    <a:pt x="1780" y="3935"/>
                  </a:lnTo>
                  <a:lnTo>
                    <a:pt x="1830" y="3961"/>
                  </a:lnTo>
                  <a:lnTo>
                    <a:pt x="1855" y="3961"/>
                  </a:lnTo>
                  <a:lnTo>
                    <a:pt x="1906" y="3986"/>
                  </a:lnTo>
                  <a:lnTo>
                    <a:pt x="1956" y="3986"/>
                  </a:lnTo>
                  <a:lnTo>
                    <a:pt x="2006" y="4011"/>
                  </a:lnTo>
                  <a:lnTo>
                    <a:pt x="2031" y="4036"/>
                  </a:lnTo>
                  <a:lnTo>
                    <a:pt x="2081" y="4036"/>
                  </a:lnTo>
                  <a:lnTo>
                    <a:pt x="2131" y="4061"/>
                  </a:lnTo>
                  <a:lnTo>
                    <a:pt x="2181" y="4061"/>
                  </a:lnTo>
                  <a:lnTo>
                    <a:pt x="2206" y="4086"/>
                  </a:lnTo>
                  <a:lnTo>
                    <a:pt x="2256" y="4086"/>
                  </a:lnTo>
                  <a:lnTo>
                    <a:pt x="2307" y="4111"/>
                  </a:lnTo>
                  <a:lnTo>
                    <a:pt x="2407" y="4111"/>
                  </a:lnTo>
                  <a:lnTo>
                    <a:pt x="2457" y="4136"/>
                  </a:lnTo>
                  <a:lnTo>
                    <a:pt x="2482" y="4136"/>
                  </a:lnTo>
                  <a:lnTo>
                    <a:pt x="2532" y="4161"/>
                  </a:lnTo>
                  <a:lnTo>
                    <a:pt x="2582" y="4161"/>
                  </a:lnTo>
                  <a:lnTo>
                    <a:pt x="2632" y="4186"/>
                  </a:lnTo>
                  <a:lnTo>
                    <a:pt x="2733" y="4186"/>
                  </a:lnTo>
                  <a:lnTo>
                    <a:pt x="2783" y="4211"/>
                  </a:lnTo>
                  <a:lnTo>
                    <a:pt x="2883" y="4211"/>
                  </a:lnTo>
                  <a:lnTo>
                    <a:pt x="2908" y="4236"/>
                  </a:lnTo>
                  <a:lnTo>
                    <a:pt x="3058" y="4236"/>
                  </a:lnTo>
                  <a:lnTo>
                    <a:pt x="3109" y="4261"/>
                  </a:lnTo>
                  <a:lnTo>
                    <a:pt x="3259" y="4261"/>
                  </a:lnTo>
                  <a:lnTo>
                    <a:pt x="3309" y="4286"/>
                  </a:lnTo>
                  <a:lnTo>
                    <a:pt x="3510" y="4286"/>
                  </a:lnTo>
                  <a:lnTo>
                    <a:pt x="3535" y="4311"/>
                  </a:lnTo>
                  <a:lnTo>
                    <a:pt x="4312" y="4311"/>
                  </a:lnTo>
                  <a:lnTo>
                    <a:pt x="4337" y="4286"/>
                  </a:lnTo>
                  <a:lnTo>
                    <a:pt x="4537" y="4286"/>
                  </a:lnTo>
                  <a:lnTo>
                    <a:pt x="4562" y="4261"/>
                  </a:lnTo>
                  <a:lnTo>
                    <a:pt x="4662" y="4261"/>
                  </a:lnTo>
                  <a:lnTo>
                    <a:pt x="4713" y="4236"/>
                  </a:lnTo>
                  <a:lnTo>
                    <a:pt x="4738" y="4236"/>
                  </a:lnTo>
                  <a:lnTo>
                    <a:pt x="4788" y="4211"/>
                  </a:lnTo>
                  <a:lnTo>
                    <a:pt x="4888" y="4211"/>
                  </a:lnTo>
                  <a:lnTo>
                    <a:pt x="4913" y="4186"/>
                  </a:lnTo>
                  <a:lnTo>
                    <a:pt x="4963" y="4186"/>
                  </a:lnTo>
                  <a:lnTo>
                    <a:pt x="4988" y="4161"/>
                  </a:lnTo>
                  <a:lnTo>
                    <a:pt x="5038" y="4161"/>
                  </a:lnTo>
                  <a:lnTo>
                    <a:pt x="5088" y="4136"/>
                  </a:lnTo>
                  <a:lnTo>
                    <a:pt x="5114" y="4111"/>
                  </a:lnTo>
                  <a:lnTo>
                    <a:pt x="5164" y="4111"/>
                  </a:lnTo>
                  <a:lnTo>
                    <a:pt x="5189" y="4086"/>
                  </a:lnTo>
                  <a:lnTo>
                    <a:pt x="5239" y="4086"/>
                  </a:lnTo>
                  <a:lnTo>
                    <a:pt x="5264" y="4061"/>
                  </a:lnTo>
                  <a:lnTo>
                    <a:pt x="5314" y="4036"/>
                  </a:lnTo>
                  <a:lnTo>
                    <a:pt x="5339" y="4011"/>
                  </a:lnTo>
                  <a:lnTo>
                    <a:pt x="5389" y="4011"/>
                  </a:lnTo>
                  <a:lnTo>
                    <a:pt x="5389" y="3986"/>
                  </a:lnTo>
                  <a:lnTo>
                    <a:pt x="5414" y="3986"/>
                  </a:lnTo>
                  <a:lnTo>
                    <a:pt x="5464" y="3961"/>
                  </a:lnTo>
                  <a:lnTo>
                    <a:pt x="5489" y="3935"/>
                  </a:lnTo>
                  <a:lnTo>
                    <a:pt x="5515" y="3910"/>
                  </a:lnTo>
                  <a:lnTo>
                    <a:pt x="5565" y="3885"/>
                  </a:lnTo>
                  <a:lnTo>
                    <a:pt x="5590" y="3860"/>
                  </a:lnTo>
                  <a:lnTo>
                    <a:pt x="5615" y="3835"/>
                  </a:lnTo>
                  <a:lnTo>
                    <a:pt x="5640" y="3810"/>
                  </a:lnTo>
                  <a:lnTo>
                    <a:pt x="5690" y="3785"/>
                  </a:lnTo>
                  <a:lnTo>
                    <a:pt x="5715" y="3760"/>
                  </a:lnTo>
                  <a:lnTo>
                    <a:pt x="5740" y="3735"/>
                  </a:lnTo>
                  <a:lnTo>
                    <a:pt x="5765" y="3710"/>
                  </a:lnTo>
                  <a:lnTo>
                    <a:pt x="5790" y="3685"/>
                  </a:lnTo>
                  <a:lnTo>
                    <a:pt x="5815" y="3660"/>
                  </a:lnTo>
                  <a:lnTo>
                    <a:pt x="5840" y="3635"/>
                  </a:lnTo>
                  <a:lnTo>
                    <a:pt x="5865" y="3610"/>
                  </a:lnTo>
                  <a:lnTo>
                    <a:pt x="5865" y="3585"/>
                  </a:lnTo>
                  <a:lnTo>
                    <a:pt x="5890" y="3560"/>
                  </a:lnTo>
                  <a:lnTo>
                    <a:pt x="5916" y="3534"/>
                  </a:lnTo>
                  <a:lnTo>
                    <a:pt x="5941" y="3484"/>
                  </a:lnTo>
                  <a:lnTo>
                    <a:pt x="5966" y="3459"/>
                  </a:lnTo>
                  <a:lnTo>
                    <a:pt x="5991" y="3434"/>
                  </a:lnTo>
                  <a:lnTo>
                    <a:pt x="6016" y="3384"/>
                  </a:lnTo>
                  <a:lnTo>
                    <a:pt x="6041" y="3359"/>
                  </a:lnTo>
                  <a:lnTo>
                    <a:pt x="6041" y="3334"/>
                  </a:lnTo>
                  <a:lnTo>
                    <a:pt x="6066" y="3284"/>
                  </a:lnTo>
                  <a:lnTo>
                    <a:pt x="6091" y="3259"/>
                  </a:lnTo>
                  <a:lnTo>
                    <a:pt x="6091" y="3234"/>
                  </a:lnTo>
                  <a:lnTo>
                    <a:pt x="6116" y="3184"/>
                  </a:lnTo>
                  <a:lnTo>
                    <a:pt x="6116" y="3159"/>
                  </a:lnTo>
                  <a:lnTo>
                    <a:pt x="6141" y="3133"/>
                  </a:lnTo>
                  <a:lnTo>
                    <a:pt x="6141" y="3083"/>
                  </a:lnTo>
                  <a:lnTo>
                    <a:pt x="6141" y="3058"/>
                  </a:lnTo>
                  <a:lnTo>
                    <a:pt x="6166" y="3033"/>
                  </a:lnTo>
                  <a:lnTo>
                    <a:pt x="6166" y="3008"/>
                  </a:lnTo>
                  <a:lnTo>
                    <a:pt x="6166" y="2958"/>
                  </a:lnTo>
                  <a:lnTo>
                    <a:pt x="6191" y="2933"/>
                  </a:lnTo>
                  <a:lnTo>
                    <a:pt x="6191" y="2908"/>
                  </a:lnTo>
                  <a:lnTo>
                    <a:pt x="6191" y="2858"/>
                  </a:lnTo>
                  <a:lnTo>
                    <a:pt x="6191" y="2833"/>
                  </a:lnTo>
                  <a:lnTo>
                    <a:pt x="6191" y="2808"/>
                  </a:lnTo>
                  <a:lnTo>
                    <a:pt x="6191" y="2783"/>
                  </a:lnTo>
                  <a:lnTo>
                    <a:pt x="6191" y="2732"/>
                  </a:lnTo>
                  <a:lnTo>
                    <a:pt x="6191" y="2707"/>
                  </a:lnTo>
                  <a:lnTo>
                    <a:pt x="6191" y="2682"/>
                  </a:lnTo>
                  <a:lnTo>
                    <a:pt x="6191" y="2632"/>
                  </a:lnTo>
                  <a:lnTo>
                    <a:pt x="6191" y="2607"/>
                  </a:lnTo>
                  <a:lnTo>
                    <a:pt x="6191" y="2582"/>
                  </a:lnTo>
                  <a:lnTo>
                    <a:pt x="6191" y="2557"/>
                  </a:lnTo>
                  <a:lnTo>
                    <a:pt x="6191" y="2507"/>
                  </a:lnTo>
                  <a:lnTo>
                    <a:pt x="6191" y="2482"/>
                  </a:lnTo>
                  <a:lnTo>
                    <a:pt x="6166" y="2457"/>
                  </a:lnTo>
                  <a:lnTo>
                    <a:pt x="6166" y="2432"/>
                  </a:lnTo>
                  <a:lnTo>
                    <a:pt x="6166" y="2382"/>
                  </a:lnTo>
                  <a:lnTo>
                    <a:pt x="6166" y="2357"/>
                  </a:lnTo>
                  <a:lnTo>
                    <a:pt x="6141" y="2331"/>
                  </a:lnTo>
                  <a:lnTo>
                    <a:pt x="6141" y="2306"/>
                  </a:lnTo>
                  <a:lnTo>
                    <a:pt x="6141" y="2256"/>
                  </a:lnTo>
                  <a:lnTo>
                    <a:pt x="6116" y="2231"/>
                  </a:lnTo>
                  <a:lnTo>
                    <a:pt x="6116" y="2206"/>
                  </a:lnTo>
                  <a:lnTo>
                    <a:pt x="6091" y="2181"/>
                  </a:lnTo>
                  <a:lnTo>
                    <a:pt x="6091" y="2131"/>
                  </a:lnTo>
                  <a:lnTo>
                    <a:pt x="6066" y="2106"/>
                  </a:lnTo>
                  <a:lnTo>
                    <a:pt x="6066" y="2081"/>
                  </a:lnTo>
                  <a:lnTo>
                    <a:pt x="6041" y="2056"/>
                  </a:lnTo>
                  <a:lnTo>
                    <a:pt x="6041" y="2006"/>
                  </a:lnTo>
                  <a:lnTo>
                    <a:pt x="6016" y="1981"/>
                  </a:lnTo>
                  <a:lnTo>
                    <a:pt x="6016" y="1956"/>
                  </a:lnTo>
                  <a:lnTo>
                    <a:pt x="5991" y="1930"/>
                  </a:lnTo>
                  <a:lnTo>
                    <a:pt x="5966" y="1905"/>
                  </a:lnTo>
                  <a:lnTo>
                    <a:pt x="5966" y="1855"/>
                  </a:lnTo>
                  <a:lnTo>
                    <a:pt x="5941" y="1830"/>
                  </a:lnTo>
                  <a:lnTo>
                    <a:pt x="5916" y="1805"/>
                  </a:lnTo>
                  <a:lnTo>
                    <a:pt x="5890" y="1780"/>
                  </a:lnTo>
                  <a:lnTo>
                    <a:pt x="5890" y="1755"/>
                  </a:lnTo>
                  <a:lnTo>
                    <a:pt x="5865" y="1730"/>
                  </a:lnTo>
                  <a:lnTo>
                    <a:pt x="5840" y="1680"/>
                  </a:lnTo>
                  <a:lnTo>
                    <a:pt x="5815" y="1655"/>
                  </a:lnTo>
                  <a:lnTo>
                    <a:pt x="5790" y="1630"/>
                  </a:lnTo>
                  <a:lnTo>
                    <a:pt x="5790" y="1605"/>
                  </a:lnTo>
                  <a:lnTo>
                    <a:pt x="5765" y="1580"/>
                  </a:lnTo>
                  <a:lnTo>
                    <a:pt x="5740" y="1555"/>
                  </a:lnTo>
                  <a:lnTo>
                    <a:pt x="5715" y="1529"/>
                  </a:lnTo>
                  <a:lnTo>
                    <a:pt x="5690" y="1504"/>
                  </a:lnTo>
                  <a:lnTo>
                    <a:pt x="5665" y="1454"/>
                  </a:lnTo>
                  <a:lnTo>
                    <a:pt x="5640" y="1429"/>
                  </a:lnTo>
                  <a:lnTo>
                    <a:pt x="5615" y="1404"/>
                  </a:lnTo>
                  <a:lnTo>
                    <a:pt x="5590" y="1379"/>
                  </a:lnTo>
                  <a:lnTo>
                    <a:pt x="5565" y="1354"/>
                  </a:lnTo>
                  <a:lnTo>
                    <a:pt x="5540" y="1329"/>
                  </a:lnTo>
                  <a:lnTo>
                    <a:pt x="5515" y="1304"/>
                  </a:lnTo>
                  <a:lnTo>
                    <a:pt x="5489" y="1279"/>
                  </a:lnTo>
                  <a:lnTo>
                    <a:pt x="5464" y="1254"/>
                  </a:lnTo>
                  <a:lnTo>
                    <a:pt x="5439" y="1229"/>
                  </a:lnTo>
                  <a:lnTo>
                    <a:pt x="5414" y="1204"/>
                  </a:lnTo>
                  <a:lnTo>
                    <a:pt x="5389" y="1179"/>
                  </a:lnTo>
                  <a:lnTo>
                    <a:pt x="5364" y="1154"/>
                  </a:lnTo>
                  <a:lnTo>
                    <a:pt x="5339" y="1128"/>
                  </a:lnTo>
                  <a:lnTo>
                    <a:pt x="5289" y="1103"/>
                  </a:lnTo>
                  <a:lnTo>
                    <a:pt x="5264" y="1078"/>
                  </a:lnTo>
                  <a:lnTo>
                    <a:pt x="5239" y="1053"/>
                  </a:lnTo>
                  <a:lnTo>
                    <a:pt x="5214" y="1028"/>
                  </a:lnTo>
                  <a:lnTo>
                    <a:pt x="5189" y="1003"/>
                  </a:lnTo>
                  <a:lnTo>
                    <a:pt x="5164" y="978"/>
                  </a:lnTo>
                  <a:lnTo>
                    <a:pt x="5139" y="953"/>
                  </a:lnTo>
                  <a:lnTo>
                    <a:pt x="5088" y="953"/>
                  </a:lnTo>
                  <a:lnTo>
                    <a:pt x="5063" y="928"/>
                  </a:lnTo>
                  <a:lnTo>
                    <a:pt x="5038" y="903"/>
                  </a:lnTo>
                  <a:lnTo>
                    <a:pt x="5013" y="878"/>
                  </a:lnTo>
                  <a:lnTo>
                    <a:pt x="4988" y="853"/>
                  </a:lnTo>
                  <a:lnTo>
                    <a:pt x="4938" y="828"/>
                  </a:lnTo>
                  <a:lnTo>
                    <a:pt x="4913" y="828"/>
                  </a:lnTo>
                  <a:lnTo>
                    <a:pt x="4888" y="803"/>
                  </a:lnTo>
                  <a:lnTo>
                    <a:pt x="4863" y="778"/>
                  </a:lnTo>
                  <a:lnTo>
                    <a:pt x="4813" y="753"/>
                  </a:lnTo>
                  <a:lnTo>
                    <a:pt x="4788" y="727"/>
                  </a:lnTo>
                  <a:lnTo>
                    <a:pt x="4763" y="727"/>
                  </a:lnTo>
                  <a:lnTo>
                    <a:pt x="4738" y="702"/>
                  </a:lnTo>
                  <a:lnTo>
                    <a:pt x="4687" y="677"/>
                  </a:lnTo>
                  <a:lnTo>
                    <a:pt x="4662" y="652"/>
                  </a:lnTo>
                  <a:lnTo>
                    <a:pt x="4637" y="652"/>
                  </a:lnTo>
                  <a:lnTo>
                    <a:pt x="4612" y="627"/>
                  </a:lnTo>
                  <a:lnTo>
                    <a:pt x="4562" y="602"/>
                  </a:lnTo>
                  <a:lnTo>
                    <a:pt x="4537" y="602"/>
                  </a:lnTo>
                  <a:lnTo>
                    <a:pt x="4512" y="577"/>
                  </a:lnTo>
                  <a:lnTo>
                    <a:pt x="4487" y="552"/>
                  </a:lnTo>
                  <a:lnTo>
                    <a:pt x="4437" y="552"/>
                  </a:lnTo>
                  <a:lnTo>
                    <a:pt x="4412" y="527"/>
                  </a:lnTo>
                  <a:lnTo>
                    <a:pt x="4387" y="527"/>
                  </a:lnTo>
                  <a:lnTo>
                    <a:pt x="4362" y="502"/>
                  </a:lnTo>
                  <a:lnTo>
                    <a:pt x="4337" y="477"/>
                  </a:lnTo>
                  <a:lnTo>
                    <a:pt x="4286" y="477"/>
                  </a:lnTo>
                  <a:lnTo>
                    <a:pt x="4261" y="452"/>
                  </a:lnTo>
                  <a:lnTo>
                    <a:pt x="4236" y="452"/>
                  </a:lnTo>
                  <a:lnTo>
                    <a:pt x="4211" y="427"/>
                  </a:lnTo>
                  <a:lnTo>
                    <a:pt x="4186" y="402"/>
                  </a:lnTo>
                  <a:lnTo>
                    <a:pt x="4136" y="402"/>
                  </a:lnTo>
                  <a:lnTo>
                    <a:pt x="4111" y="377"/>
                  </a:lnTo>
                  <a:lnTo>
                    <a:pt x="4086" y="377"/>
                  </a:lnTo>
                  <a:lnTo>
                    <a:pt x="4061" y="352"/>
                  </a:lnTo>
                  <a:lnTo>
                    <a:pt x="3986" y="352"/>
                  </a:lnTo>
                  <a:lnTo>
                    <a:pt x="3961" y="326"/>
                  </a:lnTo>
                  <a:lnTo>
                    <a:pt x="3936" y="326"/>
                  </a:lnTo>
                  <a:lnTo>
                    <a:pt x="3911" y="301"/>
                  </a:lnTo>
                  <a:lnTo>
                    <a:pt x="3860" y="301"/>
                  </a:lnTo>
                  <a:lnTo>
                    <a:pt x="3835" y="276"/>
                  </a:lnTo>
                  <a:lnTo>
                    <a:pt x="3760" y="276"/>
                  </a:lnTo>
                  <a:lnTo>
                    <a:pt x="3710" y="201"/>
                  </a:lnTo>
                  <a:lnTo>
                    <a:pt x="3760" y="176"/>
                  </a:lnTo>
                  <a:lnTo>
                    <a:pt x="3735" y="176"/>
                  </a:lnTo>
                  <a:lnTo>
                    <a:pt x="3710" y="151"/>
                  </a:lnTo>
                  <a:lnTo>
                    <a:pt x="3660" y="151"/>
                  </a:lnTo>
                  <a:lnTo>
                    <a:pt x="3635" y="126"/>
                  </a:lnTo>
                  <a:lnTo>
                    <a:pt x="3610" y="126"/>
                  </a:lnTo>
                  <a:lnTo>
                    <a:pt x="3585" y="101"/>
                  </a:lnTo>
                  <a:lnTo>
                    <a:pt x="3484" y="101"/>
                  </a:lnTo>
                  <a:lnTo>
                    <a:pt x="3459" y="76"/>
                  </a:lnTo>
                  <a:lnTo>
                    <a:pt x="3409" y="76"/>
                  </a:lnTo>
                  <a:lnTo>
                    <a:pt x="3384" y="51"/>
                  </a:lnTo>
                  <a:lnTo>
                    <a:pt x="3284" y="51"/>
                  </a:lnTo>
                  <a:lnTo>
                    <a:pt x="3259" y="26"/>
                  </a:lnTo>
                  <a:lnTo>
                    <a:pt x="3058" y="26"/>
                  </a:lnTo>
                  <a:lnTo>
                    <a:pt x="3033" y="1"/>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2"/>
            <p:cNvSpPr/>
            <p:nvPr/>
          </p:nvSpPr>
          <p:spPr>
            <a:xfrm>
              <a:off x="3000032" y="3718253"/>
              <a:ext cx="257755" cy="117068"/>
            </a:xfrm>
            <a:custGeom>
              <a:rect b="b" l="l" r="r" t="t"/>
              <a:pathLst>
                <a:path extrusionOk="0" h="5966" w="13134">
                  <a:moveTo>
                    <a:pt x="7218" y="0"/>
                  </a:moveTo>
                  <a:cubicBezTo>
                    <a:pt x="4461" y="1329"/>
                    <a:pt x="1980" y="3283"/>
                    <a:pt x="0" y="5765"/>
                  </a:cubicBezTo>
                  <a:lnTo>
                    <a:pt x="25" y="5765"/>
                  </a:lnTo>
                  <a:lnTo>
                    <a:pt x="176" y="5740"/>
                  </a:lnTo>
                  <a:lnTo>
                    <a:pt x="301" y="5740"/>
                  </a:lnTo>
                  <a:lnTo>
                    <a:pt x="451" y="5714"/>
                  </a:lnTo>
                  <a:lnTo>
                    <a:pt x="577" y="5714"/>
                  </a:lnTo>
                  <a:lnTo>
                    <a:pt x="727" y="5689"/>
                  </a:lnTo>
                  <a:lnTo>
                    <a:pt x="1003" y="5689"/>
                  </a:lnTo>
                  <a:lnTo>
                    <a:pt x="1128" y="5664"/>
                  </a:lnTo>
                  <a:lnTo>
                    <a:pt x="1554" y="5664"/>
                  </a:lnTo>
                  <a:lnTo>
                    <a:pt x="1679" y="5639"/>
                  </a:lnTo>
                  <a:lnTo>
                    <a:pt x="2632" y="5639"/>
                  </a:lnTo>
                  <a:lnTo>
                    <a:pt x="2757" y="5614"/>
                  </a:lnTo>
                  <a:lnTo>
                    <a:pt x="3183" y="5614"/>
                  </a:lnTo>
                  <a:lnTo>
                    <a:pt x="3308" y="5639"/>
                  </a:lnTo>
                  <a:lnTo>
                    <a:pt x="4537" y="5639"/>
                  </a:lnTo>
                  <a:lnTo>
                    <a:pt x="4812" y="5664"/>
                  </a:lnTo>
                  <a:lnTo>
                    <a:pt x="5063" y="5664"/>
                  </a:lnTo>
                  <a:lnTo>
                    <a:pt x="5339" y="5689"/>
                  </a:lnTo>
                  <a:lnTo>
                    <a:pt x="5614" y="5689"/>
                  </a:lnTo>
                  <a:lnTo>
                    <a:pt x="6166" y="5714"/>
                  </a:lnTo>
                  <a:lnTo>
                    <a:pt x="6692" y="5740"/>
                  </a:lnTo>
                  <a:lnTo>
                    <a:pt x="7243" y="5740"/>
                  </a:lnTo>
                  <a:lnTo>
                    <a:pt x="7519" y="5765"/>
                  </a:lnTo>
                  <a:lnTo>
                    <a:pt x="8572" y="5765"/>
                  </a:lnTo>
                  <a:lnTo>
                    <a:pt x="8647" y="5790"/>
                  </a:lnTo>
                  <a:lnTo>
                    <a:pt x="8872" y="5790"/>
                  </a:lnTo>
                  <a:lnTo>
                    <a:pt x="9023" y="5815"/>
                  </a:lnTo>
                  <a:lnTo>
                    <a:pt x="9198" y="5840"/>
                  </a:lnTo>
                  <a:lnTo>
                    <a:pt x="9374" y="5840"/>
                  </a:lnTo>
                  <a:lnTo>
                    <a:pt x="9549" y="5865"/>
                  </a:lnTo>
                  <a:lnTo>
                    <a:pt x="9750" y="5890"/>
                  </a:lnTo>
                  <a:lnTo>
                    <a:pt x="9850" y="5890"/>
                  </a:lnTo>
                  <a:lnTo>
                    <a:pt x="9925" y="5915"/>
                  </a:lnTo>
                  <a:lnTo>
                    <a:pt x="10126" y="5915"/>
                  </a:lnTo>
                  <a:lnTo>
                    <a:pt x="10226" y="5940"/>
                  </a:lnTo>
                  <a:lnTo>
                    <a:pt x="10652" y="5940"/>
                  </a:lnTo>
                  <a:lnTo>
                    <a:pt x="10752" y="5965"/>
                  </a:lnTo>
                  <a:lnTo>
                    <a:pt x="11354" y="5965"/>
                  </a:lnTo>
                  <a:lnTo>
                    <a:pt x="11379" y="5940"/>
                  </a:lnTo>
                  <a:lnTo>
                    <a:pt x="11704" y="5940"/>
                  </a:lnTo>
                  <a:lnTo>
                    <a:pt x="11730" y="5915"/>
                  </a:lnTo>
                  <a:lnTo>
                    <a:pt x="11905" y="5915"/>
                  </a:lnTo>
                  <a:lnTo>
                    <a:pt x="11930" y="5890"/>
                  </a:lnTo>
                  <a:lnTo>
                    <a:pt x="12055" y="5890"/>
                  </a:lnTo>
                  <a:lnTo>
                    <a:pt x="12105" y="5865"/>
                  </a:lnTo>
                  <a:lnTo>
                    <a:pt x="12181" y="5865"/>
                  </a:lnTo>
                  <a:lnTo>
                    <a:pt x="12231" y="5840"/>
                  </a:lnTo>
                  <a:lnTo>
                    <a:pt x="12256" y="5840"/>
                  </a:lnTo>
                  <a:lnTo>
                    <a:pt x="12306" y="5815"/>
                  </a:lnTo>
                  <a:lnTo>
                    <a:pt x="12331" y="5815"/>
                  </a:lnTo>
                  <a:lnTo>
                    <a:pt x="12381" y="5790"/>
                  </a:lnTo>
                  <a:lnTo>
                    <a:pt x="12431" y="5790"/>
                  </a:lnTo>
                  <a:lnTo>
                    <a:pt x="12481" y="5765"/>
                  </a:lnTo>
                  <a:lnTo>
                    <a:pt x="12506" y="5765"/>
                  </a:lnTo>
                  <a:lnTo>
                    <a:pt x="12532" y="5740"/>
                  </a:lnTo>
                  <a:lnTo>
                    <a:pt x="12557" y="5714"/>
                  </a:lnTo>
                  <a:lnTo>
                    <a:pt x="12607" y="5714"/>
                  </a:lnTo>
                  <a:lnTo>
                    <a:pt x="12632" y="5689"/>
                  </a:lnTo>
                  <a:lnTo>
                    <a:pt x="12657" y="5689"/>
                  </a:lnTo>
                  <a:lnTo>
                    <a:pt x="12682" y="5664"/>
                  </a:lnTo>
                  <a:lnTo>
                    <a:pt x="12707" y="5664"/>
                  </a:lnTo>
                  <a:lnTo>
                    <a:pt x="12732" y="5639"/>
                  </a:lnTo>
                  <a:lnTo>
                    <a:pt x="12757" y="5614"/>
                  </a:lnTo>
                  <a:lnTo>
                    <a:pt x="12782" y="5614"/>
                  </a:lnTo>
                  <a:lnTo>
                    <a:pt x="12807" y="5589"/>
                  </a:lnTo>
                  <a:lnTo>
                    <a:pt x="12832" y="5564"/>
                  </a:lnTo>
                  <a:lnTo>
                    <a:pt x="12832" y="5589"/>
                  </a:lnTo>
                  <a:lnTo>
                    <a:pt x="12857" y="5564"/>
                  </a:lnTo>
                  <a:lnTo>
                    <a:pt x="12857" y="5539"/>
                  </a:lnTo>
                  <a:lnTo>
                    <a:pt x="12882" y="5514"/>
                  </a:lnTo>
                  <a:lnTo>
                    <a:pt x="12907" y="5514"/>
                  </a:lnTo>
                  <a:lnTo>
                    <a:pt x="12907" y="5489"/>
                  </a:lnTo>
                  <a:lnTo>
                    <a:pt x="12933" y="5489"/>
                  </a:lnTo>
                  <a:lnTo>
                    <a:pt x="12933" y="5464"/>
                  </a:lnTo>
                  <a:lnTo>
                    <a:pt x="12958" y="5439"/>
                  </a:lnTo>
                  <a:lnTo>
                    <a:pt x="12983" y="5414"/>
                  </a:lnTo>
                  <a:lnTo>
                    <a:pt x="12983" y="5389"/>
                  </a:lnTo>
                  <a:lnTo>
                    <a:pt x="13008" y="5389"/>
                  </a:lnTo>
                  <a:lnTo>
                    <a:pt x="13008" y="5364"/>
                  </a:lnTo>
                  <a:lnTo>
                    <a:pt x="13008" y="5339"/>
                  </a:lnTo>
                  <a:lnTo>
                    <a:pt x="13033" y="5339"/>
                  </a:lnTo>
                  <a:lnTo>
                    <a:pt x="13033" y="5313"/>
                  </a:lnTo>
                  <a:lnTo>
                    <a:pt x="13033" y="5288"/>
                  </a:lnTo>
                  <a:lnTo>
                    <a:pt x="13058" y="5288"/>
                  </a:lnTo>
                  <a:lnTo>
                    <a:pt x="13058" y="5263"/>
                  </a:lnTo>
                  <a:lnTo>
                    <a:pt x="13058" y="5238"/>
                  </a:lnTo>
                  <a:lnTo>
                    <a:pt x="13058" y="5213"/>
                  </a:lnTo>
                  <a:lnTo>
                    <a:pt x="13083" y="5213"/>
                  </a:lnTo>
                  <a:lnTo>
                    <a:pt x="13083" y="5188"/>
                  </a:lnTo>
                  <a:lnTo>
                    <a:pt x="13083" y="5163"/>
                  </a:lnTo>
                  <a:lnTo>
                    <a:pt x="13083" y="5138"/>
                  </a:lnTo>
                  <a:lnTo>
                    <a:pt x="13108" y="5113"/>
                  </a:lnTo>
                  <a:lnTo>
                    <a:pt x="13108" y="5088"/>
                  </a:lnTo>
                  <a:lnTo>
                    <a:pt x="13108" y="5038"/>
                  </a:lnTo>
                  <a:lnTo>
                    <a:pt x="13108" y="5013"/>
                  </a:lnTo>
                  <a:lnTo>
                    <a:pt x="13108" y="4988"/>
                  </a:lnTo>
                  <a:lnTo>
                    <a:pt x="13108" y="4963"/>
                  </a:lnTo>
                  <a:lnTo>
                    <a:pt x="13108" y="4938"/>
                  </a:lnTo>
                  <a:lnTo>
                    <a:pt x="13133" y="4912"/>
                  </a:lnTo>
                  <a:lnTo>
                    <a:pt x="13133" y="4862"/>
                  </a:lnTo>
                  <a:lnTo>
                    <a:pt x="13133" y="4837"/>
                  </a:lnTo>
                  <a:lnTo>
                    <a:pt x="13133" y="4812"/>
                  </a:lnTo>
                  <a:lnTo>
                    <a:pt x="13133" y="4787"/>
                  </a:lnTo>
                  <a:lnTo>
                    <a:pt x="13133" y="4762"/>
                  </a:lnTo>
                  <a:lnTo>
                    <a:pt x="13133" y="4737"/>
                  </a:lnTo>
                  <a:lnTo>
                    <a:pt x="13133" y="4712"/>
                  </a:lnTo>
                  <a:lnTo>
                    <a:pt x="13133" y="4687"/>
                  </a:lnTo>
                  <a:lnTo>
                    <a:pt x="13133" y="4637"/>
                  </a:lnTo>
                  <a:lnTo>
                    <a:pt x="13133" y="4612"/>
                  </a:lnTo>
                  <a:lnTo>
                    <a:pt x="13133" y="4587"/>
                  </a:lnTo>
                  <a:lnTo>
                    <a:pt x="13133" y="4562"/>
                  </a:lnTo>
                  <a:lnTo>
                    <a:pt x="13133" y="4537"/>
                  </a:lnTo>
                  <a:lnTo>
                    <a:pt x="13133" y="4511"/>
                  </a:lnTo>
                  <a:lnTo>
                    <a:pt x="13133" y="4486"/>
                  </a:lnTo>
                  <a:lnTo>
                    <a:pt x="13108" y="4461"/>
                  </a:lnTo>
                  <a:lnTo>
                    <a:pt x="13108" y="4436"/>
                  </a:lnTo>
                  <a:lnTo>
                    <a:pt x="13108" y="4386"/>
                  </a:lnTo>
                  <a:lnTo>
                    <a:pt x="13108" y="4361"/>
                  </a:lnTo>
                  <a:lnTo>
                    <a:pt x="13108" y="4336"/>
                  </a:lnTo>
                  <a:lnTo>
                    <a:pt x="13108" y="4311"/>
                  </a:lnTo>
                  <a:lnTo>
                    <a:pt x="13108" y="4286"/>
                  </a:lnTo>
                  <a:lnTo>
                    <a:pt x="13083" y="4261"/>
                  </a:lnTo>
                  <a:lnTo>
                    <a:pt x="13083" y="4236"/>
                  </a:lnTo>
                  <a:lnTo>
                    <a:pt x="13083" y="4211"/>
                  </a:lnTo>
                  <a:lnTo>
                    <a:pt x="13083" y="4186"/>
                  </a:lnTo>
                  <a:lnTo>
                    <a:pt x="13058" y="4161"/>
                  </a:lnTo>
                  <a:lnTo>
                    <a:pt x="13058" y="4136"/>
                  </a:lnTo>
                  <a:lnTo>
                    <a:pt x="13058" y="4110"/>
                  </a:lnTo>
                  <a:lnTo>
                    <a:pt x="13058" y="4085"/>
                  </a:lnTo>
                  <a:lnTo>
                    <a:pt x="13033" y="4035"/>
                  </a:lnTo>
                  <a:lnTo>
                    <a:pt x="13033" y="4010"/>
                  </a:lnTo>
                  <a:lnTo>
                    <a:pt x="13033" y="3985"/>
                  </a:lnTo>
                  <a:lnTo>
                    <a:pt x="13008" y="3960"/>
                  </a:lnTo>
                  <a:lnTo>
                    <a:pt x="13008" y="3935"/>
                  </a:lnTo>
                  <a:lnTo>
                    <a:pt x="13008" y="3910"/>
                  </a:lnTo>
                  <a:lnTo>
                    <a:pt x="12983" y="3885"/>
                  </a:lnTo>
                  <a:lnTo>
                    <a:pt x="12983" y="3860"/>
                  </a:lnTo>
                  <a:lnTo>
                    <a:pt x="12983" y="3835"/>
                  </a:lnTo>
                  <a:lnTo>
                    <a:pt x="12958" y="3835"/>
                  </a:lnTo>
                  <a:lnTo>
                    <a:pt x="12958" y="3810"/>
                  </a:lnTo>
                  <a:lnTo>
                    <a:pt x="12933" y="3760"/>
                  </a:lnTo>
                  <a:lnTo>
                    <a:pt x="12907" y="3709"/>
                  </a:lnTo>
                  <a:lnTo>
                    <a:pt x="12907" y="3659"/>
                  </a:lnTo>
                  <a:lnTo>
                    <a:pt x="12882" y="3609"/>
                  </a:lnTo>
                  <a:lnTo>
                    <a:pt x="12857" y="3559"/>
                  </a:lnTo>
                  <a:lnTo>
                    <a:pt x="12832" y="3509"/>
                  </a:lnTo>
                  <a:lnTo>
                    <a:pt x="12782" y="3459"/>
                  </a:lnTo>
                  <a:lnTo>
                    <a:pt x="12757" y="3409"/>
                  </a:lnTo>
                  <a:lnTo>
                    <a:pt x="12732" y="3359"/>
                  </a:lnTo>
                  <a:lnTo>
                    <a:pt x="12707" y="3308"/>
                  </a:lnTo>
                  <a:lnTo>
                    <a:pt x="12682" y="3258"/>
                  </a:lnTo>
                  <a:lnTo>
                    <a:pt x="12632" y="3208"/>
                  </a:lnTo>
                  <a:lnTo>
                    <a:pt x="12607" y="3158"/>
                  </a:lnTo>
                  <a:lnTo>
                    <a:pt x="12582" y="3108"/>
                  </a:lnTo>
                  <a:lnTo>
                    <a:pt x="12532" y="3058"/>
                  </a:lnTo>
                  <a:lnTo>
                    <a:pt x="12506" y="3008"/>
                  </a:lnTo>
                  <a:lnTo>
                    <a:pt x="12456" y="2958"/>
                  </a:lnTo>
                  <a:lnTo>
                    <a:pt x="12431" y="2907"/>
                  </a:lnTo>
                  <a:lnTo>
                    <a:pt x="12381" y="2857"/>
                  </a:lnTo>
                  <a:lnTo>
                    <a:pt x="12356" y="2807"/>
                  </a:lnTo>
                  <a:lnTo>
                    <a:pt x="12306" y="2757"/>
                  </a:lnTo>
                  <a:lnTo>
                    <a:pt x="12256" y="2707"/>
                  </a:lnTo>
                  <a:lnTo>
                    <a:pt x="12231" y="2657"/>
                  </a:lnTo>
                  <a:lnTo>
                    <a:pt x="12181" y="2632"/>
                  </a:lnTo>
                  <a:lnTo>
                    <a:pt x="12131" y="2582"/>
                  </a:lnTo>
                  <a:lnTo>
                    <a:pt x="12105" y="2532"/>
                  </a:lnTo>
                  <a:lnTo>
                    <a:pt x="12055" y="2481"/>
                  </a:lnTo>
                  <a:lnTo>
                    <a:pt x="12005" y="2431"/>
                  </a:lnTo>
                  <a:lnTo>
                    <a:pt x="11955" y="2381"/>
                  </a:lnTo>
                  <a:lnTo>
                    <a:pt x="11905" y="2356"/>
                  </a:lnTo>
                  <a:lnTo>
                    <a:pt x="11855" y="2306"/>
                  </a:lnTo>
                  <a:lnTo>
                    <a:pt x="11805" y="2256"/>
                  </a:lnTo>
                  <a:lnTo>
                    <a:pt x="11755" y="2206"/>
                  </a:lnTo>
                  <a:lnTo>
                    <a:pt x="11704" y="2181"/>
                  </a:lnTo>
                  <a:lnTo>
                    <a:pt x="11654" y="2131"/>
                  </a:lnTo>
                  <a:lnTo>
                    <a:pt x="11604" y="2080"/>
                  </a:lnTo>
                  <a:lnTo>
                    <a:pt x="11554" y="2055"/>
                  </a:lnTo>
                  <a:lnTo>
                    <a:pt x="11504" y="2005"/>
                  </a:lnTo>
                  <a:lnTo>
                    <a:pt x="11454" y="1955"/>
                  </a:lnTo>
                  <a:lnTo>
                    <a:pt x="11404" y="1930"/>
                  </a:lnTo>
                  <a:lnTo>
                    <a:pt x="11354" y="1880"/>
                  </a:lnTo>
                  <a:lnTo>
                    <a:pt x="11278" y="1830"/>
                  </a:lnTo>
                  <a:lnTo>
                    <a:pt x="11228" y="1805"/>
                  </a:lnTo>
                  <a:lnTo>
                    <a:pt x="11178" y="1755"/>
                  </a:lnTo>
                  <a:lnTo>
                    <a:pt x="11128" y="1730"/>
                  </a:lnTo>
                  <a:lnTo>
                    <a:pt x="11053" y="1679"/>
                  </a:lnTo>
                  <a:lnTo>
                    <a:pt x="11003" y="1629"/>
                  </a:lnTo>
                  <a:lnTo>
                    <a:pt x="10953" y="1604"/>
                  </a:lnTo>
                  <a:lnTo>
                    <a:pt x="10902" y="1554"/>
                  </a:lnTo>
                  <a:lnTo>
                    <a:pt x="10827" y="1529"/>
                  </a:lnTo>
                  <a:lnTo>
                    <a:pt x="10777" y="1479"/>
                  </a:lnTo>
                  <a:lnTo>
                    <a:pt x="10727" y="1454"/>
                  </a:lnTo>
                  <a:lnTo>
                    <a:pt x="10652" y="1429"/>
                  </a:lnTo>
                  <a:lnTo>
                    <a:pt x="10602" y="1379"/>
                  </a:lnTo>
                  <a:lnTo>
                    <a:pt x="10552" y="1354"/>
                  </a:lnTo>
                  <a:lnTo>
                    <a:pt x="10476" y="1303"/>
                  </a:lnTo>
                  <a:lnTo>
                    <a:pt x="10426" y="1278"/>
                  </a:lnTo>
                  <a:lnTo>
                    <a:pt x="10351" y="1253"/>
                  </a:lnTo>
                  <a:lnTo>
                    <a:pt x="10301" y="1203"/>
                  </a:lnTo>
                  <a:lnTo>
                    <a:pt x="10251" y="1178"/>
                  </a:lnTo>
                  <a:lnTo>
                    <a:pt x="10176" y="1128"/>
                  </a:lnTo>
                  <a:lnTo>
                    <a:pt x="10126" y="1103"/>
                  </a:lnTo>
                  <a:lnTo>
                    <a:pt x="10050" y="1078"/>
                  </a:lnTo>
                  <a:lnTo>
                    <a:pt x="10000" y="1053"/>
                  </a:lnTo>
                  <a:lnTo>
                    <a:pt x="9950" y="1003"/>
                  </a:lnTo>
                  <a:lnTo>
                    <a:pt x="9875" y="978"/>
                  </a:lnTo>
                  <a:lnTo>
                    <a:pt x="9825" y="953"/>
                  </a:lnTo>
                  <a:lnTo>
                    <a:pt x="9750" y="928"/>
                  </a:lnTo>
                  <a:lnTo>
                    <a:pt x="9699" y="877"/>
                  </a:lnTo>
                  <a:lnTo>
                    <a:pt x="9649" y="852"/>
                  </a:lnTo>
                  <a:lnTo>
                    <a:pt x="9574" y="827"/>
                  </a:lnTo>
                  <a:lnTo>
                    <a:pt x="9524" y="802"/>
                  </a:lnTo>
                  <a:lnTo>
                    <a:pt x="9449" y="777"/>
                  </a:lnTo>
                  <a:lnTo>
                    <a:pt x="9399" y="752"/>
                  </a:lnTo>
                  <a:lnTo>
                    <a:pt x="9349" y="727"/>
                  </a:lnTo>
                  <a:lnTo>
                    <a:pt x="9273" y="702"/>
                  </a:lnTo>
                  <a:lnTo>
                    <a:pt x="9173" y="627"/>
                  </a:lnTo>
                  <a:lnTo>
                    <a:pt x="9048" y="577"/>
                  </a:lnTo>
                  <a:lnTo>
                    <a:pt x="8922" y="526"/>
                  </a:lnTo>
                  <a:lnTo>
                    <a:pt x="8822" y="501"/>
                  </a:lnTo>
                  <a:lnTo>
                    <a:pt x="8697" y="451"/>
                  </a:lnTo>
                  <a:lnTo>
                    <a:pt x="8572" y="401"/>
                  </a:lnTo>
                  <a:lnTo>
                    <a:pt x="8471" y="351"/>
                  </a:lnTo>
                  <a:lnTo>
                    <a:pt x="8371" y="326"/>
                  </a:lnTo>
                  <a:lnTo>
                    <a:pt x="8246" y="276"/>
                  </a:lnTo>
                  <a:lnTo>
                    <a:pt x="8146" y="251"/>
                  </a:lnTo>
                  <a:lnTo>
                    <a:pt x="8045" y="201"/>
                  </a:lnTo>
                  <a:lnTo>
                    <a:pt x="7945" y="176"/>
                  </a:lnTo>
                  <a:lnTo>
                    <a:pt x="7845" y="151"/>
                  </a:lnTo>
                  <a:lnTo>
                    <a:pt x="7745" y="100"/>
                  </a:lnTo>
                  <a:lnTo>
                    <a:pt x="7694" y="100"/>
                  </a:lnTo>
                  <a:lnTo>
                    <a:pt x="7644" y="75"/>
                  </a:lnTo>
                  <a:lnTo>
                    <a:pt x="7569" y="75"/>
                  </a:lnTo>
                  <a:lnTo>
                    <a:pt x="7519" y="50"/>
                  </a:lnTo>
                  <a:lnTo>
                    <a:pt x="7444" y="50"/>
                  </a:lnTo>
                  <a:lnTo>
                    <a:pt x="7293"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2"/>
            <p:cNvSpPr/>
            <p:nvPr/>
          </p:nvSpPr>
          <p:spPr>
            <a:xfrm>
              <a:off x="3046269" y="4368896"/>
              <a:ext cx="217406" cy="128370"/>
            </a:xfrm>
            <a:custGeom>
              <a:rect b="b" l="l" r="r" t="t"/>
              <a:pathLst>
                <a:path extrusionOk="0" h="6542" w="11078">
                  <a:moveTo>
                    <a:pt x="6767" y="0"/>
                  </a:moveTo>
                  <a:lnTo>
                    <a:pt x="6692" y="25"/>
                  </a:lnTo>
                  <a:lnTo>
                    <a:pt x="6391" y="25"/>
                  </a:lnTo>
                  <a:lnTo>
                    <a:pt x="6316" y="50"/>
                  </a:lnTo>
                  <a:lnTo>
                    <a:pt x="6140" y="50"/>
                  </a:lnTo>
                  <a:lnTo>
                    <a:pt x="6015" y="75"/>
                  </a:lnTo>
                  <a:lnTo>
                    <a:pt x="5890" y="75"/>
                  </a:lnTo>
                  <a:lnTo>
                    <a:pt x="5764" y="101"/>
                  </a:lnTo>
                  <a:lnTo>
                    <a:pt x="5639" y="126"/>
                  </a:lnTo>
                  <a:lnTo>
                    <a:pt x="5489" y="126"/>
                  </a:lnTo>
                  <a:lnTo>
                    <a:pt x="5363" y="151"/>
                  </a:lnTo>
                  <a:lnTo>
                    <a:pt x="5238" y="176"/>
                  </a:lnTo>
                  <a:lnTo>
                    <a:pt x="5113" y="201"/>
                  </a:lnTo>
                  <a:lnTo>
                    <a:pt x="4988" y="226"/>
                  </a:lnTo>
                  <a:lnTo>
                    <a:pt x="4862" y="251"/>
                  </a:lnTo>
                  <a:lnTo>
                    <a:pt x="4737" y="276"/>
                  </a:lnTo>
                  <a:lnTo>
                    <a:pt x="4612" y="301"/>
                  </a:lnTo>
                  <a:lnTo>
                    <a:pt x="4486" y="326"/>
                  </a:lnTo>
                  <a:lnTo>
                    <a:pt x="4361" y="351"/>
                  </a:lnTo>
                  <a:lnTo>
                    <a:pt x="4211" y="376"/>
                  </a:lnTo>
                  <a:lnTo>
                    <a:pt x="4085" y="401"/>
                  </a:lnTo>
                  <a:lnTo>
                    <a:pt x="3960" y="426"/>
                  </a:lnTo>
                  <a:lnTo>
                    <a:pt x="3835" y="476"/>
                  </a:lnTo>
                  <a:lnTo>
                    <a:pt x="3709" y="502"/>
                  </a:lnTo>
                  <a:lnTo>
                    <a:pt x="3584" y="527"/>
                  </a:lnTo>
                  <a:lnTo>
                    <a:pt x="3459" y="577"/>
                  </a:lnTo>
                  <a:lnTo>
                    <a:pt x="3333" y="602"/>
                  </a:lnTo>
                  <a:lnTo>
                    <a:pt x="3208" y="652"/>
                  </a:lnTo>
                  <a:lnTo>
                    <a:pt x="3083" y="677"/>
                  </a:lnTo>
                  <a:lnTo>
                    <a:pt x="2957" y="727"/>
                  </a:lnTo>
                  <a:lnTo>
                    <a:pt x="2832" y="777"/>
                  </a:lnTo>
                  <a:lnTo>
                    <a:pt x="2707" y="802"/>
                  </a:lnTo>
                  <a:lnTo>
                    <a:pt x="2582" y="852"/>
                  </a:lnTo>
                  <a:lnTo>
                    <a:pt x="2456" y="903"/>
                  </a:lnTo>
                  <a:lnTo>
                    <a:pt x="2356" y="928"/>
                  </a:lnTo>
                  <a:lnTo>
                    <a:pt x="2231" y="978"/>
                  </a:lnTo>
                  <a:lnTo>
                    <a:pt x="2105" y="1028"/>
                  </a:lnTo>
                  <a:lnTo>
                    <a:pt x="1980" y="1078"/>
                  </a:lnTo>
                  <a:lnTo>
                    <a:pt x="1855" y="1128"/>
                  </a:lnTo>
                  <a:lnTo>
                    <a:pt x="1754" y="1178"/>
                  </a:lnTo>
                  <a:lnTo>
                    <a:pt x="1629" y="1228"/>
                  </a:lnTo>
                  <a:lnTo>
                    <a:pt x="1504" y="1278"/>
                  </a:lnTo>
                  <a:lnTo>
                    <a:pt x="1404" y="1329"/>
                  </a:lnTo>
                  <a:lnTo>
                    <a:pt x="1278" y="1379"/>
                  </a:lnTo>
                  <a:lnTo>
                    <a:pt x="1178" y="1429"/>
                  </a:lnTo>
                  <a:lnTo>
                    <a:pt x="1053" y="1479"/>
                  </a:lnTo>
                  <a:lnTo>
                    <a:pt x="952" y="1529"/>
                  </a:lnTo>
                  <a:lnTo>
                    <a:pt x="827" y="1604"/>
                  </a:lnTo>
                  <a:lnTo>
                    <a:pt x="727" y="1654"/>
                  </a:lnTo>
                  <a:lnTo>
                    <a:pt x="602" y="1705"/>
                  </a:lnTo>
                  <a:lnTo>
                    <a:pt x="501" y="1755"/>
                  </a:lnTo>
                  <a:lnTo>
                    <a:pt x="401" y="1805"/>
                  </a:lnTo>
                  <a:lnTo>
                    <a:pt x="276" y="1880"/>
                  </a:lnTo>
                  <a:lnTo>
                    <a:pt x="201" y="1930"/>
                  </a:lnTo>
                  <a:lnTo>
                    <a:pt x="125" y="1955"/>
                  </a:lnTo>
                  <a:lnTo>
                    <a:pt x="50" y="2005"/>
                  </a:lnTo>
                  <a:lnTo>
                    <a:pt x="0" y="2030"/>
                  </a:lnTo>
                  <a:cubicBezTo>
                    <a:pt x="652" y="2682"/>
                    <a:pt x="1353" y="3283"/>
                    <a:pt x="2080" y="3860"/>
                  </a:cubicBezTo>
                  <a:lnTo>
                    <a:pt x="2105" y="3835"/>
                  </a:lnTo>
                  <a:lnTo>
                    <a:pt x="2130" y="3810"/>
                  </a:lnTo>
                  <a:lnTo>
                    <a:pt x="2155" y="3785"/>
                  </a:lnTo>
                  <a:lnTo>
                    <a:pt x="2206" y="3735"/>
                  </a:lnTo>
                  <a:lnTo>
                    <a:pt x="2256" y="3684"/>
                  </a:lnTo>
                  <a:lnTo>
                    <a:pt x="2281" y="3634"/>
                  </a:lnTo>
                  <a:lnTo>
                    <a:pt x="2331" y="3584"/>
                  </a:lnTo>
                  <a:lnTo>
                    <a:pt x="2381" y="3559"/>
                  </a:lnTo>
                  <a:lnTo>
                    <a:pt x="2456" y="3509"/>
                  </a:lnTo>
                  <a:lnTo>
                    <a:pt x="2506" y="3484"/>
                  </a:lnTo>
                  <a:lnTo>
                    <a:pt x="2582" y="3434"/>
                  </a:lnTo>
                  <a:lnTo>
                    <a:pt x="2632" y="3409"/>
                  </a:lnTo>
                  <a:lnTo>
                    <a:pt x="2707" y="3359"/>
                  </a:lnTo>
                  <a:lnTo>
                    <a:pt x="2782" y="3334"/>
                  </a:lnTo>
                  <a:lnTo>
                    <a:pt x="2832" y="3283"/>
                  </a:lnTo>
                  <a:lnTo>
                    <a:pt x="2907" y="3258"/>
                  </a:lnTo>
                  <a:lnTo>
                    <a:pt x="2932" y="3233"/>
                  </a:lnTo>
                  <a:lnTo>
                    <a:pt x="2957" y="3208"/>
                  </a:lnTo>
                  <a:lnTo>
                    <a:pt x="3033" y="3183"/>
                  </a:lnTo>
                  <a:lnTo>
                    <a:pt x="3083" y="3158"/>
                  </a:lnTo>
                  <a:lnTo>
                    <a:pt x="3158" y="3108"/>
                  </a:lnTo>
                  <a:lnTo>
                    <a:pt x="3208" y="3083"/>
                  </a:lnTo>
                  <a:lnTo>
                    <a:pt x="3258" y="3058"/>
                  </a:lnTo>
                  <a:lnTo>
                    <a:pt x="3308" y="3033"/>
                  </a:lnTo>
                  <a:lnTo>
                    <a:pt x="3358" y="3008"/>
                  </a:lnTo>
                  <a:lnTo>
                    <a:pt x="3384" y="3008"/>
                  </a:lnTo>
                  <a:lnTo>
                    <a:pt x="3409" y="2983"/>
                  </a:lnTo>
                  <a:lnTo>
                    <a:pt x="3434" y="2983"/>
                  </a:lnTo>
                  <a:lnTo>
                    <a:pt x="3534" y="2933"/>
                  </a:lnTo>
                  <a:lnTo>
                    <a:pt x="3634" y="2908"/>
                  </a:lnTo>
                  <a:lnTo>
                    <a:pt x="3759" y="2857"/>
                  </a:lnTo>
                  <a:lnTo>
                    <a:pt x="3860" y="2807"/>
                  </a:lnTo>
                  <a:lnTo>
                    <a:pt x="3885" y="2807"/>
                  </a:lnTo>
                  <a:lnTo>
                    <a:pt x="4010" y="2782"/>
                  </a:lnTo>
                  <a:lnTo>
                    <a:pt x="4135" y="2732"/>
                  </a:lnTo>
                  <a:lnTo>
                    <a:pt x="4186" y="2707"/>
                  </a:lnTo>
                  <a:lnTo>
                    <a:pt x="4261" y="2682"/>
                  </a:lnTo>
                  <a:lnTo>
                    <a:pt x="4336" y="2657"/>
                  </a:lnTo>
                  <a:lnTo>
                    <a:pt x="4411" y="2657"/>
                  </a:lnTo>
                  <a:lnTo>
                    <a:pt x="4461" y="2632"/>
                  </a:lnTo>
                  <a:lnTo>
                    <a:pt x="4536" y="2607"/>
                  </a:lnTo>
                  <a:lnTo>
                    <a:pt x="4612" y="2582"/>
                  </a:lnTo>
                  <a:lnTo>
                    <a:pt x="4687" y="2557"/>
                  </a:lnTo>
                  <a:lnTo>
                    <a:pt x="4762" y="2532"/>
                  </a:lnTo>
                  <a:lnTo>
                    <a:pt x="4837" y="2532"/>
                  </a:lnTo>
                  <a:lnTo>
                    <a:pt x="4912" y="2507"/>
                  </a:lnTo>
                  <a:lnTo>
                    <a:pt x="4937" y="2507"/>
                  </a:lnTo>
                  <a:lnTo>
                    <a:pt x="4988" y="2481"/>
                  </a:lnTo>
                  <a:lnTo>
                    <a:pt x="5063" y="2456"/>
                  </a:lnTo>
                  <a:lnTo>
                    <a:pt x="5138" y="2456"/>
                  </a:lnTo>
                  <a:lnTo>
                    <a:pt x="5213" y="2431"/>
                  </a:lnTo>
                  <a:lnTo>
                    <a:pt x="5288" y="2406"/>
                  </a:lnTo>
                  <a:lnTo>
                    <a:pt x="5363" y="2406"/>
                  </a:lnTo>
                  <a:lnTo>
                    <a:pt x="5464" y="2381"/>
                  </a:lnTo>
                  <a:lnTo>
                    <a:pt x="5539" y="2381"/>
                  </a:lnTo>
                  <a:lnTo>
                    <a:pt x="5614" y="2356"/>
                  </a:lnTo>
                  <a:lnTo>
                    <a:pt x="5689" y="2356"/>
                  </a:lnTo>
                  <a:lnTo>
                    <a:pt x="5764" y="2331"/>
                  </a:lnTo>
                  <a:lnTo>
                    <a:pt x="5940" y="2331"/>
                  </a:lnTo>
                  <a:lnTo>
                    <a:pt x="5990" y="2306"/>
                  </a:lnTo>
                  <a:lnTo>
                    <a:pt x="6767" y="2306"/>
                  </a:lnTo>
                  <a:lnTo>
                    <a:pt x="6792" y="2331"/>
                  </a:lnTo>
                  <a:lnTo>
                    <a:pt x="6967" y="2331"/>
                  </a:lnTo>
                  <a:lnTo>
                    <a:pt x="6993" y="2356"/>
                  </a:lnTo>
                  <a:lnTo>
                    <a:pt x="7118" y="2356"/>
                  </a:lnTo>
                  <a:lnTo>
                    <a:pt x="7143" y="2381"/>
                  </a:lnTo>
                  <a:lnTo>
                    <a:pt x="7218" y="2381"/>
                  </a:lnTo>
                  <a:lnTo>
                    <a:pt x="7268" y="2406"/>
                  </a:lnTo>
                  <a:lnTo>
                    <a:pt x="7293" y="2406"/>
                  </a:lnTo>
                  <a:lnTo>
                    <a:pt x="7343" y="2431"/>
                  </a:lnTo>
                  <a:lnTo>
                    <a:pt x="7419" y="2431"/>
                  </a:lnTo>
                  <a:lnTo>
                    <a:pt x="7444" y="2456"/>
                  </a:lnTo>
                  <a:lnTo>
                    <a:pt x="7494" y="2456"/>
                  </a:lnTo>
                  <a:lnTo>
                    <a:pt x="7519" y="2481"/>
                  </a:lnTo>
                  <a:lnTo>
                    <a:pt x="7569" y="2507"/>
                  </a:lnTo>
                  <a:lnTo>
                    <a:pt x="7594" y="2507"/>
                  </a:lnTo>
                  <a:lnTo>
                    <a:pt x="7644" y="2532"/>
                  </a:lnTo>
                  <a:lnTo>
                    <a:pt x="7669" y="2532"/>
                  </a:lnTo>
                  <a:lnTo>
                    <a:pt x="7694" y="2557"/>
                  </a:lnTo>
                  <a:lnTo>
                    <a:pt x="7744" y="2582"/>
                  </a:lnTo>
                  <a:lnTo>
                    <a:pt x="7770" y="2582"/>
                  </a:lnTo>
                  <a:lnTo>
                    <a:pt x="7795" y="2607"/>
                  </a:lnTo>
                  <a:lnTo>
                    <a:pt x="7845" y="2632"/>
                  </a:lnTo>
                  <a:lnTo>
                    <a:pt x="7870" y="2657"/>
                  </a:lnTo>
                  <a:lnTo>
                    <a:pt x="7920" y="2682"/>
                  </a:lnTo>
                  <a:lnTo>
                    <a:pt x="7945" y="2682"/>
                  </a:lnTo>
                  <a:lnTo>
                    <a:pt x="7970" y="2707"/>
                  </a:lnTo>
                  <a:lnTo>
                    <a:pt x="7995" y="2732"/>
                  </a:lnTo>
                  <a:lnTo>
                    <a:pt x="8045" y="2757"/>
                  </a:lnTo>
                  <a:lnTo>
                    <a:pt x="8070" y="2782"/>
                  </a:lnTo>
                  <a:lnTo>
                    <a:pt x="8070" y="2807"/>
                  </a:lnTo>
                  <a:lnTo>
                    <a:pt x="8095" y="2832"/>
                  </a:lnTo>
                  <a:lnTo>
                    <a:pt x="8120" y="2832"/>
                  </a:lnTo>
                  <a:lnTo>
                    <a:pt x="8145" y="2857"/>
                  </a:lnTo>
                  <a:lnTo>
                    <a:pt x="8171" y="2882"/>
                  </a:lnTo>
                  <a:lnTo>
                    <a:pt x="8171" y="2908"/>
                  </a:lnTo>
                  <a:lnTo>
                    <a:pt x="8196" y="2933"/>
                  </a:lnTo>
                  <a:lnTo>
                    <a:pt x="8221" y="2958"/>
                  </a:lnTo>
                  <a:lnTo>
                    <a:pt x="8221" y="2983"/>
                  </a:lnTo>
                  <a:lnTo>
                    <a:pt x="8246" y="3008"/>
                  </a:lnTo>
                  <a:lnTo>
                    <a:pt x="8246" y="3033"/>
                  </a:lnTo>
                  <a:lnTo>
                    <a:pt x="8271" y="3058"/>
                  </a:lnTo>
                  <a:lnTo>
                    <a:pt x="8271" y="3083"/>
                  </a:lnTo>
                  <a:lnTo>
                    <a:pt x="8296" y="3108"/>
                  </a:lnTo>
                  <a:lnTo>
                    <a:pt x="8296" y="3133"/>
                  </a:lnTo>
                  <a:lnTo>
                    <a:pt x="8296" y="3183"/>
                  </a:lnTo>
                  <a:lnTo>
                    <a:pt x="8296" y="3208"/>
                  </a:lnTo>
                  <a:lnTo>
                    <a:pt x="8321" y="3233"/>
                  </a:lnTo>
                  <a:lnTo>
                    <a:pt x="8321" y="3258"/>
                  </a:lnTo>
                  <a:lnTo>
                    <a:pt x="8321" y="3283"/>
                  </a:lnTo>
                  <a:lnTo>
                    <a:pt x="8321" y="3309"/>
                  </a:lnTo>
                  <a:lnTo>
                    <a:pt x="8321" y="3334"/>
                  </a:lnTo>
                  <a:lnTo>
                    <a:pt x="8321" y="3359"/>
                  </a:lnTo>
                  <a:lnTo>
                    <a:pt x="8321" y="3384"/>
                  </a:lnTo>
                  <a:lnTo>
                    <a:pt x="8321" y="3409"/>
                  </a:lnTo>
                  <a:lnTo>
                    <a:pt x="8321" y="3434"/>
                  </a:lnTo>
                  <a:lnTo>
                    <a:pt x="8321" y="3459"/>
                  </a:lnTo>
                  <a:lnTo>
                    <a:pt x="8321" y="3484"/>
                  </a:lnTo>
                  <a:lnTo>
                    <a:pt x="8296" y="3509"/>
                  </a:lnTo>
                  <a:lnTo>
                    <a:pt x="8296" y="3534"/>
                  </a:lnTo>
                  <a:lnTo>
                    <a:pt x="8296" y="3584"/>
                  </a:lnTo>
                  <a:lnTo>
                    <a:pt x="8271" y="3634"/>
                  </a:lnTo>
                  <a:lnTo>
                    <a:pt x="8271" y="3659"/>
                  </a:lnTo>
                  <a:lnTo>
                    <a:pt x="8246" y="3710"/>
                  </a:lnTo>
                  <a:lnTo>
                    <a:pt x="8246" y="3760"/>
                  </a:lnTo>
                  <a:lnTo>
                    <a:pt x="8221" y="3785"/>
                  </a:lnTo>
                  <a:lnTo>
                    <a:pt x="8196" y="3835"/>
                  </a:lnTo>
                  <a:lnTo>
                    <a:pt x="8196" y="3860"/>
                  </a:lnTo>
                  <a:lnTo>
                    <a:pt x="8171" y="3910"/>
                  </a:lnTo>
                  <a:lnTo>
                    <a:pt x="8145" y="3935"/>
                  </a:lnTo>
                  <a:lnTo>
                    <a:pt x="8120" y="3985"/>
                  </a:lnTo>
                  <a:lnTo>
                    <a:pt x="8095" y="4010"/>
                  </a:lnTo>
                  <a:lnTo>
                    <a:pt x="8095" y="4035"/>
                  </a:lnTo>
                  <a:lnTo>
                    <a:pt x="8070" y="4085"/>
                  </a:lnTo>
                  <a:lnTo>
                    <a:pt x="8045" y="4111"/>
                  </a:lnTo>
                  <a:lnTo>
                    <a:pt x="8020" y="4161"/>
                  </a:lnTo>
                  <a:lnTo>
                    <a:pt x="7995" y="4186"/>
                  </a:lnTo>
                  <a:lnTo>
                    <a:pt x="7970" y="4211"/>
                  </a:lnTo>
                  <a:lnTo>
                    <a:pt x="7945" y="4261"/>
                  </a:lnTo>
                  <a:lnTo>
                    <a:pt x="7920" y="4286"/>
                  </a:lnTo>
                  <a:lnTo>
                    <a:pt x="7895" y="4311"/>
                  </a:lnTo>
                  <a:lnTo>
                    <a:pt x="7870" y="4336"/>
                  </a:lnTo>
                  <a:lnTo>
                    <a:pt x="7845" y="4386"/>
                  </a:lnTo>
                  <a:lnTo>
                    <a:pt x="7820" y="4411"/>
                  </a:lnTo>
                  <a:lnTo>
                    <a:pt x="7770" y="4461"/>
                  </a:lnTo>
                  <a:lnTo>
                    <a:pt x="7744" y="4512"/>
                  </a:lnTo>
                  <a:lnTo>
                    <a:pt x="7694" y="4587"/>
                  </a:lnTo>
                  <a:lnTo>
                    <a:pt x="7644" y="4637"/>
                  </a:lnTo>
                  <a:lnTo>
                    <a:pt x="7594" y="4662"/>
                  </a:lnTo>
                  <a:lnTo>
                    <a:pt x="7544" y="4712"/>
                  </a:lnTo>
                  <a:lnTo>
                    <a:pt x="7519" y="4762"/>
                  </a:lnTo>
                  <a:lnTo>
                    <a:pt x="7469" y="4787"/>
                  </a:lnTo>
                  <a:lnTo>
                    <a:pt x="7444" y="4837"/>
                  </a:lnTo>
                  <a:lnTo>
                    <a:pt x="7419" y="4862"/>
                  </a:lnTo>
                  <a:lnTo>
                    <a:pt x="7369" y="4913"/>
                  </a:lnTo>
                  <a:lnTo>
                    <a:pt x="7318" y="4963"/>
                  </a:lnTo>
                  <a:lnTo>
                    <a:pt x="7243" y="5013"/>
                  </a:lnTo>
                  <a:lnTo>
                    <a:pt x="7193" y="5063"/>
                  </a:lnTo>
                  <a:lnTo>
                    <a:pt x="7143" y="5113"/>
                  </a:lnTo>
                  <a:lnTo>
                    <a:pt x="7093" y="5163"/>
                  </a:lnTo>
                  <a:lnTo>
                    <a:pt x="7018" y="5213"/>
                  </a:lnTo>
                  <a:lnTo>
                    <a:pt x="6967" y="5263"/>
                  </a:lnTo>
                  <a:lnTo>
                    <a:pt x="6892" y="5289"/>
                  </a:lnTo>
                  <a:lnTo>
                    <a:pt x="6842" y="5339"/>
                  </a:lnTo>
                  <a:lnTo>
                    <a:pt x="6767" y="5389"/>
                  </a:lnTo>
                  <a:lnTo>
                    <a:pt x="6717" y="5439"/>
                  </a:lnTo>
                  <a:lnTo>
                    <a:pt x="6642" y="5464"/>
                  </a:lnTo>
                  <a:lnTo>
                    <a:pt x="6592" y="5514"/>
                  </a:lnTo>
                  <a:lnTo>
                    <a:pt x="6541" y="5539"/>
                  </a:lnTo>
                  <a:lnTo>
                    <a:pt x="6516" y="5564"/>
                  </a:lnTo>
                  <a:lnTo>
                    <a:pt x="6466" y="5589"/>
                  </a:lnTo>
                  <a:lnTo>
                    <a:pt x="6391" y="5639"/>
                  </a:lnTo>
                  <a:lnTo>
                    <a:pt x="6316" y="5664"/>
                  </a:lnTo>
                  <a:lnTo>
                    <a:pt x="6266" y="5715"/>
                  </a:lnTo>
                  <a:lnTo>
                    <a:pt x="6191" y="5740"/>
                  </a:lnTo>
                  <a:lnTo>
                    <a:pt x="6115" y="5790"/>
                  </a:lnTo>
                  <a:lnTo>
                    <a:pt x="6040" y="5815"/>
                  </a:lnTo>
                  <a:lnTo>
                    <a:pt x="5990" y="5840"/>
                  </a:lnTo>
                  <a:lnTo>
                    <a:pt x="5915" y="5890"/>
                  </a:lnTo>
                  <a:lnTo>
                    <a:pt x="5840" y="5915"/>
                  </a:lnTo>
                  <a:lnTo>
                    <a:pt x="5764" y="5940"/>
                  </a:lnTo>
                  <a:lnTo>
                    <a:pt x="5689" y="5965"/>
                  </a:lnTo>
                  <a:lnTo>
                    <a:pt x="5639" y="6015"/>
                  </a:lnTo>
                  <a:lnTo>
                    <a:pt x="5564" y="6040"/>
                  </a:lnTo>
                  <a:lnTo>
                    <a:pt x="5489" y="6065"/>
                  </a:lnTo>
                  <a:lnTo>
                    <a:pt x="5464" y="6065"/>
                  </a:lnTo>
                  <a:cubicBezTo>
                    <a:pt x="5790" y="6241"/>
                    <a:pt x="6090" y="6391"/>
                    <a:pt x="6416" y="6542"/>
                  </a:cubicBezTo>
                  <a:lnTo>
                    <a:pt x="6466" y="6542"/>
                  </a:lnTo>
                  <a:lnTo>
                    <a:pt x="6516" y="6517"/>
                  </a:lnTo>
                  <a:lnTo>
                    <a:pt x="6592" y="6466"/>
                  </a:lnTo>
                  <a:lnTo>
                    <a:pt x="6667" y="6441"/>
                  </a:lnTo>
                  <a:lnTo>
                    <a:pt x="6742" y="6416"/>
                  </a:lnTo>
                  <a:lnTo>
                    <a:pt x="6817" y="6391"/>
                  </a:lnTo>
                  <a:lnTo>
                    <a:pt x="6892" y="6341"/>
                  </a:lnTo>
                  <a:lnTo>
                    <a:pt x="6942" y="6316"/>
                  </a:lnTo>
                  <a:lnTo>
                    <a:pt x="7018" y="6291"/>
                  </a:lnTo>
                  <a:lnTo>
                    <a:pt x="7093" y="6241"/>
                  </a:lnTo>
                  <a:lnTo>
                    <a:pt x="7168" y="6216"/>
                  </a:lnTo>
                  <a:lnTo>
                    <a:pt x="7243" y="6166"/>
                  </a:lnTo>
                  <a:lnTo>
                    <a:pt x="7318" y="6141"/>
                  </a:lnTo>
                  <a:lnTo>
                    <a:pt x="7394" y="6116"/>
                  </a:lnTo>
                  <a:lnTo>
                    <a:pt x="7469" y="6065"/>
                  </a:lnTo>
                  <a:lnTo>
                    <a:pt x="7544" y="6040"/>
                  </a:lnTo>
                  <a:lnTo>
                    <a:pt x="7619" y="5990"/>
                  </a:lnTo>
                  <a:lnTo>
                    <a:pt x="7694" y="5940"/>
                  </a:lnTo>
                  <a:lnTo>
                    <a:pt x="7744" y="5915"/>
                  </a:lnTo>
                  <a:lnTo>
                    <a:pt x="7820" y="5865"/>
                  </a:lnTo>
                  <a:lnTo>
                    <a:pt x="7895" y="5840"/>
                  </a:lnTo>
                  <a:lnTo>
                    <a:pt x="7970" y="5790"/>
                  </a:lnTo>
                  <a:lnTo>
                    <a:pt x="8045" y="5740"/>
                  </a:lnTo>
                  <a:lnTo>
                    <a:pt x="8120" y="5715"/>
                  </a:lnTo>
                  <a:lnTo>
                    <a:pt x="8196" y="5664"/>
                  </a:lnTo>
                  <a:lnTo>
                    <a:pt x="8271" y="5614"/>
                  </a:lnTo>
                  <a:lnTo>
                    <a:pt x="8346" y="5589"/>
                  </a:lnTo>
                  <a:lnTo>
                    <a:pt x="8421" y="5539"/>
                  </a:lnTo>
                  <a:lnTo>
                    <a:pt x="8471" y="5489"/>
                  </a:lnTo>
                  <a:lnTo>
                    <a:pt x="8546" y="5439"/>
                  </a:lnTo>
                  <a:lnTo>
                    <a:pt x="8572" y="5414"/>
                  </a:lnTo>
                  <a:lnTo>
                    <a:pt x="8622" y="5389"/>
                  </a:lnTo>
                  <a:lnTo>
                    <a:pt x="8697" y="5364"/>
                  </a:lnTo>
                  <a:lnTo>
                    <a:pt x="8772" y="5314"/>
                  </a:lnTo>
                  <a:lnTo>
                    <a:pt x="8822" y="5263"/>
                  </a:lnTo>
                  <a:lnTo>
                    <a:pt x="8897" y="5213"/>
                  </a:lnTo>
                  <a:lnTo>
                    <a:pt x="8973" y="5163"/>
                  </a:lnTo>
                  <a:lnTo>
                    <a:pt x="9048" y="5113"/>
                  </a:lnTo>
                  <a:lnTo>
                    <a:pt x="9098" y="5088"/>
                  </a:lnTo>
                  <a:lnTo>
                    <a:pt x="9173" y="5038"/>
                  </a:lnTo>
                  <a:lnTo>
                    <a:pt x="9248" y="4988"/>
                  </a:lnTo>
                  <a:lnTo>
                    <a:pt x="9298" y="4938"/>
                  </a:lnTo>
                  <a:lnTo>
                    <a:pt x="9374" y="4887"/>
                  </a:lnTo>
                  <a:lnTo>
                    <a:pt x="9424" y="4837"/>
                  </a:lnTo>
                  <a:lnTo>
                    <a:pt x="9499" y="4787"/>
                  </a:lnTo>
                  <a:lnTo>
                    <a:pt x="9549" y="4737"/>
                  </a:lnTo>
                  <a:lnTo>
                    <a:pt x="9624" y="4687"/>
                  </a:lnTo>
                  <a:lnTo>
                    <a:pt x="9674" y="4637"/>
                  </a:lnTo>
                  <a:lnTo>
                    <a:pt x="9749" y="4587"/>
                  </a:lnTo>
                  <a:lnTo>
                    <a:pt x="9800" y="4537"/>
                  </a:lnTo>
                  <a:lnTo>
                    <a:pt x="9850" y="4486"/>
                  </a:lnTo>
                  <a:lnTo>
                    <a:pt x="9900" y="4436"/>
                  </a:lnTo>
                  <a:lnTo>
                    <a:pt x="9975" y="4386"/>
                  </a:lnTo>
                  <a:lnTo>
                    <a:pt x="10025" y="4336"/>
                  </a:lnTo>
                  <a:lnTo>
                    <a:pt x="10075" y="4286"/>
                  </a:lnTo>
                  <a:lnTo>
                    <a:pt x="10125" y="4211"/>
                  </a:lnTo>
                  <a:lnTo>
                    <a:pt x="10176" y="4161"/>
                  </a:lnTo>
                  <a:lnTo>
                    <a:pt x="10226" y="4111"/>
                  </a:lnTo>
                  <a:lnTo>
                    <a:pt x="10276" y="4060"/>
                  </a:lnTo>
                  <a:lnTo>
                    <a:pt x="10326" y="4010"/>
                  </a:lnTo>
                  <a:lnTo>
                    <a:pt x="10351" y="3985"/>
                  </a:lnTo>
                  <a:lnTo>
                    <a:pt x="10376" y="3960"/>
                  </a:lnTo>
                  <a:lnTo>
                    <a:pt x="10401" y="3935"/>
                  </a:lnTo>
                  <a:lnTo>
                    <a:pt x="10401" y="3910"/>
                  </a:lnTo>
                  <a:lnTo>
                    <a:pt x="10426" y="3885"/>
                  </a:lnTo>
                  <a:lnTo>
                    <a:pt x="10451" y="3860"/>
                  </a:lnTo>
                  <a:lnTo>
                    <a:pt x="10476" y="3835"/>
                  </a:lnTo>
                  <a:lnTo>
                    <a:pt x="10501" y="3810"/>
                  </a:lnTo>
                  <a:lnTo>
                    <a:pt x="10526" y="3760"/>
                  </a:lnTo>
                  <a:lnTo>
                    <a:pt x="10551" y="3735"/>
                  </a:lnTo>
                  <a:lnTo>
                    <a:pt x="10551" y="3710"/>
                  </a:lnTo>
                  <a:lnTo>
                    <a:pt x="10577" y="3684"/>
                  </a:lnTo>
                  <a:lnTo>
                    <a:pt x="10602" y="3659"/>
                  </a:lnTo>
                  <a:lnTo>
                    <a:pt x="10627" y="3634"/>
                  </a:lnTo>
                  <a:lnTo>
                    <a:pt x="10627" y="3609"/>
                  </a:lnTo>
                  <a:lnTo>
                    <a:pt x="10652" y="3584"/>
                  </a:lnTo>
                  <a:lnTo>
                    <a:pt x="10677" y="3559"/>
                  </a:lnTo>
                  <a:lnTo>
                    <a:pt x="10702" y="3534"/>
                  </a:lnTo>
                  <a:lnTo>
                    <a:pt x="10702" y="3509"/>
                  </a:lnTo>
                  <a:lnTo>
                    <a:pt x="10727" y="3484"/>
                  </a:lnTo>
                  <a:lnTo>
                    <a:pt x="10752" y="3459"/>
                  </a:lnTo>
                  <a:lnTo>
                    <a:pt x="10752" y="3409"/>
                  </a:lnTo>
                  <a:lnTo>
                    <a:pt x="10777" y="3384"/>
                  </a:lnTo>
                  <a:lnTo>
                    <a:pt x="10777" y="3359"/>
                  </a:lnTo>
                  <a:lnTo>
                    <a:pt x="10802" y="3334"/>
                  </a:lnTo>
                  <a:lnTo>
                    <a:pt x="10827" y="3309"/>
                  </a:lnTo>
                  <a:lnTo>
                    <a:pt x="10827" y="3283"/>
                  </a:lnTo>
                  <a:lnTo>
                    <a:pt x="10852" y="3258"/>
                  </a:lnTo>
                  <a:lnTo>
                    <a:pt x="10852" y="3233"/>
                  </a:lnTo>
                  <a:lnTo>
                    <a:pt x="10877" y="3208"/>
                  </a:lnTo>
                  <a:lnTo>
                    <a:pt x="10877" y="3183"/>
                  </a:lnTo>
                  <a:lnTo>
                    <a:pt x="10902" y="3158"/>
                  </a:lnTo>
                  <a:lnTo>
                    <a:pt x="10902" y="3108"/>
                  </a:lnTo>
                  <a:lnTo>
                    <a:pt x="10927" y="3083"/>
                  </a:lnTo>
                  <a:lnTo>
                    <a:pt x="10927" y="3058"/>
                  </a:lnTo>
                  <a:lnTo>
                    <a:pt x="10952" y="3033"/>
                  </a:lnTo>
                  <a:lnTo>
                    <a:pt x="10952" y="3008"/>
                  </a:lnTo>
                  <a:lnTo>
                    <a:pt x="10952" y="2983"/>
                  </a:lnTo>
                  <a:lnTo>
                    <a:pt x="10978" y="2958"/>
                  </a:lnTo>
                  <a:lnTo>
                    <a:pt x="10978" y="2933"/>
                  </a:lnTo>
                  <a:lnTo>
                    <a:pt x="10978" y="2908"/>
                  </a:lnTo>
                  <a:lnTo>
                    <a:pt x="11003" y="2882"/>
                  </a:lnTo>
                  <a:lnTo>
                    <a:pt x="11003" y="2857"/>
                  </a:lnTo>
                  <a:lnTo>
                    <a:pt x="11003" y="2807"/>
                  </a:lnTo>
                  <a:lnTo>
                    <a:pt x="11028" y="2782"/>
                  </a:lnTo>
                  <a:lnTo>
                    <a:pt x="11028" y="2757"/>
                  </a:lnTo>
                  <a:lnTo>
                    <a:pt x="11028" y="2732"/>
                  </a:lnTo>
                  <a:lnTo>
                    <a:pt x="11028" y="2707"/>
                  </a:lnTo>
                  <a:lnTo>
                    <a:pt x="11053" y="2682"/>
                  </a:lnTo>
                  <a:lnTo>
                    <a:pt x="11053" y="2657"/>
                  </a:lnTo>
                  <a:lnTo>
                    <a:pt x="11053" y="2632"/>
                  </a:lnTo>
                  <a:lnTo>
                    <a:pt x="11053" y="2607"/>
                  </a:lnTo>
                  <a:lnTo>
                    <a:pt x="11053" y="2557"/>
                  </a:lnTo>
                  <a:lnTo>
                    <a:pt x="11053" y="2532"/>
                  </a:lnTo>
                  <a:lnTo>
                    <a:pt x="11078" y="2507"/>
                  </a:lnTo>
                  <a:lnTo>
                    <a:pt x="11078" y="2481"/>
                  </a:lnTo>
                  <a:lnTo>
                    <a:pt x="11078" y="2456"/>
                  </a:lnTo>
                  <a:lnTo>
                    <a:pt x="11078" y="2431"/>
                  </a:lnTo>
                  <a:lnTo>
                    <a:pt x="11078" y="2406"/>
                  </a:lnTo>
                  <a:lnTo>
                    <a:pt x="11078" y="2356"/>
                  </a:lnTo>
                  <a:lnTo>
                    <a:pt x="11078" y="2331"/>
                  </a:lnTo>
                  <a:lnTo>
                    <a:pt x="11078" y="2306"/>
                  </a:lnTo>
                  <a:lnTo>
                    <a:pt x="11078" y="2281"/>
                  </a:lnTo>
                  <a:lnTo>
                    <a:pt x="11078" y="2256"/>
                  </a:lnTo>
                  <a:lnTo>
                    <a:pt x="11078" y="2231"/>
                  </a:lnTo>
                  <a:lnTo>
                    <a:pt x="11078" y="2206"/>
                  </a:lnTo>
                  <a:lnTo>
                    <a:pt x="11078" y="2156"/>
                  </a:lnTo>
                  <a:lnTo>
                    <a:pt x="11078" y="2131"/>
                  </a:lnTo>
                  <a:lnTo>
                    <a:pt x="11078" y="2106"/>
                  </a:lnTo>
                  <a:lnTo>
                    <a:pt x="11053" y="2080"/>
                  </a:lnTo>
                  <a:lnTo>
                    <a:pt x="11053" y="2055"/>
                  </a:lnTo>
                  <a:lnTo>
                    <a:pt x="11053" y="2005"/>
                  </a:lnTo>
                  <a:lnTo>
                    <a:pt x="11053" y="1980"/>
                  </a:lnTo>
                  <a:lnTo>
                    <a:pt x="11053" y="1955"/>
                  </a:lnTo>
                  <a:lnTo>
                    <a:pt x="11028" y="1930"/>
                  </a:lnTo>
                  <a:lnTo>
                    <a:pt x="11028" y="1905"/>
                  </a:lnTo>
                  <a:lnTo>
                    <a:pt x="11028" y="1855"/>
                  </a:lnTo>
                  <a:lnTo>
                    <a:pt x="11028" y="1830"/>
                  </a:lnTo>
                  <a:lnTo>
                    <a:pt x="11003" y="1805"/>
                  </a:lnTo>
                  <a:lnTo>
                    <a:pt x="11003" y="1780"/>
                  </a:lnTo>
                  <a:lnTo>
                    <a:pt x="11003" y="1730"/>
                  </a:lnTo>
                  <a:lnTo>
                    <a:pt x="10978" y="1705"/>
                  </a:lnTo>
                  <a:lnTo>
                    <a:pt x="10978" y="1679"/>
                  </a:lnTo>
                  <a:lnTo>
                    <a:pt x="10952" y="1629"/>
                  </a:lnTo>
                  <a:lnTo>
                    <a:pt x="10952" y="1604"/>
                  </a:lnTo>
                  <a:lnTo>
                    <a:pt x="10952" y="1579"/>
                  </a:lnTo>
                  <a:lnTo>
                    <a:pt x="10927" y="1529"/>
                  </a:lnTo>
                  <a:lnTo>
                    <a:pt x="10902" y="1504"/>
                  </a:lnTo>
                  <a:lnTo>
                    <a:pt x="10902" y="1479"/>
                  </a:lnTo>
                  <a:lnTo>
                    <a:pt x="10877" y="1429"/>
                  </a:lnTo>
                  <a:lnTo>
                    <a:pt x="10877" y="1404"/>
                  </a:lnTo>
                  <a:lnTo>
                    <a:pt x="10852" y="1379"/>
                  </a:lnTo>
                  <a:lnTo>
                    <a:pt x="10852" y="1329"/>
                  </a:lnTo>
                  <a:lnTo>
                    <a:pt x="10827" y="1304"/>
                  </a:lnTo>
                  <a:lnTo>
                    <a:pt x="10827" y="1278"/>
                  </a:lnTo>
                  <a:lnTo>
                    <a:pt x="10802" y="1278"/>
                  </a:lnTo>
                  <a:lnTo>
                    <a:pt x="10777" y="1228"/>
                  </a:lnTo>
                  <a:lnTo>
                    <a:pt x="10777" y="1203"/>
                  </a:lnTo>
                  <a:lnTo>
                    <a:pt x="10752" y="1153"/>
                  </a:lnTo>
                  <a:lnTo>
                    <a:pt x="10727" y="1128"/>
                  </a:lnTo>
                  <a:lnTo>
                    <a:pt x="10702" y="1103"/>
                  </a:lnTo>
                  <a:lnTo>
                    <a:pt x="10702" y="1053"/>
                  </a:lnTo>
                  <a:lnTo>
                    <a:pt x="10677" y="1028"/>
                  </a:lnTo>
                  <a:lnTo>
                    <a:pt x="10652" y="978"/>
                  </a:lnTo>
                  <a:lnTo>
                    <a:pt x="10627" y="953"/>
                  </a:lnTo>
                  <a:lnTo>
                    <a:pt x="10602" y="903"/>
                  </a:lnTo>
                  <a:lnTo>
                    <a:pt x="10577" y="877"/>
                  </a:lnTo>
                  <a:lnTo>
                    <a:pt x="10577" y="852"/>
                  </a:lnTo>
                  <a:lnTo>
                    <a:pt x="10551" y="852"/>
                  </a:lnTo>
                  <a:lnTo>
                    <a:pt x="10551" y="827"/>
                  </a:lnTo>
                  <a:lnTo>
                    <a:pt x="10526" y="827"/>
                  </a:lnTo>
                  <a:lnTo>
                    <a:pt x="10526" y="802"/>
                  </a:lnTo>
                  <a:lnTo>
                    <a:pt x="10501" y="777"/>
                  </a:lnTo>
                  <a:lnTo>
                    <a:pt x="10476" y="752"/>
                  </a:lnTo>
                  <a:lnTo>
                    <a:pt x="10451" y="727"/>
                  </a:lnTo>
                  <a:lnTo>
                    <a:pt x="10426" y="702"/>
                  </a:lnTo>
                  <a:lnTo>
                    <a:pt x="10401" y="677"/>
                  </a:lnTo>
                  <a:lnTo>
                    <a:pt x="10376" y="652"/>
                  </a:lnTo>
                  <a:lnTo>
                    <a:pt x="10351" y="627"/>
                  </a:lnTo>
                  <a:lnTo>
                    <a:pt x="10326" y="602"/>
                  </a:lnTo>
                  <a:lnTo>
                    <a:pt x="10301" y="577"/>
                  </a:lnTo>
                  <a:lnTo>
                    <a:pt x="10251" y="552"/>
                  </a:lnTo>
                  <a:lnTo>
                    <a:pt x="10226" y="552"/>
                  </a:lnTo>
                  <a:lnTo>
                    <a:pt x="10201" y="527"/>
                  </a:lnTo>
                  <a:lnTo>
                    <a:pt x="10176" y="502"/>
                  </a:lnTo>
                  <a:lnTo>
                    <a:pt x="10125" y="476"/>
                  </a:lnTo>
                  <a:lnTo>
                    <a:pt x="10100" y="451"/>
                  </a:lnTo>
                  <a:lnTo>
                    <a:pt x="10050" y="451"/>
                  </a:lnTo>
                  <a:lnTo>
                    <a:pt x="10025" y="426"/>
                  </a:lnTo>
                  <a:lnTo>
                    <a:pt x="10000" y="401"/>
                  </a:lnTo>
                  <a:lnTo>
                    <a:pt x="9950" y="376"/>
                  </a:lnTo>
                  <a:lnTo>
                    <a:pt x="9925" y="376"/>
                  </a:lnTo>
                  <a:lnTo>
                    <a:pt x="9875" y="351"/>
                  </a:lnTo>
                  <a:lnTo>
                    <a:pt x="9825" y="351"/>
                  </a:lnTo>
                  <a:lnTo>
                    <a:pt x="9800" y="326"/>
                  </a:lnTo>
                  <a:lnTo>
                    <a:pt x="9749" y="301"/>
                  </a:lnTo>
                  <a:lnTo>
                    <a:pt x="9724" y="301"/>
                  </a:lnTo>
                  <a:lnTo>
                    <a:pt x="9674" y="276"/>
                  </a:lnTo>
                  <a:lnTo>
                    <a:pt x="9624" y="276"/>
                  </a:lnTo>
                  <a:lnTo>
                    <a:pt x="9599" y="251"/>
                  </a:lnTo>
                  <a:lnTo>
                    <a:pt x="9549" y="251"/>
                  </a:lnTo>
                  <a:lnTo>
                    <a:pt x="9499" y="226"/>
                  </a:lnTo>
                  <a:lnTo>
                    <a:pt x="9449" y="226"/>
                  </a:lnTo>
                  <a:lnTo>
                    <a:pt x="9424" y="201"/>
                  </a:lnTo>
                  <a:lnTo>
                    <a:pt x="9374" y="201"/>
                  </a:lnTo>
                  <a:lnTo>
                    <a:pt x="9323" y="176"/>
                  </a:lnTo>
                  <a:lnTo>
                    <a:pt x="9223" y="176"/>
                  </a:lnTo>
                  <a:lnTo>
                    <a:pt x="9198" y="151"/>
                  </a:lnTo>
                  <a:lnTo>
                    <a:pt x="9098" y="151"/>
                  </a:lnTo>
                  <a:lnTo>
                    <a:pt x="9048" y="126"/>
                  </a:lnTo>
                  <a:lnTo>
                    <a:pt x="8947" y="126"/>
                  </a:lnTo>
                  <a:lnTo>
                    <a:pt x="8897" y="101"/>
                  </a:lnTo>
                  <a:lnTo>
                    <a:pt x="8822" y="101"/>
                  </a:lnTo>
                  <a:lnTo>
                    <a:pt x="8722" y="75"/>
                  </a:lnTo>
                  <a:lnTo>
                    <a:pt x="8546" y="75"/>
                  </a:lnTo>
                  <a:lnTo>
                    <a:pt x="8446" y="50"/>
                  </a:lnTo>
                  <a:lnTo>
                    <a:pt x="8271" y="50"/>
                  </a:lnTo>
                  <a:lnTo>
                    <a:pt x="8196" y="25"/>
                  </a:lnTo>
                  <a:lnTo>
                    <a:pt x="7870" y="25"/>
                  </a:lnTo>
                  <a:lnTo>
                    <a:pt x="7795" y="0"/>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2"/>
            <p:cNvSpPr/>
            <p:nvPr/>
          </p:nvSpPr>
          <p:spPr>
            <a:xfrm>
              <a:off x="3749609" y="4311343"/>
              <a:ext cx="5436" cy="2001"/>
            </a:xfrm>
            <a:custGeom>
              <a:rect b="b" l="l" r="r" t="t"/>
              <a:pathLst>
                <a:path extrusionOk="0" h="102" w="277">
                  <a:moveTo>
                    <a:pt x="277" y="1"/>
                  </a:moveTo>
                  <a:lnTo>
                    <a:pt x="151" y="26"/>
                  </a:lnTo>
                  <a:lnTo>
                    <a:pt x="1" y="76"/>
                  </a:lnTo>
                  <a:lnTo>
                    <a:pt x="101" y="76"/>
                  </a:lnTo>
                  <a:lnTo>
                    <a:pt x="126" y="101"/>
                  </a:lnTo>
                  <a:lnTo>
                    <a:pt x="226" y="101"/>
                  </a:lnTo>
                  <a:cubicBezTo>
                    <a:pt x="226" y="76"/>
                    <a:pt x="251" y="51"/>
                    <a:pt x="277" y="1"/>
                  </a:cubicBez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2"/>
            <p:cNvSpPr/>
            <p:nvPr/>
          </p:nvSpPr>
          <p:spPr>
            <a:xfrm>
              <a:off x="3439259" y="4136761"/>
              <a:ext cx="355625" cy="291649"/>
            </a:xfrm>
            <a:custGeom>
              <a:rect b="b" l="l" r="r" t="t"/>
              <a:pathLst>
                <a:path extrusionOk="0" h="14863" w="18121">
                  <a:moveTo>
                    <a:pt x="4862" y="4236"/>
                  </a:moveTo>
                  <a:lnTo>
                    <a:pt x="4913" y="4261"/>
                  </a:lnTo>
                  <a:lnTo>
                    <a:pt x="5038" y="4261"/>
                  </a:lnTo>
                  <a:lnTo>
                    <a:pt x="5063" y="4286"/>
                  </a:lnTo>
                  <a:lnTo>
                    <a:pt x="5163" y="4286"/>
                  </a:lnTo>
                  <a:lnTo>
                    <a:pt x="5188" y="4311"/>
                  </a:lnTo>
                  <a:lnTo>
                    <a:pt x="5238" y="4311"/>
                  </a:lnTo>
                  <a:lnTo>
                    <a:pt x="5263" y="4336"/>
                  </a:lnTo>
                  <a:lnTo>
                    <a:pt x="5314" y="4362"/>
                  </a:lnTo>
                  <a:lnTo>
                    <a:pt x="5339" y="4362"/>
                  </a:lnTo>
                  <a:lnTo>
                    <a:pt x="5364" y="4387"/>
                  </a:lnTo>
                  <a:lnTo>
                    <a:pt x="5389" y="4387"/>
                  </a:lnTo>
                  <a:lnTo>
                    <a:pt x="5414" y="4412"/>
                  </a:lnTo>
                  <a:lnTo>
                    <a:pt x="5439" y="4412"/>
                  </a:lnTo>
                  <a:lnTo>
                    <a:pt x="5464" y="4437"/>
                  </a:lnTo>
                  <a:lnTo>
                    <a:pt x="5489" y="4437"/>
                  </a:lnTo>
                  <a:lnTo>
                    <a:pt x="5514" y="4462"/>
                  </a:lnTo>
                  <a:lnTo>
                    <a:pt x="5514" y="4487"/>
                  </a:lnTo>
                  <a:lnTo>
                    <a:pt x="5539" y="4487"/>
                  </a:lnTo>
                  <a:lnTo>
                    <a:pt x="5564" y="4512"/>
                  </a:lnTo>
                  <a:lnTo>
                    <a:pt x="5564" y="4537"/>
                  </a:lnTo>
                  <a:lnTo>
                    <a:pt x="5589" y="4537"/>
                  </a:lnTo>
                  <a:lnTo>
                    <a:pt x="5614" y="4562"/>
                  </a:lnTo>
                  <a:lnTo>
                    <a:pt x="5614" y="4587"/>
                  </a:lnTo>
                  <a:lnTo>
                    <a:pt x="5639" y="4612"/>
                  </a:lnTo>
                  <a:lnTo>
                    <a:pt x="5664" y="4637"/>
                  </a:lnTo>
                  <a:lnTo>
                    <a:pt x="5664" y="4662"/>
                  </a:lnTo>
                  <a:lnTo>
                    <a:pt x="5689" y="4687"/>
                  </a:lnTo>
                  <a:lnTo>
                    <a:pt x="5689" y="4712"/>
                  </a:lnTo>
                  <a:lnTo>
                    <a:pt x="5715" y="4737"/>
                  </a:lnTo>
                  <a:lnTo>
                    <a:pt x="5715" y="4763"/>
                  </a:lnTo>
                  <a:lnTo>
                    <a:pt x="5715" y="4788"/>
                  </a:lnTo>
                  <a:lnTo>
                    <a:pt x="5715" y="4813"/>
                  </a:lnTo>
                  <a:lnTo>
                    <a:pt x="5715" y="4838"/>
                  </a:lnTo>
                  <a:lnTo>
                    <a:pt x="5740" y="4863"/>
                  </a:lnTo>
                  <a:lnTo>
                    <a:pt x="5740" y="4888"/>
                  </a:lnTo>
                  <a:lnTo>
                    <a:pt x="5740" y="4913"/>
                  </a:lnTo>
                  <a:lnTo>
                    <a:pt x="5740" y="4938"/>
                  </a:lnTo>
                  <a:lnTo>
                    <a:pt x="5740" y="4963"/>
                  </a:lnTo>
                  <a:lnTo>
                    <a:pt x="5740" y="4988"/>
                  </a:lnTo>
                  <a:lnTo>
                    <a:pt x="5740" y="5013"/>
                  </a:lnTo>
                  <a:lnTo>
                    <a:pt x="5715" y="5038"/>
                  </a:lnTo>
                  <a:lnTo>
                    <a:pt x="5715" y="5063"/>
                  </a:lnTo>
                  <a:lnTo>
                    <a:pt x="5715" y="5088"/>
                  </a:lnTo>
                  <a:lnTo>
                    <a:pt x="5715" y="5113"/>
                  </a:lnTo>
                  <a:lnTo>
                    <a:pt x="5689" y="5138"/>
                  </a:lnTo>
                  <a:lnTo>
                    <a:pt x="5689" y="5164"/>
                  </a:lnTo>
                  <a:lnTo>
                    <a:pt x="5664" y="5189"/>
                  </a:lnTo>
                  <a:lnTo>
                    <a:pt x="5639" y="5214"/>
                  </a:lnTo>
                  <a:lnTo>
                    <a:pt x="5639" y="5239"/>
                  </a:lnTo>
                  <a:lnTo>
                    <a:pt x="5614" y="5239"/>
                  </a:lnTo>
                  <a:lnTo>
                    <a:pt x="5614" y="5264"/>
                  </a:lnTo>
                  <a:lnTo>
                    <a:pt x="5589" y="5289"/>
                  </a:lnTo>
                  <a:lnTo>
                    <a:pt x="5564" y="5314"/>
                  </a:lnTo>
                  <a:lnTo>
                    <a:pt x="5539" y="5314"/>
                  </a:lnTo>
                  <a:lnTo>
                    <a:pt x="5514" y="5339"/>
                  </a:lnTo>
                  <a:lnTo>
                    <a:pt x="5489" y="5364"/>
                  </a:lnTo>
                  <a:lnTo>
                    <a:pt x="5464" y="5389"/>
                  </a:lnTo>
                  <a:lnTo>
                    <a:pt x="5414" y="5389"/>
                  </a:lnTo>
                  <a:lnTo>
                    <a:pt x="5389" y="5414"/>
                  </a:lnTo>
                  <a:lnTo>
                    <a:pt x="5364" y="5414"/>
                  </a:lnTo>
                  <a:lnTo>
                    <a:pt x="5339" y="5439"/>
                  </a:lnTo>
                  <a:lnTo>
                    <a:pt x="5263" y="5439"/>
                  </a:lnTo>
                  <a:lnTo>
                    <a:pt x="5238" y="5464"/>
                  </a:lnTo>
                  <a:lnTo>
                    <a:pt x="5138" y="5464"/>
                  </a:lnTo>
                  <a:lnTo>
                    <a:pt x="5138" y="5489"/>
                  </a:lnTo>
                  <a:lnTo>
                    <a:pt x="5113" y="5489"/>
                  </a:lnTo>
                  <a:lnTo>
                    <a:pt x="5063" y="5514"/>
                  </a:lnTo>
                  <a:lnTo>
                    <a:pt x="5038" y="5539"/>
                  </a:lnTo>
                  <a:lnTo>
                    <a:pt x="5013" y="5565"/>
                  </a:lnTo>
                  <a:lnTo>
                    <a:pt x="4988" y="5590"/>
                  </a:lnTo>
                  <a:lnTo>
                    <a:pt x="4938" y="5590"/>
                  </a:lnTo>
                  <a:lnTo>
                    <a:pt x="4913" y="5615"/>
                  </a:lnTo>
                  <a:lnTo>
                    <a:pt x="4887" y="5640"/>
                  </a:lnTo>
                  <a:lnTo>
                    <a:pt x="4837" y="5640"/>
                  </a:lnTo>
                  <a:lnTo>
                    <a:pt x="4812" y="5665"/>
                  </a:lnTo>
                  <a:lnTo>
                    <a:pt x="4762" y="5665"/>
                  </a:lnTo>
                  <a:lnTo>
                    <a:pt x="4737" y="5690"/>
                  </a:lnTo>
                  <a:lnTo>
                    <a:pt x="4687" y="5690"/>
                  </a:lnTo>
                  <a:lnTo>
                    <a:pt x="4662" y="5715"/>
                  </a:lnTo>
                  <a:lnTo>
                    <a:pt x="4286" y="5715"/>
                  </a:lnTo>
                  <a:lnTo>
                    <a:pt x="4261" y="5690"/>
                  </a:lnTo>
                  <a:lnTo>
                    <a:pt x="4186" y="5690"/>
                  </a:lnTo>
                  <a:lnTo>
                    <a:pt x="4161" y="5665"/>
                  </a:lnTo>
                  <a:lnTo>
                    <a:pt x="4136" y="5665"/>
                  </a:lnTo>
                  <a:lnTo>
                    <a:pt x="4111" y="5640"/>
                  </a:lnTo>
                  <a:lnTo>
                    <a:pt x="4085" y="5640"/>
                  </a:lnTo>
                  <a:lnTo>
                    <a:pt x="4060" y="5615"/>
                  </a:lnTo>
                  <a:lnTo>
                    <a:pt x="4035" y="5590"/>
                  </a:lnTo>
                  <a:lnTo>
                    <a:pt x="4010" y="5590"/>
                  </a:lnTo>
                  <a:lnTo>
                    <a:pt x="3985" y="5565"/>
                  </a:lnTo>
                  <a:lnTo>
                    <a:pt x="3960" y="5539"/>
                  </a:lnTo>
                  <a:lnTo>
                    <a:pt x="3935" y="5539"/>
                  </a:lnTo>
                  <a:lnTo>
                    <a:pt x="3910" y="5514"/>
                  </a:lnTo>
                  <a:lnTo>
                    <a:pt x="3910" y="5489"/>
                  </a:lnTo>
                  <a:lnTo>
                    <a:pt x="3885" y="5464"/>
                  </a:lnTo>
                  <a:lnTo>
                    <a:pt x="3860" y="5464"/>
                  </a:lnTo>
                  <a:lnTo>
                    <a:pt x="3860" y="5439"/>
                  </a:lnTo>
                  <a:lnTo>
                    <a:pt x="3835" y="5414"/>
                  </a:lnTo>
                  <a:lnTo>
                    <a:pt x="3810" y="5389"/>
                  </a:lnTo>
                  <a:lnTo>
                    <a:pt x="3810" y="5364"/>
                  </a:lnTo>
                  <a:lnTo>
                    <a:pt x="3785" y="5339"/>
                  </a:lnTo>
                  <a:lnTo>
                    <a:pt x="3785" y="5314"/>
                  </a:lnTo>
                  <a:lnTo>
                    <a:pt x="3760" y="5289"/>
                  </a:lnTo>
                  <a:lnTo>
                    <a:pt x="3760" y="5264"/>
                  </a:lnTo>
                  <a:lnTo>
                    <a:pt x="3735" y="5239"/>
                  </a:lnTo>
                  <a:lnTo>
                    <a:pt x="3735" y="5214"/>
                  </a:lnTo>
                  <a:lnTo>
                    <a:pt x="3710" y="5164"/>
                  </a:lnTo>
                  <a:lnTo>
                    <a:pt x="3710" y="5138"/>
                  </a:lnTo>
                  <a:lnTo>
                    <a:pt x="3710" y="5113"/>
                  </a:lnTo>
                  <a:lnTo>
                    <a:pt x="3710" y="5088"/>
                  </a:lnTo>
                  <a:lnTo>
                    <a:pt x="3684" y="5038"/>
                  </a:lnTo>
                  <a:lnTo>
                    <a:pt x="3684" y="5013"/>
                  </a:lnTo>
                  <a:lnTo>
                    <a:pt x="3684" y="4988"/>
                  </a:lnTo>
                  <a:lnTo>
                    <a:pt x="3710" y="4938"/>
                  </a:lnTo>
                  <a:lnTo>
                    <a:pt x="3710" y="4913"/>
                  </a:lnTo>
                  <a:lnTo>
                    <a:pt x="3710" y="4888"/>
                  </a:lnTo>
                  <a:lnTo>
                    <a:pt x="3710" y="4863"/>
                  </a:lnTo>
                  <a:lnTo>
                    <a:pt x="3735" y="4813"/>
                  </a:lnTo>
                  <a:lnTo>
                    <a:pt x="3735" y="4788"/>
                  </a:lnTo>
                  <a:lnTo>
                    <a:pt x="3760" y="4763"/>
                  </a:lnTo>
                  <a:lnTo>
                    <a:pt x="3760" y="4737"/>
                  </a:lnTo>
                  <a:lnTo>
                    <a:pt x="3785" y="4712"/>
                  </a:lnTo>
                  <a:lnTo>
                    <a:pt x="3785" y="4687"/>
                  </a:lnTo>
                  <a:lnTo>
                    <a:pt x="3810" y="4662"/>
                  </a:lnTo>
                  <a:lnTo>
                    <a:pt x="3835" y="4637"/>
                  </a:lnTo>
                  <a:lnTo>
                    <a:pt x="3860" y="4612"/>
                  </a:lnTo>
                  <a:lnTo>
                    <a:pt x="3860" y="4587"/>
                  </a:lnTo>
                  <a:lnTo>
                    <a:pt x="3885" y="4587"/>
                  </a:lnTo>
                  <a:lnTo>
                    <a:pt x="3910" y="4562"/>
                  </a:lnTo>
                  <a:lnTo>
                    <a:pt x="3910" y="4537"/>
                  </a:lnTo>
                  <a:lnTo>
                    <a:pt x="3935" y="4537"/>
                  </a:lnTo>
                  <a:lnTo>
                    <a:pt x="3985" y="4512"/>
                  </a:lnTo>
                  <a:lnTo>
                    <a:pt x="4010" y="4487"/>
                  </a:lnTo>
                  <a:lnTo>
                    <a:pt x="4035" y="4462"/>
                  </a:lnTo>
                  <a:lnTo>
                    <a:pt x="4085" y="4437"/>
                  </a:lnTo>
                  <a:lnTo>
                    <a:pt x="4111" y="4412"/>
                  </a:lnTo>
                  <a:lnTo>
                    <a:pt x="4161" y="4387"/>
                  </a:lnTo>
                  <a:lnTo>
                    <a:pt x="4186" y="4362"/>
                  </a:lnTo>
                  <a:lnTo>
                    <a:pt x="4236" y="4362"/>
                  </a:lnTo>
                  <a:lnTo>
                    <a:pt x="4261" y="4336"/>
                  </a:lnTo>
                  <a:lnTo>
                    <a:pt x="4311" y="4336"/>
                  </a:lnTo>
                  <a:lnTo>
                    <a:pt x="4336" y="4311"/>
                  </a:lnTo>
                  <a:lnTo>
                    <a:pt x="4386" y="4311"/>
                  </a:lnTo>
                  <a:lnTo>
                    <a:pt x="4411" y="4286"/>
                  </a:lnTo>
                  <a:lnTo>
                    <a:pt x="4512" y="4286"/>
                  </a:lnTo>
                  <a:lnTo>
                    <a:pt x="4537" y="4261"/>
                  </a:lnTo>
                  <a:lnTo>
                    <a:pt x="4612" y="4261"/>
                  </a:lnTo>
                  <a:lnTo>
                    <a:pt x="4662" y="4236"/>
                  </a:lnTo>
                  <a:close/>
                  <a:moveTo>
                    <a:pt x="3208" y="1"/>
                  </a:moveTo>
                  <a:lnTo>
                    <a:pt x="3108" y="26"/>
                  </a:lnTo>
                  <a:lnTo>
                    <a:pt x="2832" y="26"/>
                  </a:lnTo>
                  <a:lnTo>
                    <a:pt x="2807" y="51"/>
                  </a:lnTo>
                  <a:lnTo>
                    <a:pt x="2632" y="51"/>
                  </a:lnTo>
                  <a:lnTo>
                    <a:pt x="2607" y="76"/>
                  </a:lnTo>
                  <a:lnTo>
                    <a:pt x="2532" y="76"/>
                  </a:lnTo>
                  <a:lnTo>
                    <a:pt x="2481" y="101"/>
                  </a:lnTo>
                  <a:lnTo>
                    <a:pt x="2381" y="101"/>
                  </a:lnTo>
                  <a:lnTo>
                    <a:pt x="2331" y="126"/>
                  </a:lnTo>
                  <a:lnTo>
                    <a:pt x="2281" y="126"/>
                  </a:lnTo>
                  <a:lnTo>
                    <a:pt x="2231" y="151"/>
                  </a:lnTo>
                  <a:lnTo>
                    <a:pt x="2206" y="151"/>
                  </a:lnTo>
                  <a:lnTo>
                    <a:pt x="2156" y="176"/>
                  </a:lnTo>
                  <a:lnTo>
                    <a:pt x="2131" y="176"/>
                  </a:lnTo>
                  <a:lnTo>
                    <a:pt x="2080" y="201"/>
                  </a:lnTo>
                  <a:lnTo>
                    <a:pt x="2005" y="201"/>
                  </a:lnTo>
                  <a:lnTo>
                    <a:pt x="1980" y="226"/>
                  </a:lnTo>
                  <a:lnTo>
                    <a:pt x="1955" y="226"/>
                  </a:lnTo>
                  <a:lnTo>
                    <a:pt x="1905" y="251"/>
                  </a:lnTo>
                  <a:lnTo>
                    <a:pt x="1880" y="251"/>
                  </a:lnTo>
                  <a:lnTo>
                    <a:pt x="1855" y="276"/>
                  </a:lnTo>
                  <a:lnTo>
                    <a:pt x="1805" y="301"/>
                  </a:lnTo>
                  <a:lnTo>
                    <a:pt x="1780" y="301"/>
                  </a:lnTo>
                  <a:lnTo>
                    <a:pt x="1755" y="326"/>
                  </a:lnTo>
                  <a:lnTo>
                    <a:pt x="1704" y="326"/>
                  </a:lnTo>
                  <a:lnTo>
                    <a:pt x="1679" y="351"/>
                  </a:lnTo>
                  <a:lnTo>
                    <a:pt x="1654" y="377"/>
                  </a:lnTo>
                  <a:lnTo>
                    <a:pt x="1629" y="377"/>
                  </a:lnTo>
                  <a:lnTo>
                    <a:pt x="1579" y="402"/>
                  </a:lnTo>
                  <a:lnTo>
                    <a:pt x="1554" y="427"/>
                  </a:lnTo>
                  <a:lnTo>
                    <a:pt x="1529" y="427"/>
                  </a:lnTo>
                  <a:lnTo>
                    <a:pt x="1504" y="452"/>
                  </a:lnTo>
                  <a:lnTo>
                    <a:pt x="1454" y="477"/>
                  </a:lnTo>
                  <a:lnTo>
                    <a:pt x="1429" y="502"/>
                  </a:lnTo>
                  <a:lnTo>
                    <a:pt x="1404" y="502"/>
                  </a:lnTo>
                  <a:lnTo>
                    <a:pt x="1379" y="527"/>
                  </a:lnTo>
                  <a:lnTo>
                    <a:pt x="1329" y="552"/>
                  </a:lnTo>
                  <a:lnTo>
                    <a:pt x="1303" y="577"/>
                  </a:lnTo>
                  <a:lnTo>
                    <a:pt x="1278" y="602"/>
                  </a:lnTo>
                  <a:lnTo>
                    <a:pt x="1253" y="627"/>
                  </a:lnTo>
                  <a:lnTo>
                    <a:pt x="1228" y="627"/>
                  </a:lnTo>
                  <a:lnTo>
                    <a:pt x="1203" y="652"/>
                  </a:lnTo>
                  <a:lnTo>
                    <a:pt x="1153" y="677"/>
                  </a:lnTo>
                  <a:lnTo>
                    <a:pt x="1128" y="702"/>
                  </a:lnTo>
                  <a:lnTo>
                    <a:pt x="1103" y="727"/>
                  </a:lnTo>
                  <a:lnTo>
                    <a:pt x="1078" y="752"/>
                  </a:lnTo>
                  <a:lnTo>
                    <a:pt x="1053" y="778"/>
                  </a:lnTo>
                  <a:lnTo>
                    <a:pt x="1028" y="803"/>
                  </a:lnTo>
                  <a:lnTo>
                    <a:pt x="1003" y="828"/>
                  </a:lnTo>
                  <a:lnTo>
                    <a:pt x="978" y="853"/>
                  </a:lnTo>
                  <a:lnTo>
                    <a:pt x="953" y="878"/>
                  </a:lnTo>
                  <a:lnTo>
                    <a:pt x="902" y="903"/>
                  </a:lnTo>
                  <a:lnTo>
                    <a:pt x="877" y="928"/>
                  </a:lnTo>
                  <a:lnTo>
                    <a:pt x="852" y="978"/>
                  </a:lnTo>
                  <a:lnTo>
                    <a:pt x="827" y="1003"/>
                  </a:lnTo>
                  <a:lnTo>
                    <a:pt x="802" y="1028"/>
                  </a:lnTo>
                  <a:lnTo>
                    <a:pt x="777" y="1053"/>
                  </a:lnTo>
                  <a:lnTo>
                    <a:pt x="752" y="1078"/>
                  </a:lnTo>
                  <a:lnTo>
                    <a:pt x="727" y="1103"/>
                  </a:lnTo>
                  <a:lnTo>
                    <a:pt x="702" y="1154"/>
                  </a:lnTo>
                  <a:lnTo>
                    <a:pt x="677" y="1179"/>
                  </a:lnTo>
                  <a:lnTo>
                    <a:pt x="652" y="1204"/>
                  </a:lnTo>
                  <a:lnTo>
                    <a:pt x="627" y="1254"/>
                  </a:lnTo>
                  <a:lnTo>
                    <a:pt x="602" y="1279"/>
                  </a:lnTo>
                  <a:lnTo>
                    <a:pt x="577" y="1304"/>
                  </a:lnTo>
                  <a:lnTo>
                    <a:pt x="552" y="1354"/>
                  </a:lnTo>
                  <a:lnTo>
                    <a:pt x="552" y="1379"/>
                  </a:lnTo>
                  <a:lnTo>
                    <a:pt x="527" y="1429"/>
                  </a:lnTo>
                  <a:lnTo>
                    <a:pt x="501" y="1454"/>
                  </a:lnTo>
                  <a:lnTo>
                    <a:pt x="476" y="1479"/>
                  </a:lnTo>
                  <a:lnTo>
                    <a:pt x="451" y="1529"/>
                  </a:lnTo>
                  <a:lnTo>
                    <a:pt x="426" y="1580"/>
                  </a:lnTo>
                  <a:lnTo>
                    <a:pt x="401" y="1605"/>
                  </a:lnTo>
                  <a:lnTo>
                    <a:pt x="376" y="1655"/>
                  </a:lnTo>
                  <a:lnTo>
                    <a:pt x="376" y="1680"/>
                  </a:lnTo>
                  <a:lnTo>
                    <a:pt x="351" y="1730"/>
                  </a:lnTo>
                  <a:lnTo>
                    <a:pt x="326" y="1780"/>
                  </a:lnTo>
                  <a:lnTo>
                    <a:pt x="301" y="1805"/>
                  </a:lnTo>
                  <a:lnTo>
                    <a:pt x="276" y="1855"/>
                  </a:lnTo>
                  <a:lnTo>
                    <a:pt x="251" y="1905"/>
                  </a:lnTo>
                  <a:lnTo>
                    <a:pt x="226" y="1981"/>
                  </a:lnTo>
                  <a:lnTo>
                    <a:pt x="201" y="2031"/>
                  </a:lnTo>
                  <a:lnTo>
                    <a:pt x="201" y="2081"/>
                  </a:lnTo>
                  <a:lnTo>
                    <a:pt x="176" y="2131"/>
                  </a:lnTo>
                  <a:lnTo>
                    <a:pt x="151" y="2206"/>
                  </a:lnTo>
                  <a:lnTo>
                    <a:pt x="126" y="2256"/>
                  </a:lnTo>
                  <a:lnTo>
                    <a:pt x="126" y="2306"/>
                  </a:lnTo>
                  <a:lnTo>
                    <a:pt x="100" y="2357"/>
                  </a:lnTo>
                  <a:lnTo>
                    <a:pt x="75" y="2432"/>
                  </a:lnTo>
                  <a:lnTo>
                    <a:pt x="75" y="2482"/>
                  </a:lnTo>
                  <a:lnTo>
                    <a:pt x="50" y="2532"/>
                  </a:lnTo>
                  <a:lnTo>
                    <a:pt x="50" y="2582"/>
                  </a:lnTo>
                  <a:lnTo>
                    <a:pt x="50" y="2632"/>
                  </a:lnTo>
                  <a:lnTo>
                    <a:pt x="25" y="2707"/>
                  </a:lnTo>
                  <a:lnTo>
                    <a:pt x="25" y="2758"/>
                  </a:lnTo>
                  <a:lnTo>
                    <a:pt x="25" y="2808"/>
                  </a:lnTo>
                  <a:lnTo>
                    <a:pt x="0" y="2858"/>
                  </a:lnTo>
                  <a:lnTo>
                    <a:pt x="0" y="2908"/>
                  </a:lnTo>
                  <a:lnTo>
                    <a:pt x="0" y="2958"/>
                  </a:lnTo>
                  <a:lnTo>
                    <a:pt x="0" y="3033"/>
                  </a:lnTo>
                  <a:lnTo>
                    <a:pt x="0" y="3083"/>
                  </a:lnTo>
                  <a:lnTo>
                    <a:pt x="0" y="3133"/>
                  </a:lnTo>
                  <a:lnTo>
                    <a:pt x="0" y="3184"/>
                  </a:lnTo>
                  <a:lnTo>
                    <a:pt x="0" y="3234"/>
                  </a:lnTo>
                  <a:lnTo>
                    <a:pt x="0" y="3284"/>
                  </a:lnTo>
                  <a:lnTo>
                    <a:pt x="0" y="3334"/>
                  </a:lnTo>
                  <a:lnTo>
                    <a:pt x="0" y="3409"/>
                  </a:lnTo>
                  <a:lnTo>
                    <a:pt x="25" y="3459"/>
                  </a:lnTo>
                  <a:lnTo>
                    <a:pt x="25" y="3509"/>
                  </a:lnTo>
                  <a:lnTo>
                    <a:pt x="25" y="3560"/>
                  </a:lnTo>
                  <a:lnTo>
                    <a:pt x="50" y="3610"/>
                  </a:lnTo>
                  <a:lnTo>
                    <a:pt x="50" y="3660"/>
                  </a:lnTo>
                  <a:lnTo>
                    <a:pt x="50" y="3710"/>
                  </a:lnTo>
                  <a:lnTo>
                    <a:pt x="75" y="3760"/>
                  </a:lnTo>
                  <a:lnTo>
                    <a:pt x="75" y="3810"/>
                  </a:lnTo>
                  <a:lnTo>
                    <a:pt x="100" y="3860"/>
                  </a:lnTo>
                  <a:lnTo>
                    <a:pt x="100" y="3935"/>
                  </a:lnTo>
                  <a:lnTo>
                    <a:pt x="126" y="3986"/>
                  </a:lnTo>
                  <a:lnTo>
                    <a:pt x="126" y="4036"/>
                  </a:lnTo>
                  <a:lnTo>
                    <a:pt x="151" y="4086"/>
                  </a:lnTo>
                  <a:lnTo>
                    <a:pt x="176" y="4136"/>
                  </a:lnTo>
                  <a:lnTo>
                    <a:pt x="176" y="4186"/>
                  </a:lnTo>
                  <a:lnTo>
                    <a:pt x="201" y="4236"/>
                  </a:lnTo>
                  <a:lnTo>
                    <a:pt x="226" y="4286"/>
                  </a:lnTo>
                  <a:lnTo>
                    <a:pt x="251" y="4336"/>
                  </a:lnTo>
                  <a:lnTo>
                    <a:pt x="251" y="4387"/>
                  </a:lnTo>
                  <a:lnTo>
                    <a:pt x="276" y="4437"/>
                  </a:lnTo>
                  <a:lnTo>
                    <a:pt x="301" y="4487"/>
                  </a:lnTo>
                  <a:lnTo>
                    <a:pt x="326" y="4537"/>
                  </a:lnTo>
                  <a:lnTo>
                    <a:pt x="351" y="4587"/>
                  </a:lnTo>
                  <a:lnTo>
                    <a:pt x="376" y="4662"/>
                  </a:lnTo>
                  <a:lnTo>
                    <a:pt x="401" y="4712"/>
                  </a:lnTo>
                  <a:lnTo>
                    <a:pt x="426" y="4763"/>
                  </a:lnTo>
                  <a:lnTo>
                    <a:pt x="451" y="4813"/>
                  </a:lnTo>
                  <a:lnTo>
                    <a:pt x="476" y="4863"/>
                  </a:lnTo>
                  <a:lnTo>
                    <a:pt x="501" y="4913"/>
                  </a:lnTo>
                  <a:lnTo>
                    <a:pt x="527" y="4963"/>
                  </a:lnTo>
                  <a:lnTo>
                    <a:pt x="552" y="5013"/>
                  </a:lnTo>
                  <a:lnTo>
                    <a:pt x="602" y="5063"/>
                  </a:lnTo>
                  <a:lnTo>
                    <a:pt x="627" y="5113"/>
                  </a:lnTo>
                  <a:lnTo>
                    <a:pt x="652" y="5164"/>
                  </a:lnTo>
                  <a:lnTo>
                    <a:pt x="677" y="5214"/>
                  </a:lnTo>
                  <a:lnTo>
                    <a:pt x="727" y="5264"/>
                  </a:lnTo>
                  <a:lnTo>
                    <a:pt x="752" y="5314"/>
                  </a:lnTo>
                  <a:lnTo>
                    <a:pt x="777" y="5364"/>
                  </a:lnTo>
                  <a:lnTo>
                    <a:pt x="827" y="5414"/>
                  </a:lnTo>
                  <a:lnTo>
                    <a:pt x="852" y="5464"/>
                  </a:lnTo>
                  <a:lnTo>
                    <a:pt x="877" y="5514"/>
                  </a:lnTo>
                  <a:lnTo>
                    <a:pt x="928" y="5565"/>
                  </a:lnTo>
                  <a:lnTo>
                    <a:pt x="953" y="5615"/>
                  </a:lnTo>
                  <a:lnTo>
                    <a:pt x="978" y="5665"/>
                  </a:lnTo>
                  <a:lnTo>
                    <a:pt x="1028" y="5690"/>
                  </a:lnTo>
                  <a:lnTo>
                    <a:pt x="1053" y="5740"/>
                  </a:lnTo>
                  <a:lnTo>
                    <a:pt x="1103" y="5790"/>
                  </a:lnTo>
                  <a:lnTo>
                    <a:pt x="1128" y="5840"/>
                  </a:lnTo>
                  <a:lnTo>
                    <a:pt x="1178" y="5890"/>
                  </a:lnTo>
                  <a:lnTo>
                    <a:pt x="1203" y="5940"/>
                  </a:lnTo>
                  <a:lnTo>
                    <a:pt x="1253" y="5991"/>
                  </a:lnTo>
                  <a:lnTo>
                    <a:pt x="1303" y="6041"/>
                  </a:lnTo>
                  <a:lnTo>
                    <a:pt x="1329" y="6091"/>
                  </a:lnTo>
                  <a:lnTo>
                    <a:pt x="1354" y="6116"/>
                  </a:lnTo>
                  <a:lnTo>
                    <a:pt x="1379" y="6141"/>
                  </a:lnTo>
                  <a:lnTo>
                    <a:pt x="1404" y="6191"/>
                  </a:lnTo>
                  <a:lnTo>
                    <a:pt x="1454" y="6216"/>
                  </a:lnTo>
                  <a:lnTo>
                    <a:pt x="1504" y="6266"/>
                  </a:lnTo>
                  <a:lnTo>
                    <a:pt x="1529" y="6316"/>
                  </a:lnTo>
                  <a:lnTo>
                    <a:pt x="1579" y="6367"/>
                  </a:lnTo>
                  <a:lnTo>
                    <a:pt x="1629" y="6417"/>
                  </a:lnTo>
                  <a:lnTo>
                    <a:pt x="1654" y="6467"/>
                  </a:lnTo>
                  <a:lnTo>
                    <a:pt x="1704" y="6517"/>
                  </a:lnTo>
                  <a:lnTo>
                    <a:pt x="1755" y="6542"/>
                  </a:lnTo>
                  <a:lnTo>
                    <a:pt x="1780" y="6592"/>
                  </a:lnTo>
                  <a:lnTo>
                    <a:pt x="1880" y="6692"/>
                  </a:lnTo>
                  <a:lnTo>
                    <a:pt x="1955" y="6793"/>
                  </a:lnTo>
                  <a:lnTo>
                    <a:pt x="2055" y="6868"/>
                  </a:lnTo>
                  <a:lnTo>
                    <a:pt x="2131" y="6968"/>
                  </a:lnTo>
                  <a:lnTo>
                    <a:pt x="2231" y="7043"/>
                  </a:lnTo>
                  <a:lnTo>
                    <a:pt x="2306" y="7144"/>
                  </a:lnTo>
                  <a:lnTo>
                    <a:pt x="2406" y="7219"/>
                  </a:lnTo>
                  <a:lnTo>
                    <a:pt x="2481" y="7294"/>
                  </a:lnTo>
                  <a:lnTo>
                    <a:pt x="2532" y="7344"/>
                  </a:lnTo>
                  <a:lnTo>
                    <a:pt x="2582" y="7394"/>
                  </a:lnTo>
                  <a:lnTo>
                    <a:pt x="2657" y="7469"/>
                  </a:lnTo>
                  <a:lnTo>
                    <a:pt x="2732" y="7570"/>
                  </a:lnTo>
                  <a:lnTo>
                    <a:pt x="2832" y="7645"/>
                  </a:lnTo>
                  <a:lnTo>
                    <a:pt x="2907" y="7720"/>
                  </a:lnTo>
                  <a:lnTo>
                    <a:pt x="2983" y="7820"/>
                  </a:lnTo>
                  <a:lnTo>
                    <a:pt x="3083" y="7895"/>
                  </a:lnTo>
                  <a:lnTo>
                    <a:pt x="3158" y="7971"/>
                  </a:lnTo>
                  <a:lnTo>
                    <a:pt x="3334" y="8146"/>
                  </a:lnTo>
                  <a:lnTo>
                    <a:pt x="3359" y="8196"/>
                  </a:lnTo>
                  <a:lnTo>
                    <a:pt x="3409" y="8246"/>
                  </a:lnTo>
                  <a:lnTo>
                    <a:pt x="3459" y="8296"/>
                  </a:lnTo>
                  <a:lnTo>
                    <a:pt x="3509" y="8347"/>
                  </a:lnTo>
                  <a:lnTo>
                    <a:pt x="3559" y="8397"/>
                  </a:lnTo>
                  <a:lnTo>
                    <a:pt x="3609" y="8447"/>
                  </a:lnTo>
                  <a:lnTo>
                    <a:pt x="3659" y="8497"/>
                  </a:lnTo>
                  <a:lnTo>
                    <a:pt x="3684" y="8547"/>
                  </a:lnTo>
                  <a:lnTo>
                    <a:pt x="3735" y="8597"/>
                  </a:lnTo>
                  <a:lnTo>
                    <a:pt x="3785" y="8647"/>
                  </a:lnTo>
                  <a:lnTo>
                    <a:pt x="3810" y="8697"/>
                  </a:lnTo>
                  <a:lnTo>
                    <a:pt x="3860" y="8748"/>
                  </a:lnTo>
                  <a:lnTo>
                    <a:pt x="3910" y="8798"/>
                  </a:lnTo>
                  <a:lnTo>
                    <a:pt x="3935" y="8848"/>
                  </a:lnTo>
                  <a:lnTo>
                    <a:pt x="3985" y="8898"/>
                  </a:lnTo>
                  <a:lnTo>
                    <a:pt x="4035" y="8973"/>
                  </a:lnTo>
                  <a:lnTo>
                    <a:pt x="4060" y="9023"/>
                  </a:lnTo>
                  <a:lnTo>
                    <a:pt x="4111" y="9073"/>
                  </a:lnTo>
                  <a:lnTo>
                    <a:pt x="4136" y="9123"/>
                  </a:lnTo>
                  <a:lnTo>
                    <a:pt x="4186" y="9174"/>
                  </a:lnTo>
                  <a:lnTo>
                    <a:pt x="4261" y="9274"/>
                  </a:lnTo>
                  <a:lnTo>
                    <a:pt x="4311" y="9399"/>
                  </a:lnTo>
                  <a:lnTo>
                    <a:pt x="4386" y="9499"/>
                  </a:lnTo>
                  <a:lnTo>
                    <a:pt x="4461" y="9600"/>
                  </a:lnTo>
                  <a:lnTo>
                    <a:pt x="4612" y="9825"/>
                  </a:lnTo>
                  <a:lnTo>
                    <a:pt x="4737" y="10026"/>
                  </a:lnTo>
                  <a:lnTo>
                    <a:pt x="4812" y="10126"/>
                  </a:lnTo>
                  <a:lnTo>
                    <a:pt x="4862" y="10226"/>
                  </a:lnTo>
                  <a:lnTo>
                    <a:pt x="4938" y="10352"/>
                  </a:lnTo>
                  <a:lnTo>
                    <a:pt x="5013" y="10452"/>
                  </a:lnTo>
                  <a:lnTo>
                    <a:pt x="5038" y="10502"/>
                  </a:lnTo>
                  <a:lnTo>
                    <a:pt x="5088" y="10527"/>
                  </a:lnTo>
                  <a:lnTo>
                    <a:pt x="5113" y="10577"/>
                  </a:lnTo>
                  <a:lnTo>
                    <a:pt x="5138" y="10627"/>
                  </a:lnTo>
                  <a:lnTo>
                    <a:pt x="5188" y="10677"/>
                  </a:lnTo>
                  <a:lnTo>
                    <a:pt x="5213" y="10727"/>
                  </a:lnTo>
                  <a:lnTo>
                    <a:pt x="5263" y="10778"/>
                  </a:lnTo>
                  <a:lnTo>
                    <a:pt x="5288" y="10828"/>
                  </a:lnTo>
                  <a:lnTo>
                    <a:pt x="5314" y="10878"/>
                  </a:lnTo>
                  <a:lnTo>
                    <a:pt x="5364" y="10928"/>
                  </a:lnTo>
                  <a:lnTo>
                    <a:pt x="5389" y="10978"/>
                  </a:lnTo>
                  <a:lnTo>
                    <a:pt x="5439" y="11003"/>
                  </a:lnTo>
                  <a:lnTo>
                    <a:pt x="5464" y="11053"/>
                  </a:lnTo>
                  <a:lnTo>
                    <a:pt x="5514" y="11103"/>
                  </a:lnTo>
                  <a:lnTo>
                    <a:pt x="5539" y="11154"/>
                  </a:lnTo>
                  <a:lnTo>
                    <a:pt x="5589" y="11204"/>
                  </a:lnTo>
                  <a:lnTo>
                    <a:pt x="5614" y="11229"/>
                  </a:lnTo>
                  <a:lnTo>
                    <a:pt x="5664" y="11279"/>
                  </a:lnTo>
                  <a:lnTo>
                    <a:pt x="5689" y="11329"/>
                  </a:lnTo>
                  <a:lnTo>
                    <a:pt x="5740" y="11354"/>
                  </a:lnTo>
                  <a:lnTo>
                    <a:pt x="5790" y="11429"/>
                  </a:lnTo>
                  <a:lnTo>
                    <a:pt x="5840" y="11479"/>
                  </a:lnTo>
                  <a:lnTo>
                    <a:pt x="5915" y="11555"/>
                  </a:lnTo>
                  <a:lnTo>
                    <a:pt x="5965" y="11605"/>
                  </a:lnTo>
                  <a:lnTo>
                    <a:pt x="6040" y="11680"/>
                  </a:lnTo>
                  <a:lnTo>
                    <a:pt x="6090" y="11730"/>
                  </a:lnTo>
                  <a:lnTo>
                    <a:pt x="6166" y="11805"/>
                  </a:lnTo>
                  <a:lnTo>
                    <a:pt x="6216" y="11855"/>
                  </a:lnTo>
                  <a:lnTo>
                    <a:pt x="6291" y="11905"/>
                  </a:lnTo>
                  <a:lnTo>
                    <a:pt x="6341" y="11981"/>
                  </a:lnTo>
                  <a:lnTo>
                    <a:pt x="6416" y="12031"/>
                  </a:lnTo>
                  <a:lnTo>
                    <a:pt x="6491" y="12081"/>
                  </a:lnTo>
                  <a:lnTo>
                    <a:pt x="6542" y="12156"/>
                  </a:lnTo>
                  <a:lnTo>
                    <a:pt x="6617" y="12206"/>
                  </a:lnTo>
                  <a:lnTo>
                    <a:pt x="6667" y="12256"/>
                  </a:lnTo>
                  <a:lnTo>
                    <a:pt x="6742" y="12306"/>
                  </a:lnTo>
                  <a:lnTo>
                    <a:pt x="6817" y="12382"/>
                  </a:lnTo>
                  <a:lnTo>
                    <a:pt x="6867" y="12432"/>
                  </a:lnTo>
                  <a:lnTo>
                    <a:pt x="6943" y="12482"/>
                  </a:lnTo>
                  <a:lnTo>
                    <a:pt x="7018" y="12532"/>
                  </a:lnTo>
                  <a:lnTo>
                    <a:pt x="7068" y="12582"/>
                  </a:lnTo>
                  <a:lnTo>
                    <a:pt x="7143" y="12632"/>
                  </a:lnTo>
                  <a:lnTo>
                    <a:pt x="7218" y="12682"/>
                  </a:lnTo>
                  <a:lnTo>
                    <a:pt x="7268" y="12733"/>
                  </a:lnTo>
                  <a:lnTo>
                    <a:pt x="7344" y="12783"/>
                  </a:lnTo>
                  <a:lnTo>
                    <a:pt x="7419" y="12833"/>
                  </a:lnTo>
                  <a:lnTo>
                    <a:pt x="7494" y="12883"/>
                  </a:lnTo>
                  <a:lnTo>
                    <a:pt x="7544" y="12933"/>
                  </a:lnTo>
                  <a:lnTo>
                    <a:pt x="7619" y="12983"/>
                  </a:lnTo>
                  <a:lnTo>
                    <a:pt x="7694" y="13033"/>
                  </a:lnTo>
                  <a:lnTo>
                    <a:pt x="7770" y="13083"/>
                  </a:lnTo>
                  <a:lnTo>
                    <a:pt x="7845" y="13134"/>
                  </a:lnTo>
                  <a:lnTo>
                    <a:pt x="7920" y="13184"/>
                  </a:lnTo>
                  <a:lnTo>
                    <a:pt x="7970" y="13234"/>
                  </a:lnTo>
                  <a:lnTo>
                    <a:pt x="8045" y="13284"/>
                  </a:lnTo>
                  <a:lnTo>
                    <a:pt x="8121" y="13334"/>
                  </a:lnTo>
                  <a:lnTo>
                    <a:pt x="8196" y="13359"/>
                  </a:lnTo>
                  <a:lnTo>
                    <a:pt x="8271" y="13409"/>
                  </a:lnTo>
                  <a:lnTo>
                    <a:pt x="8346" y="13459"/>
                  </a:lnTo>
                  <a:lnTo>
                    <a:pt x="8421" y="13509"/>
                  </a:lnTo>
                  <a:lnTo>
                    <a:pt x="8496" y="13535"/>
                  </a:lnTo>
                  <a:lnTo>
                    <a:pt x="8572" y="13585"/>
                  </a:lnTo>
                  <a:lnTo>
                    <a:pt x="8647" y="13635"/>
                  </a:lnTo>
                  <a:lnTo>
                    <a:pt x="8722" y="13660"/>
                  </a:lnTo>
                  <a:lnTo>
                    <a:pt x="8797" y="13710"/>
                  </a:lnTo>
                  <a:lnTo>
                    <a:pt x="8872" y="13760"/>
                  </a:lnTo>
                  <a:lnTo>
                    <a:pt x="8948" y="13785"/>
                  </a:lnTo>
                  <a:lnTo>
                    <a:pt x="9023" y="13835"/>
                  </a:lnTo>
                  <a:lnTo>
                    <a:pt x="9098" y="13860"/>
                  </a:lnTo>
                  <a:lnTo>
                    <a:pt x="9098" y="13885"/>
                  </a:lnTo>
                  <a:lnTo>
                    <a:pt x="9173" y="13910"/>
                  </a:lnTo>
                  <a:lnTo>
                    <a:pt x="9248" y="13936"/>
                  </a:lnTo>
                  <a:lnTo>
                    <a:pt x="9324" y="13986"/>
                  </a:lnTo>
                  <a:lnTo>
                    <a:pt x="9399" y="14011"/>
                  </a:lnTo>
                  <a:lnTo>
                    <a:pt x="9474" y="14061"/>
                  </a:lnTo>
                  <a:lnTo>
                    <a:pt x="9549" y="14086"/>
                  </a:lnTo>
                  <a:lnTo>
                    <a:pt x="9624" y="14111"/>
                  </a:lnTo>
                  <a:lnTo>
                    <a:pt x="9700" y="14161"/>
                  </a:lnTo>
                  <a:lnTo>
                    <a:pt x="9775" y="14186"/>
                  </a:lnTo>
                  <a:lnTo>
                    <a:pt x="9875" y="14211"/>
                  </a:lnTo>
                  <a:lnTo>
                    <a:pt x="9950" y="14261"/>
                  </a:lnTo>
                  <a:lnTo>
                    <a:pt x="10025" y="14286"/>
                  </a:lnTo>
                  <a:lnTo>
                    <a:pt x="10101" y="14311"/>
                  </a:lnTo>
                  <a:lnTo>
                    <a:pt x="10176" y="14362"/>
                  </a:lnTo>
                  <a:lnTo>
                    <a:pt x="10251" y="14387"/>
                  </a:lnTo>
                  <a:lnTo>
                    <a:pt x="10351" y="14412"/>
                  </a:lnTo>
                  <a:lnTo>
                    <a:pt x="10426" y="14437"/>
                  </a:lnTo>
                  <a:lnTo>
                    <a:pt x="10502" y="14462"/>
                  </a:lnTo>
                  <a:lnTo>
                    <a:pt x="10577" y="14512"/>
                  </a:lnTo>
                  <a:lnTo>
                    <a:pt x="10652" y="14537"/>
                  </a:lnTo>
                  <a:lnTo>
                    <a:pt x="10752" y="14562"/>
                  </a:lnTo>
                  <a:lnTo>
                    <a:pt x="10827" y="14587"/>
                  </a:lnTo>
                  <a:lnTo>
                    <a:pt x="10903" y="14612"/>
                  </a:lnTo>
                  <a:lnTo>
                    <a:pt x="10978" y="14637"/>
                  </a:lnTo>
                  <a:lnTo>
                    <a:pt x="11078" y="14662"/>
                  </a:lnTo>
                  <a:lnTo>
                    <a:pt x="11153" y="14687"/>
                  </a:lnTo>
                  <a:lnTo>
                    <a:pt x="11228" y="14712"/>
                  </a:lnTo>
                  <a:lnTo>
                    <a:pt x="11304" y="14738"/>
                  </a:lnTo>
                  <a:lnTo>
                    <a:pt x="11404" y="14763"/>
                  </a:lnTo>
                  <a:lnTo>
                    <a:pt x="11479" y="14788"/>
                  </a:lnTo>
                  <a:lnTo>
                    <a:pt x="11554" y="14813"/>
                  </a:lnTo>
                  <a:lnTo>
                    <a:pt x="11654" y="14838"/>
                  </a:lnTo>
                  <a:lnTo>
                    <a:pt x="11705" y="14863"/>
                  </a:lnTo>
                  <a:cubicBezTo>
                    <a:pt x="12607" y="13986"/>
                    <a:pt x="13434" y="13058"/>
                    <a:pt x="14211" y="12006"/>
                  </a:cubicBezTo>
                  <a:lnTo>
                    <a:pt x="14136" y="11981"/>
                  </a:lnTo>
                  <a:lnTo>
                    <a:pt x="14060" y="11956"/>
                  </a:lnTo>
                  <a:lnTo>
                    <a:pt x="14010" y="11931"/>
                  </a:lnTo>
                  <a:lnTo>
                    <a:pt x="13935" y="11905"/>
                  </a:lnTo>
                  <a:lnTo>
                    <a:pt x="13860" y="11880"/>
                  </a:lnTo>
                  <a:lnTo>
                    <a:pt x="13810" y="11855"/>
                  </a:lnTo>
                  <a:lnTo>
                    <a:pt x="13735" y="11805"/>
                  </a:lnTo>
                  <a:lnTo>
                    <a:pt x="13659" y="11780"/>
                  </a:lnTo>
                  <a:lnTo>
                    <a:pt x="13609" y="11755"/>
                  </a:lnTo>
                  <a:lnTo>
                    <a:pt x="13534" y="11730"/>
                  </a:lnTo>
                  <a:lnTo>
                    <a:pt x="13484" y="11680"/>
                  </a:lnTo>
                  <a:lnTo>
                    <a:pt x="13409" y="11655"/>
                  </a:lnTo>
                  <a:lnTo>
                    <a:pt x="13359" y="11630"/>
                  </a:lnTo>
                  <a:lnTo>
                    <a:pt x="13283" y="11580"/>
                  </a:lnTo>
                  <a:lnTo>
                    <a:pt x="13233" y="11555"/>
                  </a:lnTo>
                  <a:lnTo>
                    <a:pt x="13183" y="11504"/>
                  </a:lnTo>
                  <a:lnTo>
                    <a:pt x="13108" y="11479"/>
                  </a:lnTo>
                  <a:lnTo>
                    <a:pt x="13058" y="11454"/>
                  </a:lnTo>
                  <a:lnTo>
                    <a:pt x="13008" y="11404"/>
                  </a:lnTo>
                  <a:lnTo>
                    <a:pt x="12933" y="11379"/>
                  </a:lnTo>
                  <a:lnTo>
                    <a:pt x="12882" y="11329"/>
                  </a:lnTo>
                  <a:lnTo>
                    <a:pt x="12832" y="11279"/>
                  </a:lnTo>
                  <a:lnTo>
                    <a:pt x="12782" y="11254"/>
                  </a:lnTo>
                  <a:lnTo>
                    <a:pt x="12732" y="11204"/>
                  </a:lnTo>
                  <a:lnTo>
                    <a:pt x="12657" y="11154"/>
                  </a:lnTo>
                  <a:lnTo>
                    <a:pt x="12607" y="11128"/>
                  </a:lnTo>
                  <a:lnTo>
                    <a:pt x="12557" y="11078"/>
                  </a:lnTo>
                  <a:lnTo>
                    <a:pt x="12507" y="11028"/>
                  </a:lnTo>
                  <a:lnTo>
                    <a:pt x="12456" y="10978"/>
                  </a:lnTo>
                  <a:lnTo>
                    <a:pt x="12406" y="10953"/>
                  </a:lnTo>
                  <a:lnTo>
                    <a:pt x="12356" y="10903"/>
                  </a:lnTo>
                  <a:lnTo>
                    <a:pt x="12306" y="10853"/>
                  </a:lnTo>
                  <a:lnTo>
                    <a:pt x="12256" y="10803"/>
                  </a:lnTo>
                  <a:lnTo>
                    <a:pt x="12206" y="10753"/>
                  </a:lnTo>
                  <a:lnTo>
                    <a:pt x="12181" y="10702"/>
                  </a:lnTo>
                  <a:lnTo>
                    <a:pt x="12131" y="10652"/>
                  </a:lnTo>
                  <a:lnTo>
                    <a:pt x="12080" y="10602"/>
                  </a:lnTo>
                  <a:lnTo>
                    <a:pt x="12030" y="10527"/>
                  </a:lnTo>
                  <a:lnTo>
                    <a:pt x="11980" y="10477"/>
                  </a:lnTo>
                  <a:lnTo>
                    <a:pt x="11955" y="10427"/>
                  </a:lnTo>
                  <a:lnTo>
                    <a:pt x="11905" y="10377"/>
                  </a:lnTo>
                  <a:lnTo>
                    <a:pt x="11880" y="10301"/>
                  </a:lnTo>
                  <a:lnTo>
                    <a:pt x="11830" y="10251"/>
                  </a:lnTo>
                  <a:lnTo>
                    <a:pt x="11805" y="10176"/>
                  </a:lnTo>
                  <a:lnTo>
                    <a:pt x="11755" y="10126"/>
                  </a:lnTo>
                  <a:lnTo>
                    <a:pt x="11730" y="10051"/>
                  </a:lnTo>
                  <a:lnTo>
                    <a:pt x="11679" y="10001"/>
                  </a:lnTo>
                  <a:lnTo>
                    <a:pt x="11654" y="9925"/>
                  </a:lnTo>
                  <a:lnTo>
                    <a:pt x="11629" y="9850"/>
                  </a:lnTo>
                  <a:lnTo>
                    <a:pt x="11604" y="9800"/>
                  </a:lnTo>
                  <a:lnTo>
                    <a:pt x="11579" y="9725"/>
                  </a:lnTo>
                  <a:lnTo>
                    <a:pt x="11554" y="9650"/>
                  </a:lnTo>
                  <a:lnTo>
                    <a:pt x="11529" y="9575"/>
                  </a:lnTo>
                  <a:lnTo>
                    <a:pt x="11504" y="9499"/>
                  </a:lnTo>
                  <a:lnTo>
                    <a:pt x="11479" y="9424"/>
                  </a:lnTo>
                  <a:lnTo>
                    <a:pt x="11454" y="9349"/>
                  </a:lnTo>
                  <a:lnTo>
                    <a:pt x="11454" y="9274"/>
                  </a:lnTo>
                  <a:lnTo>
                    <a:pt x="11429" y="9199"/>
                  </a:lnTo>
                  <a:lnTo>
                    <a:pt x="11404" y="9123"/>
                  </a:lnTo>
                  <a:lnTo>
                    <a:pt x="11404" y="9048"/>
                  </a:lnTo>
                  <a:lnTo>
                    <a:pt x="11404" y="8973"/>
                  </a:lnTo>
                  <a:lnTo>
                    <a:pt x="11404" y="8898"/>
                  </a:lnTo>
                  <a:lnTo>
                    <a:pt x="11404" y="8798"/>
                  </a:lnTo>
                  <a:lnTo>
                    <a:pt x="11404" y="8722"/>
                  </a:lnTo>
                  <a:lnTo>
                    <a:pt x="11404" y="8647"/>
                  </a:lnTo>
                  <a:lnTo>
                    <a:pt x="11404" y="8572"/>
                  </a:lnTo>
                  <a:lnTo>
                    <a:pt x="11404" y="8472"/>
                  </a:lnTo>
                  <a:lnTo>
                    <a:pt x="11429" y="8397"/>
                  </a:lnTo>
                  <a:lnTo>
                    <a:pt x="11429" y="8321"/>
                  </a:lnTo>
                  <a:lnTo>
                    <a:pt x="11454" y="8246"/>
                  </a:lnTo>
                  <a:lnTo>
                    <a:pt x="11454" y="8171"/>
                  </a:lnTo>
                  <a:lnTo>
                    <a:pt x="11479" y="8071"/>
                  </a:lnTo>
                  <a:lnTo>
                    <a:pt x="11504" y="7996"/>
                  </a:lnTo>
                  <a:lnTo>
                    <a:pt x="11529" y="7920"/>
                  </a:lnTo>
                  <a:lnTo>
                    <a:pt x="11554" y="7845"/>
                  </a:lnTo>
                  <a:lnTo>
                    <a:pt x="11579" y="7770"/>
                  </a:lnTo>
                  <a:lnTo>
                    <a:pt x="11629" y="7695"/>
                  </a:lnTo>
                  <a:lnTo>
                    <a:pt x="11654" y="7645"/>
                  </a:lnTo>
                  <a:lnTo>
                    <a:pt x="11679" y="7570"/>
                  </a:lnTo>
                  <a:lnTo>
                    <a:pt x="11730" y="7494"/>
                  </a:lnTo>
                  <a:lnTo>
                    <a:pt x="11780" y="7419"/>
                  </a:lnTo>
                  <a:lnTo>
                    <a:pt x="11805" y="7369"/>
                  </a:lnTo>
                  <a:lnTo>
                    <a:pt x="11855" y="7294"/>
                  </a:lnTo>
                  <a:lnTo>
                    <a:pt x="11905" y="7244"/>
                  </a:lnTo>
                  <a:lnTo>
                    <a:pt x="11930" y="7169"/>
                  </a:lnTo>
                  <a:lnTo>
                    <a:pt x="11980" y="7118"/>
                  </a:lnTo>
                  <a:lnTo>
                    <a:pt x="12030" y="7043"/>
                  </a:lnTo>
                  <a:lnTo>
                    <a:pt x="12080" y="6993"/>
                  </a:lnTo>
                  <a:lnTo>
                    <a:pt x="12131" y="6943"/>
                  </a:lnTo>
                  <a:lnTo>
                    <a:pt x="12181" y="6893"/>
                  </a:lnTo>
                  <a:lnTo>
                    <a:pt x="12231" y="6843"/>
                  </a:lnTo>
                  <a:lnTo>
                    <a:pt x="12281" y="6793"/>
                  </a:lnTo>
                  <a:lnTo>
                    <a:pt x="12356" y="6743"/>
                  </a:lnTo>
                  <a:lnTo>
                    <a:pt x="12406" y="6692"/>
                  </a:lnTo>
                  <a:lnTo>
                    <a:pt x="12456" y="6642"/>
                  </a:lnTo>
                  <a:lnTo>
                    <a:pt x="12507" y="6592"/>
                  </a:lnTo>
                  <a:lnTo>
                    <a:pt x="12582" y="6567"/>
                  </a:lnTo>
                  <a:lnTo>
                    <a:pt x="12632" y="6517"/>
                  </a:lnTo>
                  <a:lnTo>
                    <a:pt x="12682" y="6467"/>
                  </a:lnTo>
                  <a:lnTo>
                    <a:pt x="12757" y="6442"/>
                  </a:lnTo>
                  <a:lnTo>
                    <a:pt x="12807" y="6392"/>
                  </a:lnTo>
                  <a:lnTo>
                    <a:pt x="12857" y="6367"/>
                  </a:lnTo>
                  <a:lnTo>
                    <a:pt x="12933" y="6316"/>
                  </a:lnTo>
                  <a:lnTo>
                    <a:pt x="12983" y="6291"/>
                  </a:lnTo>
                  <a:lnTo>
                    <a:pt x="13058" y="6266"/>
                  </a:lnTo>
                  <a:lnTo>
                    <a:pt x="13108" y="6216"/>
                  </a:lnTo>
                  <a:lnTo>
                    <a:pt x="13183" y="6191"/>
                  </a:lnTo>
                  <a:lnTo>
                    <a:pt x="13233" y="6166"/>
                  </a:lnTo>
                  <a:lnTo>
                    <a:pt x="13309" y="6141"/>
                  </a:lnTo>
                  <a:lnTo>
                    <a:pt x="13359" y="6091"/>
                  </a:lnTo>
                  <a:lnTo>
                    <a:pt x="13434" y="6066"/>
                  </a:lnTo>
                  <a:lnTo>
                    <a:pt x="13509" y="6041"/>
                  </a:lnTo>
                  <a:lnTo>
                    <a:pt x="13559" y="6016"/>
                  </a:lnTo>
                  <a:lnTo>
                    <a:pt x="13634" y="5991"/>
                  </a:lnTo>
                  <a:lnTo>
                    <a:pt x="13710" y="5966"/>
                  </a:lnTo>
                  <a:lnTo>
                    <a:pt x="13760" y="5940"/>
                  </a:lnTo>
                  <a:lnTo>
                    <a:pt x="13835" y="5940"/>
                  </a:lnTo>
                  <a:lnTo>
                    <a:pt x="13910" y="5915"/>
                  </a:lnTo>
                  <a:lnTo>
                    <a:pt x="13985" y="5890"/>
                  </a:lnTo>
                  <a:lnTo>
                    <a:pt x="14035" y="5865"/>
                  </a:lnTo>
                  <a:lnTo>
                    <a:pt x="14111" y="5840"/>
                  </a:lnTo>
                  <a:lnTo>
                    <a:pt x="14186" y="5840"/>
                  </a:lnTo>
                  <a:lnTo>
                    <a:pt x="14261" y="5815"/>
                  </a:lnTo>
                  <a:lnTo>
                    <a:pt x="14336" y="5790"/>
                  </a:lnTo>
                  <a:lnTo>
                    <a:pt x="14411" y="5790"/>
                  </a:lnTo>
                  <a:lnTo>
                    <a:pt x="14461" y="5765"/>
                  </a:lnTo>
                  <a:lnTo>
                    <a:pt x="14737" y="5715"/>
                  </a:lnTo>
                  <a:lnTo>
                    <a:pt x="15013" y="5665"/>
                  </a:lnTo>
                  <a:lnTo>
                    <a:pt x="15289" y="5590"/>
                  </a:lnTo>
                  <a:lnTo>
                    <a:pt x="15539" y="5539"/>
                  </a:lnTo>
                  <a:lnTo>
                    <a:pt x="16091" y="5439"/>
                  </a:lnTo>
                  <a:lnTo>
                    <a:pt x="16617" y="5314"/>
                  </a:lnTo>
                  <a:lnTo>
                    <a:pt x="16692" y="5314"/>
                  </a:lnTo>
                  <a:lnTo>
                    <a:pt x="16742" y="5289"/>
                  </a:lnTo>
                  <a:lnTo>
                    <a:pt x="17168" y="5289"/>
                  </a:lnTo>
                  <a:lnTo>
                    <a:pt x="17218" y="5314"/>
                  </a:lnTo>
                  <a:lnTo>
                    <a:pt x="17294" y="5314"/>
                  </a:lnTo>
                  <a:lnTo>
                    <a:pt x="17369" y="5339"/>
                  </a:lnTo>
                  <a:lnTo>
                    <a:pt x="17419" y="5339"/>
                  </a:lnTo>
                  <a:lnTo>
                    <a:pt x="17444" y="5364"/>
                  </a:lnTo>
                  <a:cubicBezTo>
                    <a:pt x="17770" y="4211"/>
                    <a:pt x="17995" y="3083"/>
                    <a:pt x="18121" y="1930"/>
                  </a:cubicBezTo>
                  <a:lnTo>
                    <a:pt x="18070" y="1930"/>
                  </a:lnTo>
                  <a:lnTo>
                    <a:pt x="17995" y="1956"/>
                  </a:lnTo>
                  <a:lnTo>
                    <a:pt x="17945" y="1981"/>
                  </a:lnTo>
                  <a:lnTo>
                    <a:pt x="17870" y="2006"/>
                  </a:lnTo>
                  <a:lnTo>
                    <a:pt x="17795" y="2031"/>
                  </a:lnTo>
                  <a:lnTo>
                    <a:pt x="17720" y="2031"/>
                  </a:lnTo>
                  <a:lnTo>
                    <a:pt x="17669" y="2056"/>
                  </a:lnTo>
                  <a:lnTo>
                    <a:pt x="17594" y="2081"/>
                  </a:lnTo>
                  <a:lnTo>
                    <a:pt x="17569" y="2081"/>
                  </a:lnTo>
                  <a:lnTo>
                    <a:pt x="17519" y="2106"/>
                  </a:lnTo>
                  <a:lnTo>
                    <a:pt x="17444" y="2106"/>
                  </a:lnTo>
                  <a:lnTo>
                    <a:pt x="17369" y="2131"/>
                  </a:lnTo>
                  <a:lnTo>
                    <a:pt x="17319" y="2156"/>
                  </a:lnTo>
                  <a:lnTo>
                    <a:pt x="17243" y="2181"/>
                  </a:lnTo>
                  <a:lnTo>
                    <a:pt x="17168" y="2181"/>
                  </a:lnTo>
                  <a:lnTo>
                    <a:pt x="17093" y="2206"/>
                  </a:lnTo>
                  <a:lnTo>
                    <a:pt x="17018" y="2206"/>
                  </a:lnTo>
                  <a:lnTo>
                    <a:pt x="16943" y="2231"/>
                  </a:lnTo>
                  <a:lnTo>
                    <a:pt x="16867" y="2256"/>
                  </a:lnTo>
                  <a:lnTo>
                    <a:pt x="16817" y="2256"/>
                  </a:lnTo>
                  <a:lnTo>
                    <a:pt x="16742" y="2281"/>
                  </a:lnTo>
                  <a:lnTo>
                    <a:pt x="16667" y="2281"/>
                  </a:lnTo>
                  <a:lnTo>
                    <a:pt x="16592" y="2306"/>
                  </a:lnTo>
                  <a:lnTo>
                    <a:pt x="16517" y="2306"/>
                  </a:lnTo>
                  <a:lnTo>
                    <a:pt x="16441" y="2331"/>
                  </a:lnTo>
                  <a:lnTo>
                    <a:pt x="16366" y="2331"/>
                  </a:lnTo>
                  <a:lnTo>
                    <a:pt x="16291" y="2357"/>
                  </a:lnTo>
                  <a:lnTo>
                    <a:pt x="16141" y="2357"/>
                  </a:lnTo>
                  <a:lnTo>
                    <a:pt x="16065" y="2382"/>
                  </a:lnTo>
                  <a:lnTo>
                    <a:pt x="15940" y="2382"/>
                  </a:lnTo>
                  <a:lnTo>
                    <a:pt x="15865" y="2407"/>
                  </a:lnTo>
                  <a:lnTo>
                    <a:pt x="14637" y="2407"/>
                  </a:lnTo>
                  <a:lnTo>
                    <a:pt x="14562" y="2382"/>
                  </a:lnTo>
                  <a:lnTo>
                    <a:pt x="14336" y="2382"/>
                  </a:lnTo>
                  <a:lnTo>
                    <a:pt x="14261" y="2357"/>
                  </a:lnTo>
                  <a:lnTo>
                    <a:pt x="14111" y="2357"/>
                  </a:lnTo>
                  <a:lnTo>
                    <a:pt x="14035" y="2331"/>
                  </a:lnTo>
                  <a:lnTo>
                    <a:pt x="13960" y="2331"/>
                  </a:lnTo>
                  <a:lnTo>
                    <a:pt x="13860" y="2306"/>
                  </a:lnTo>
                  <a:lnTo>
                    <a:pt x="13785" y="2306"/>
                  </a:lnTo>
                  <a:lnTo>
                    <a:pt x="13710" y="2281"/>
                  </a:lnTo>
                  <a:lnTo>
                    <a:pt x="13634" y="2281"/>
                  </a:lnTo>
                  <a:lnTo>
                    <a:pt x="13559" y="2256"/>
                  </a:lnTo>
                  <a:lnTo>
                    <a:pt x="13484" y="2256"/>
                  </a:lnTo>
                  <a:lnTo>
                    <a:pt x="13409" y="2231"/>
                  </a:lnTo>
                  <a:lnTo>
                    <a:pt x="13309" y="2231"/>
                  </a:lnTo>
                  <a:lnTo>
                    <a:pt x="13233" y="2206"/>
                  </a:lnTo>
                  <a:lnTo>
                    <a:pt x="13158" y="2206"/>
                  </a:lnTo>
                  <a:lnTo>
                    <a:pt x="13083" y="2181"/>
                  </a:lnTo>
                  <a:lnTo>
                    <a:pt x="12933" y="2156"/>
                  </a:lnTo>
                  <a:lnTo>
                    <a:pt x="12882" y="2156"/>
                  </a:lnTo>
                  <a:lnTo>
                    <a:pt x="12782" y="2131"/>
                  </a:lnTo>
                  <a:lnTo>
                    <a:pt x="12632" y="2106"/>
                  </a:lnTo>
                  <a:lnTo>
                    <a:pt x="12456" y="2056"/>
                  </a:lnTo>
                  <a:lnTo>
                    <a:pt x="12306" y="2031"/>
                  </a:lnTo>
                  <a:lnTo>
                    <a:pt x="12156" y="2006"/>
                  </a:lnTo>
                  <a:lnTo>
                    <a:pt x="12005" y="1956"/>
                  </a:lnTo>
                  <a:lnTo>
                    <a:pt x="11855" y="1930"/>
                  </a:lnTo>
                  <a:lnTo>
                    <a:pt x="11705" y="1880"/>
                  </a:lnTo>
                  <a:lnTo>
                    <a:pt x="11554" y="1855"/>
                  </a:lnTo>
                  <a:lnTo>
                    <a:pt x="11404" y="1805"/>
                  </a:lnTo>
                  <a:lnTo>
                    <a:pt x="11253" y="1780"/>
                  </a:lnTo>
                  <a:lnTo>
                    <a:pt x="11103" y="1730"/>
                  </a:lnTo>
                  <a:lnTo>
                    <a:pt x="10953" y="1680"/>
                  </a:lnTo>
                  <a:lnTo>
                    <a:pt x="10802" y="1655"/>
                  </a:lnTo>
                  <a:lnTo>
                    <a:pt x="10652" y="1605"/>
                  </a:lnTo>
                  <a:lnTo>
                    <a:pt x="10502" y="1555"/>
                  </a:lnTo>
                  <a:lnTo>
                    <a:pt x="10351" y="1529"/>
                  </a:lnTo>
                  <a:lnTo>
                    <a:pt x="10201" y="1479"/>
                  </a:lnTo>
                  <a:lnTo>
                    <a:pt x="10050" y="1429"/>
                  </a:lnTo>
                  <a:lnTo>
                    <a:pt x="9750" y="1354"/>
                  </a:lnTo>
                  <a:lnTo>
                    <a:pt x="9449" y="1254"/>
                  </a:lnTo>
                  <a:lnTo>
                    <a:pt x="9098" y="1154"/>
                  </a:lnTo>
                  <a:lnTo>
                    <a:pt x="8847" y="1078"/>
                  </a:lnTo>
                  <a:lnTo>
                    <a:pt x="8547" y="1003"/>
                  </a:lnTo>
                  <a:lnTo>
                    <a:pt x="8246" y="903"/>
                  </a:lnTo>
                  <a:lnTo>
                    <a:pt x="8121" y="878"/>
                  </a:lnTo>
                  <a:lnTo>
                    <a:pt x="7970" y="828"/>
                  </a:lnTo>
                  <a:lnTo>
                    <a:pt x="7820" y="778"/>
                  </a:lnTo>
                  <a:lnTo>
                    <a:pt x="7669" y="752"/>
                  </a:lnTo>
                  <a:lnTo>
                    <a:pt x="7519" y="702"/>
                  </a:lnTo>
                  <a:lnTo>
                    <a:pt x="7369" y="652"/>
                  </a:lnTo>
                  <a:lnTo>
                    <a:pt x="7218" y="627"/>
                  </a:lnTo>
                  <a:lnTo>
                    <a:pt x="7068" y="577"/>
                  </a:lnTo>
                  <a:lnTo>
                    <a:pt x="6918" y="552"/>
                  </a:lnTo>
                  <a:lnTo>
                    <a:pt x="6767" y="502"/>
                  </a:lnTo>
                  <a:lnTo>
                    <a:pt x="6617" y="477"/>
                  </a:lnTo>
                  <a:lnTo>
                    <a:pt x="6466" y="427"/>
                  </a:lnTo>
                  <a:lnTo>
                    <a:pt x="6316" y="402"/>
                  </a:lnTo>
                  <a:lnTo>
                    <a:pt x="6166" y="377"/>
                  </a:lnTo>
                  <a:lnTo>
                    <a:pt x="6015" y="326"/>
                  </a:lnTo>
                  <a:lnTo>
                    <a:pt x="5865" y="301"/>
                  </a:lnTo>
                  <a:lnTo>
                    <a:pt x="5715" y="276"/>
                  </a:lnTo>
                  <a:lnTo>
                    <a:pt x="5564" y="251"/>
                  </a:lnTo>
                  <a:lnTo>
                    <a:pt x="5414" y="226"/>
                  </a:lnTo>
                  <a:lnTo>
                    <a:pt x="5339" y="201"/>
                  </a:lnTo>
                  <a:lnTo>
                    <a:pt x="5263" y="176"/>
                  </a:lnTo>
                  <a:lnTo>
                    <a:pt x="5188" y="176"/>
                  </a:lnTo>
                  <a:lnTo>
                    <a:pt x="5113" y="151"/>
                  </a:lnTo>
                  <a:lnTo>
                    <a:pt x="5038" y="151"/>
                  </a:lnTo>
                  <a:lnTo>
                    <a:pt x="4963" y="126"/>
                  </a:lnTo>
                  <a:lnTo>
                    <a:pt x="4812" y="126"/>
                  </a:lnTo>
                  <a:lnTo>
                    <a:pt x="4737" y="101"/>
                  </a:lnTo>
                  <a:lnTo>
                    <a:pt x="4662" y="101"/>
                  </a:lnTo>
                  <a:lnTo>
                    <a:pt x="4562" y="76"/>
                  </a:lnTo>
                  <a:lnTo>
                    <a:pt x="4486" y="76"/>
                  </a:lnTo>
                  <a:lnTo>
                    <a:pt x="4386" y="51"/>
                  </a:lnTo>
                  <a:lnTo>
                    <a:pt x="4211" y="51"/>
                  </a:lnTo>
                  <a:lnTo>
                    <a:pt x="4136" y="26"/>
                  </a:lnTo>
                  <a:lnTo>
                    <a:pt x="3860" y="26"/>
                  </a:lnTo>
                  <a:lnTo>
                    <a:pt x="3785" y="1"/>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2"/>
            <p:cNvSpPr/>
            <p:nvPr/>
          </p:nvSpPr>
          <p:spPr>
            <a:xfrm>
              <a:off x="3506141" y="3914478"/>
              <a:ext cx="20" cy="510"/>
            </a:xfrm>
            <a:custGeom>
              <a:rect b="b" l="l" r="r" t="t"/>
              <a:pathLst>
                <a:path extrusionOk="0" h="26" w="1">
                  <a:moveTo>
                    <a:pt x="1" y="0"/>
                  </a:moveTo>
                  <a:lnTo>
                    <a:pt x="1" y="25"/>
                  </a:lnTo>
                  <a:lnTo>
                    <a:pt x="1" y="25"/>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2"/>
            <p:cNvSpPr/>
            <p:nvPr/>
          </p:nvSpPr>
          <p:spPr>
            <a:xfrm>
              <a:off x="2910012" y="3674083"/>
              <a:ext cx="868642" cy="505495"/>
            </a:xfrm>
            <a:custGeom>
              <a:rect b="b" l="l" r="r" t="t"/>
              <a:pathLst>
                <a:path extrusionOk="0" h="25761" w="44262">
                  <a:moveTo>
                    <a:pt x="21628" y="0"/>
                  </a:moveTo>
                  <a:cubicBezTo>
                    <a:pt x="20027" y="0"/>
                    <a:pt x="18439" y="167"/>
                    <a:pt x="16893" y="497"/>
                  </a:cubicBezTo>
                  <a:lnTo>
                    <a:pt x="16918" y="522"/>
                  </a:lnTo>
                  <a:lnTo>
                    <a:pt x="16968" y="547"/>
                  </a:lnTo>
                  <a:lnTo>
                    <a:pt x="17043" y="597"/>
                  </a:lnTo>
                  <a:lnTo>
                    <a:pt x="17093" y="647"/>
                  </a:lnTo>
                  <a:lnTo>
                    <a:pt x="17144" y="672"/>
                  </a:lnTo>
                  <a:lnTo>
                    <a:pt x="17219" y="722"/>
                  </a:lnTo>
                  <a:lnTo>
                    <a:pt x="17269" y="747"/>
                  </a:lnTo>
                  <a:lnTo>
                    <a:pt x="17344" y="798"/>
                  </a:lnTo>
                  <a:lnTo>
                    <a:pt x="17394" y="823"/>
                  </a:lnTo>
                  <a:lnTo>
                    <a:pt x="17469" y="873"/>
                  </a:lnTo>
                  <a:lnTo>
                    <a:pt x="17520" y="898"/>
                  </a:lnTo>
                  <a:lnTo>
                    <a:pt x="17595" y="948"/>
                  </a:lnTo>
                  <a:lnTo>
                    <a:pt x="17645" y="973"/>
                  </a:lnTo>
                  <a:lnTo>
                    <a:pt x="17720" y="1023"/>
                  </a:lnTo>
                  <a:lnTo>
                    <a:pt x="17770" y="1073"/>
                  </a:lnTo>
                  <a:lnTo>
                    <a:pt x="17845" y="1098"/>
                  </a:lnTo>
                  <a:lnTo>
                    <a:pt x="17895" y="1148"/>
                  </a:lnTo>
                  <a:lnTo>
                    <a:pt x="17971" y="1173"/>
                  </a:lnTo>
                  <a:lnTo>
                    <a:pt x="18021" y="1224"/>
                  </a:lnTo>
                  <a:lnTo>
                    <a:pt x="18096" y="1249"/>
                  </a:lnTo>
                  <a:lnTo>
                    <a:pt x="18171" y="1274"/>
                  </a:lnTo>
                  <a:lnTo>
                    <a:pt x="18221" y="1324"/>
                  </a:lnTo>
                  <a:lnTo>
                    <a:pt x="18296" y="1349"/>
                  </a:lnTo>
                  <a:lnTo>
                    <a:pt x="18372" y="1399"/>
                  </a:lnTo>
                  <a:lnTo>
                    <a:pt x="18422" y="1424"/>
                  </a:lnTo>
                  <a:lnTo>
                    <a:pt x="18572" y="1499"/>
                  </a:lnTo>
                  <a:lnTo>
                    <a:pt x="18697" y="1574"/>
                  </a:lnTo>
                  <a:lnTo>
                    <a:pt x="18823" y="1625"/>
                  </a:lnTo>
                  <a:lnTo>
                    <a:pt x="18948" y="1700"/>
                  </a:lnTo>
                  <a:lnTo>
                    <a:pt x="19098" y="1775"/>
                  </a:lnTo>
                  <a:lnTo>
                    <a:pt x="19224" y="1825"/>
                  </a:lnTo>
                  <a:lnTo>
                    <a:pt x="19349" y="1900"/>
                  </a:lnTo>
                  <a:lnTo>
                    <a:pt x="19474" y="1950"/>
                  </a:lnTo>
                  <a:lnTo>
                    <a:pt x="19600" y="2001"/>
                  </a:lnTo>
                  <a:lnTo>
                    <a:pt x="19850" y="2126"/>
                  </a:lnTo>
                  <a:lnTo>
                    <a:pt x="20076" y="2226"/>
                  </a:lnTo>
                  <a:lnTo>
                    <a:pt x="20176" y="2276"/>
                  </a:lnTo>
                  <a:lnTo>
                    <a:pt x="20251" y="2301"/>
                  </a:lnTo>
                  <a:lnTo>
                    <a:pt x="20327" y="2351"/>
                  </a:lnTo>
                  <a:lnTo>
                    <a:pt x="20402" y="2376"/>
                  </a:lnTo>
                  <a:lnTo>
                    <a:pt x="20452" y="2402"/>
                  </a:lnTo>
                  <a:lnTo>
                    <a:pt x="20477" y="2427"/>
                  </a:lnTo>
                  <a:lnTo>
                    <a:pt x="20577" y="2452"/>
                  </a:lnTo>
                  <a:lnTo>
                    <a:pt x="20728" y="2527"/>
                  </a:lnTo>
                  <a:lnTo>
                    <a:pt x="20878" y="2602"/>
                  </a:lnTo>
                  <a:lnTo>
                    <a:pt x="21053" y="2677"/>
                  </a:lnTo>
                  <a:lnTo>
                    <a:pt x="21204" y="2752"/>
                  </a:lnTo>
                  <a:lnTo>
                    <a:pt x="21379" y="2828"/>
                  </a:lnTo>
                  <a:lnTo>
                    <a:pt x="21530" y="2903"/>
                  </a:lnTo>
                  <a:lnTo>
                    <a:pt x="21705" y="2978"/>
                  </a:lnTo>
                  <a:lnTo>
                    <a:pt x="21880" y="3053"/>
                  </a:lnTo>
                  <a:lnTo>
                    <a:pt x="22031" y="3103"/>
                  </a:lnTo>
                  <a:lnTo>
                    <a:pt x="22206" y="3179"/>
                  </a:lnTo>
                  <a:lnTo>
                    <a:pt x="22357" y="3254"/>
                  </a:lnTo>
                  <a:lnTo>
                    <a:pt x="22708" y="3404"/>
                  </a:lnTo>
                  <a:lnTo>
                    <a:pt x="23359" y="3680"/>
                  </a:lnTo>
                  <a:lnTo>
                    <a:pt x="23710" y="3805"/>
                  </a:lnTo>
                  <a:lnTo>
                    <a:pt x="23860" y="3880"/>
                  </a:lnTo>
                  <a:lnTo>
                    <a:pt x="24036" y="3955"/>
                  </a:lnTo>
                  <a:lnTo>
                    <a:pt x="24211" y="4031"/>
                  </a:lnTo>
                  <a:lnTo>
                    <a:pt x="24387" y="4081"/>
                  </a:lnTo>
                  <a:lnTo>
                    <a:pt x="24537" y="4156"/>
                  </a:lnTo>
                  <a:lnTo>
                    <a:pt x="24713" y="4231"/>
                  </a:lnTo>
                  <a:lnTo>
                    <a:pt x="24863" y="4306"/>
                  </a:lnTo>
                  <a:lnTo>
                    <a:pt x="25038" y="4382"/>
                  </a:lnTo>
                  <a:lnTo>
                    <a:pt x="25214" y="4457"/>
                  </a:lnTo>
                  <a:lnTo>
                    <a:pt x="25364" y="4532"/>
                  </a:lnTo>
                  <a:lnTo>
                    <a:pt x="25540" y="4607"/>
                  </a:lnTo>
                  <a:lnTo>
                    <a:pt x="25690" y="4682"/>
                  </a:lnTo>
                  <a:lnTo>
                    <a:pt x="25790" y="4732"/>
                  </a:lnTo>
                  <a:lnTo>
                    <a:pt x="25865" y="4757"/>
                  </a:lnTo>
                  <a:lnTo>
                    <a:pt x="25941" y="4808"/>
                  </a:lnTo>
                  <a:lnTo>
                    <a:pt x="26016" y="4858"/>
                  </a:lnTo>
                  <a:lnTo>
                    <a:pt x="26116" y="4883"/>
                  </a:lnTo>
                  <a:lnTo>
                    <a:pt x="26191" y="4933"/>
                  </a:lnTo>
                  <a:lnTo>
                    <a:pt x="26266" y="4983"/>
                  </a:lnTo>
                  <a:lnTo>
                    <a:pt x="26342" y="5008"/>
                  </a:lnTo>
                  <a:lnTo>
                    <a:pt x="26392" y="5033"/>
                  </a:lnTo>
                  <a:lnTo>
                    <a:pt x="26442" y="5058"/>
                  </a:lnTo>
                  <a:lnTo>
                    <a:pt x="26517" y="5108"/>
                  </a:lnTo>
                  <a:lnTo>
                    <a:pt x="26592" y="5133"/>
                  </a:lnTo>
                  <a:lnTo>
                    <a:pt x="26667" y="5184"/>
                  </a:lnTo>
                  <a:lnTo>
                    <a:pt x="26743" y="5234"/>
                  </a:lnTo>
                  <a:lnTo>
                    <a:pt x="26818" y="5284"/>
                  </a:lnTo>
                  <a:lnTo>
                    <a:pt x="26918" y="5309"/>
                  </a:lnTo>
                  <a:lnTo>
                    <a:pt x="26993" y="5359"/>
                  </a:lnTo>
                  <a:lnTo>
                    <a:pt x="27068" y="5409"/>
                  </a:lnTo>
                  <a:lnTo>
                    <a:pt x="27144" y="5459"/>
                  </a:lnTo>
                  <a:lnTo>
                    <a:pt x="27219" y="5509"/>
                  </a:lnTo>
                  <a:lnTo>
                    <a:pt x="27294" y="5534"/>
                  </a:lnTo>
                  <a:lnTo>
                    <a:pt x="27369" y="5585"/>
                  </a:lnTo>
                  <a:lnTo>
                    <a:pt x="27444" y="5635"/>
                  </a:lnTo>
                  <a:lnTo>
                    <a:pt x="27545" y="5685"/>
                  </a:lnTo>
                  <a:lnTo>
                    <a:pt x="27620" y="5735"/>
                  </a:lnTo>
                  <a:lnTo>
                    <a:pt x="27695" y="5785"/>
                  </a:lnTo>
                  <a:lnTo>
                    <a:pt x="27770" y="5835"/>
                  </a:lnTo>
                  <a:lnTo>
                    <a:pt x="27845" y="5885"/>
                  </a:lnTo>
                  <a:lnTo>
                    <a:pt x="27921" y="5935"/>
                  </a:lnTo>
                  <a:lnTo>
                    <a:pt x="27996" y="5986"/>
                  </a:lnTo>
                  <a:lnTo>
                    <a:pt x="28071" y="6036"/>
                  </a:lnTo>
                  <a:lnTo>
                    <a:pt x="28146" y="6086"/>
                  </a:lnTo>
                  <a:lnTo>
                    <a:pt x="28221" y="6136"/>
                  </a:lnTo>
                  <a:lnTo>
                    <a:pt x="28297" y="6211"/>
                  </a:lnTo>
                  <a:lnTo>
                    <a:pt x="28372" y="6261"/>
                  </a:lnTo>
                  <a:lnTo>
                    <a:pt x="28447" y="6311"/>
                  </a:lnTo>
                  <a:lnTo>
                    <a:pt x="28522" y="6361"/>
                  </a:lnTo>
                  <a:lnTo>
                    <a:pt x="28572" y="6412"/>
                  </a:lnTo>
                  <a:lnTo>
                    <a:pt x="28647" y="6487"/>
                  </a:lnTo>
                  <a:lnTo>
                    <a:pt x="28723" y="6537"/>
                  </a:lnTo>
                  <a:lnTo>
                    <a:pt x="28798" y="6587"/>
                  </a:lnTo>
                  <a:lnTo>
                    <a:pt x="28873" y="6662"/>
                  </a:lnTo>
                  <a:lnTo>
                    <a:pt x="28948" y="6712"/>
                  </a:lnTo>
                  <a:lnTo>
                    <a:pt x="29023" y="6762"/>
                  </a:lnTo>
                  <a:lnTo>
                    <a:pt x="29073" y="6838"/>
                  </a:lnTo>
                  <a:lnTo>
                    <a:pt x="29149" y="6888"/>
                  </a:lnTo>
                  <a:lnTo>
                    <a:pt x="29224" y="6963"/>
                  </a:lnTo>
                  <a:lnTo>
                    <a:pt x="29299" y="7013"/>
                  </a:lnTo>
                  <a:lnTo>
                    <a:pt x="29349" y="7088"/>
                  </a:lnTo>
                  <a:lnTo>
                    <a:pt x="29424" y="7138"/>
                  </a:lnTo>
                  <a:lnTo>
                    <a:pt x="29500" y="7214"/>
                  </a:lnTo>
                  <a:lnTo>
                    <a:pt x="29550" y="7289"/>
                  </a:lnTo>
                  <a:lnTo>
                    <a:pt x="29625" y="7339"/>
                  </a:lnTo>
                  <a:lnTo>
                    <a:pt x="29700" y="7414"/>
                  </a:lnTo>
                  <a:lnTo>
                    <a:pt x="29750" y="7489"/>
                  </a:lnTo>
                  <a:lnTo>
                    <a:pt x="29825" y="7539"/>
                  </a:lnTo>
                  <a:lnTo>
                    <a:pt x="29825" y="7564"/>
                  </a:lnTo>
                  <a:lnTo>
                    <a:pt x="29901" y="7615"/>
                  </a:lnTo>
                  <a:lnTo>
                    <a:pt x="29951" y="7690"/>
                  </a:lnTo>
                  <a:lnTo>
                    <a:pt x="30026" y="7765"/>
                  </a:lnTo>
                  <a:lnTo>
                    <a:pt x="30076" y="7840"/>
                  </a:lnTo>
                  <a:lnTo>
                    <a:pt x="30151" y="7915"/>
                  </a:lnTo>
                  <a:lnTo>
                    <a:pt x="30151" y="7940"/>
                  </a:lnTo>
                  <a:lnTo>
                    <a:pt x="30176" y="7965"/>
                  </a:lnTo>
                  <a:lnTo>
                    <a:pt x="30226" y="8016"/>
                  </a:lnTo>
                  <a:lnTo>
                    <a:pt x="30276" y="8066"/>
                  </a:lnTo>
                  <a:lnTo>
                    <a:pt x="30302" y="8116"/>
                  </a:lnTo>
                  <a:lnTo>
                    <a:pt x="30352" y="8191"/>
                  </a:lnTo>
                  <a:lnTo>
                    <a:pt x="30402" y="8241"/>
                  </a:lnTo>
                  <a:lnTo>
                    <a:pt x="30427" y="8316"/>
                  </a:lnTo>
                  <a:lnTo>
                    <a:pt x="30477" y="8367"/>
                  </a:lnTo>
                  <a:lnTo>
                    <a:pt x="30527" y="8442"/>
                  </a:lnTo>
                  <a:lnTo>
                    <a:pt x="30552" y="8492"/>
                  </a:lnTo>
                  <a:lnTo>
                    <a:pt x="30602" y="8567"/>
                  </a:lnTo>
                  <a:lnTo>
                    <a:pt x="30627" y="8642"/>
                  </a:lnTo>
                  <a:lnTo>
                    <a:pt x="30678" y="8717"/>
                  </a:lnTo>
                  <a:lnTo>
                    <a:pt x="30703" y="8793"/>
                  </a:lnTo>
                  <a:lnTo>
                    <a:pt x="30753" y="8868"/>
                  </a:lnTo>
                  <a:lnTo>
                    <a:pt x="30778" y="8943"/>
                  </a:lnTo>
                  <a:lnTo>
                    <a:pt x="30828" y="9018"/>
                  </a:lnTo>
                  <a:lnTo>
                    <a:pt x="30853" y="9093"/>
                  </a:lnTo>
                  <a:lnTo>
                    <a:pt x="30903" y="9169"/>
                  </a:lnTo>
                  <a:lnTo>
                    <a:pt x="30928" y="9244"/>
                  </a:lnTo>
                  <a:lnTo>
                    <a:pt x="30953" y="9319"/>
                  </a:lnTo>
                  <a:lnTo>
                    <a:pt x="31003" y="9419"/>
                  </a:lnTo>
                  <a:lnTo>
                    <a:pt x="31028" y="9494"/>
                  </a:lnTo>
                  <a:lnTo>
                    <a:pt x="31053" y="9570"/>
                  </a:lnTo>
                  <a:lnTo>
                    <a:pt x="31079" y="9645"/>
                  </a:lnTo>
                  <a:lnTo>
                    <a:pt x="31104" y="9745"/>
                  </a:lnTo>
                  <a:lnTo>
                    <a:pt x="31129" y="9820"/>
                  </a:lnTo>
                  <a:lnTo>
                    <a:pt x="31154" y="9920"/>
                  </a:lnTo>
                  <a:lnTo>
                    <a:pt x="31179" y="9996"/>
                  </a:lnTo>
                  <a:lnTo>
                    <a:pt x="31204" y="10046"/>
                  </a:lnTo>
                  <a:lnTo>
                    <a:pt x="31204" y="10071"/>
                  </a:lnTo>
                  <a:lnTo>
                    <a:pt x="31229" y="10121"/>
                  </a:lnTo>
                  <a:lnTo>
                    <a:pt x="31229" y="10171"/>
                  </a:lnTo>
                  <a:lnTo>
                    <a:pt x="31254" y="10221"/>
                  </a:lnTo>
                  <a:lnTo>
                    <a:pt x="31254" y="10246"/>
                  </a:lnTo>
                  <a:lnTo>
                    <a:pt x="31254" y="10296"/>
                  </a:lnTo>
                  <a:lnTo>
                    <a:pt x="31279" y="10346"/>
                  </a:lnTo>
                  <a:lnTo>
                    <a:pt x="31279" y="10372"/>
                  </a:lnTo>
                  <a:lnTo>
                    <a:pt x="31279" y="10397"/>
                  </a:lnTo>
                  <a:lnTo>
                    <a:pt x="31304" y="10422"/>
                  </a:lnTo>
                  <a:lnTo>
                    <a:pt x="31304" y="10472"/>
                  </a:lnTo>
                  <a:lnTo>
                    <a:pt x="31304" y="10522"/>
                  </a:lnTo>
                  <a:lnTo>
                    <a:pt x="31304" y="10572"/>
                  </a:lnTo>
                  <a:lnTo>
                    <a:pt x="31329" y="10597"/>
                  </a:lnTo>
                  <a:lnTo>
                    <a:pt x="31329" y="10647"/>
                  </a:lnTo>
                  <a:lnTo>
                    <a:pt x="31329" y="10697"/>
                  </a:lnTo>
                  <a:lnTo>
                    <a:pt x="31329" y="10747"/>
                  </a:lnTo>
                  <a:lnTo>
                    <a:pt x="31354" y="10773"/>
                  </a:lnTo>
                  <a:lnTo>
                    <a:pt x="31354" y="10823"/>
                  </a:lnTo>
                  <a:lnTo>
                    <a:pt x="31354" y="10873"/>
                  </a:lnTo>
                  <a:lnTo>
                    <a:pt x="31354" y="10923"/>
                  </a:lnTo>
                  <a:lnTo>
                    <a:pt x="31354" y="10948"/>
                  </a:lnTo>
                  <a:lnTo>
                    <a:pt x="31354" y="10998"/>
                  </a:lnTo>
                  <a:lnTo>
                    <a:pt x="31354" y="11048"/>
                  </a:lnTo>
                  <a:lnTo>
                    <a:pt x="31354" y="11098"/>
                  </a:lnTo>
                  <a:lnTo>
                    <a:pt x="31379" y="11123"/>
                  </a:lnTo>
                  <a:lnTo>
                    <a:pt x="31379" y="11174"/>
                  </a:lnTo>
                  <a:lnTo>
                    <a:pt x="31379" y="11224"/>
                  </a:lnTo>
                  <a:lnTo>
                    <a:pt x="31379" y="11274"/>
                  </a:lnTo>
                  <a:lnTo>
                    <a:pt x="31379" y="11299"/>
                  </a:lnTo>
                  <a:lnTo>
                    <a:pt x="31354" y="11349"/>
                  </a:lnTo>
                  <a:lnTo>
                    <a:pt x="31354" y="11399"/>
                  </a:lnTo>
                  <a:lnTo>
                    <a:pt x="31354" y="11449"/>
                  </a:lnTo>
                  <a:lnTo>
                    <a:pt x="31354" y="11474"/>
                  </a:lnTo>
                  <a:lnTo>
                    <a:pt x="31354" y="11524"/>
                  </a:lnTo>
                  <a:lnTo>
                    <a:pt x="31354" y="11575"/>
                  </a:lnTo>
                  <a:lnTo>
                    <a:pt x="31354" y="11600"/>
                  </a:lnTo>
                  <a:lnTo>
                    <a:pt x="31329" y="11650"/>
                  </a:lnTo>
                  <a:lnTo>
                    <a:pt x="31329" y="11700"/>
                  </a:lnTo>
                  <a:lnTo>
                    <a:pt x="31329" y="11725"/>
                  </a:lnTo>
                  <a:lnTo>
                    <a:pt x="31329" y="11775"/>
                  </a:lnTo>
                  <a:lnTo>
                    <a:pt x="31304" y="11825"/>
                  </a:lnTo>
                  <a:lnTo>
                    <a:pt x="31304" y="11850"/>
                  </a:lnTo>
                  <a:lnTo>
                    <a:pt x="31304" y="11900"/>
                  </a:lnTo>
                  <a:lnTo>
                    <a:pt x="31279" y="11950"/>
                  </a:lnTo>
                  <a:lnTo>
                    <a:pt x="31279" y="11976"/>
                  </a:lnTo>
                  <a:lnTo>
                    <a:pt x="31254" y="12026"/>
                  </a:lnTo>
                  <a:lnTo>
                    <a:pt x="31254" y="12076"/>
                  </a:lnTo>
                  <a:lnTo>
                    <a:pt x="31229" y="12101"/>
                  </a:lnTo>
                  <a:lnTo>
                    <a:pt x="31229" y="12151"/>
                  </a:lnTo>
                  <a:lnTo>
                    <a:pt x="31204" y="12176"/>
                  </a:lnTo>
                  <a:lnTo>
                    <a:pt x="31204" y="12226"/>
                  </a:lnTo>
                  <a:lnTo>
                    <a:pt x="31179" y="12276"/>
                  </a:lnTo>
                  <a:lnTo>
                    <a:pt x="31154" y="12301"/>
                  </a:lnTo>
                  <a:lnTo>
                    <a:pt x="31154" y="12351"/>
                  </a:lnTo>
                  <a:lnTo>
                    <a:pt x="31129" y="12377"/>
                  </a:lnTo>
                  <a:lnTo>
                    <a:pt x="31104" y="12427"/>
                  </a:lnTo>
                  <a:lnTo>
                    <a:pt x="31104" y="12452"/>
                  </a:lnTo>
                  <a:lnTo>
                    <a:pt x="31079" y="12502"/>
                  </a:lnTo>
                  <a:lnTo>
                    <a:pt x="31053" y="12527"/>
                  </a:lnTo>
                  <a:lnTo>
                    <a:pt x="31028" y="12577"/>
                  </a:lnTo>
                  <a:lnTo>
                    <a:pt x="31003" y="12602"/>
                  </a:lnTo>
                  <a:lnTo>
                    <a:pt x="30978" y="12627"/>
                  </a:lnTo>
                  <a:lnTo>
                    <a:pt x="30953" y="12677"/>
                  </a:lnTo>
                  <a:lnTo>
                    <a:pt x="30928" y="12702"/>
                  </a:lnTo>
                  <a:lnTo>
                    <a:pt x="30903" y="12752"/>
                  </a:lnTo>
                  <a:lnTo>
                    <a:pt x="30878" y="12778"/>
                  </a:lnTo>
                  <a:lnTo>
                    <a:pt x="30853" y="12803"/>
                  </a:lnTo>
                  <a:lnTo>
                    <a:pt x="30828" y="12853"/>
                  </a:lnTo>
                  <a:lnTo>
                    <a:pt x="30778" y="12878"/>
                  </a:lnTo>
                  <a:lnTo>
                    <a:pt x="30728" y="12928"/>
                  </a:lnTo>
                  <a:lnTo>
                    <a:pt x="30678" y="12978"/>
                  </a:lnTo>
                  <a:lnTo>
                    <a:pt x="30627" y="13028"/>
                  </a:lnTo>
                  <a:lnTo>
                    <a:pt x="30577" y="13078"/>
                  </a:lnTo>
                  <a:lnTo>
                    <a:pt x="30527" y="13128"/>
                  </a:lnTo>
                  <a:lnTo>
                    <a:pt x="30477" y="13179"/>
                  </a:lnTo>
                  <a:lnTo>
                    <a:pt x="30452" y="13179"/>
                  </a:lnTo>
                  <a:lnTo>
                    <a:pt x="30402" y="13229"/>
                  </a:lnTo>
                  <a:lnTo>
                    <a:pt x="30352" y="13279"/>
                  </a:lnTo>
                  <a:lnTo>
                    <a:pt x="30302" y="13329"/>
                  </a:lnTo>
                  <a:lnTo>
                    <a:pt x="30226" y="13354"/>
                  </a:lnTo>
                  <a:lnTo>
                    <a:pt x="30176" y="13404"/>
                  </a:lnTo>
                  <a:lnTo>
                    <a:pt x="30126" y="13454"/>
                  </a:lnTo>
                  <a:lnTo>
                    <a:pt x="30076" y="13479"/>
                  </a:lnTo>
                  <a:lnTo>
                    <a:pt x="30001" y="13529"/>
                  </a:lnTo>
                  <a:lnTo>
                    <a:pt x="29951" y="13554"/>
                  </a:lnTo>
                  <a:lnTo>
                    <a:pt x="29901" y="13605"/>
                  </a:lnTo>
                  <a:lnTo>
                    <a:pt x="29850" y="13630"/>
                  </a:lnTo>
                  <a:lnTo>
                    <a:pt x="29775" y="13680"/>
                  </a:lnTo>
                  <a:lnTo>
                    <a:pt x="29725" y="13705"/>
                  </a:lnTo>
                  <a:lnTo>
                    <a:pt x="29675" y="13730"/>
                  </a:lnTo>
                  <a:lnTo>
                    <a:pt x="29600" y="13780"/>
                  </a:lnTo>
                  <a:lnTo>
                    <a:pt x="29550" y="13805"/>
                  </a:lnTo>
                  <a:lnTo>
                    <a:pt x="29500" y="13830"/>
                  </a:lnTo>
                  <a:lnTo>
                    <a:pt x="29424" y="13855"/>
                  </a:lnTo>
                  <a:lnTo>
                    <a:pt x="29374" y="13880"/>
                  </a:lnTo>
                  <a:lnTo>
                    <a:pt x="29324" y="13905"/>
                  </a:lnTo>
                  <a:lnTo>
                    <a:pt x="29249" y="13930"/>
                  </a:lnTo>
                  <a:lnTo>
                    <a:pt x="29199" y="13956"/>
                  </a:lnTo>
                  <a:lnTo>
                    <a:pt x="29149" y="13981"/>
                  </a:lnTo>
                  <a:lnTo>
                    <a:pt x="29073" y="14006"/>
                  </a:lnTo>
                  <a:lnTo>
                    <a:pt x="29023" y="14031"/>
                  </a:lnTo>
                  <a:lnTo>
                    <a:pt x="28973" y="14056"/>
                  </a:lnTo>
                  <a:lnTo>
                    <a:pt x="28898" y="14081"/>
                  </a:lnTo>
                  <a:lnTo>
                    <a:pt x="28848" y="14106"/>
                  </a:lnTo>
                  <a:lnTo>
                    <a:pt x="28798" y="14106"/>
                  </a:lnTo>
                  <a:lnTo>
                    <a:pt x="28723" y="14131"/>
                  </a:lnTo>
                  <a:lnTo>
                    <a:pt x="28672" y="14156"/>
                  </a:lnTo>
                  <a:lnTo>
                    <a:pt x="28597" y="14156"/>
                  </a:lnTo>
                  <a:lnTo>
                    <a:pt x="28547" y="14181"/>
                  </a:lnTo>
                  <a:lnTo>
                    <a:pt x="28497" y="14206"/>
                  </a:lnTo>
                  <a:lnTo>
                    <a:pt x="28422" y="14206"/>
                  </a:lnTo>
                  <a:lnTo>
                    <a:pt x="28372" y="14231"/>
                  </a:lnTo>
                  <a:lnTo>
                    <a:pt x="28322" y="14231"/>
                  </a:lnTo>
                  <a:lnTo>
                    <a:pt x="28246" y="14256"/>
                  </a:lnTo>
                  <a:lnTo>
                    <a:pt x="28196" y="14256"/>
                  </a:lnTo>
                  <a:lnTo>
                    <a:pt x="28121" y="14281"/>
                  </a:lnTo>
                  <a:lnTo>
                    <a:pt x="28021" y="14281"/>
                  </a:lnTo>
                  <a:lnTo>
                    <a:pt x="27946" y="14306"/>
                  </a:lnTo>
                  <a:lnTo>
                    <a:pt x="27770" y="14306"/>
                  </a:lnTo>
                  <a:lnTo>
                    <a:pt x="27720" y="14331"/>
                  </a:lnTo>
                  <a:lnTo>
                    <a:pt x="27469" y="14331"/>
                  </a:lnTo>
                  <a:lnTo>
                    <a:pt x="27394" y="14357"/>
                  </a:lnTo>
                  <a:lnTo>
                    <a:pt x="26617" y="14357"/>
                  </a:lnTo>
                  <a:lnTo>
                    <a:pt x="26542" y="14331"/>
                  </a:lnTo>
                  <a:lnTo>
                    <a:pt x="26191" y="14331"/>
                  </a:lnTo>
                  <a:lnTo>
                    <a:pt x="26066" y="14306"/>
                  </a:lnTo>
                  <a:lnTo>
                    <a:pt x="25941" y="14306"/>
                  </a:lnTo>
                  <a:lnTo>
                    <a:pt x="25815" y="14281"/>
                  </a:lnTo>
                  <a:lnTo>
                    <a:pt x="25690" y="14281"/>
                  </a:lnTo>
                  <a:lnTo>
                    <a:pt x="25565" y="14256"/>
                  </a:lnTo>
                  <a:lnTo>
                    <a:pt x="25314" y="14231"/>
                  </a:lnTo>
                  <a:lnTo>
                    <a:pt x="25063" y="14206"/>
                  </a:lnTo>
                  <a:lnTo>
                    <a:pt x="24813" y="14181"/>
                  </a:lnTo>
                  <a:lnTo>
                    <a:pt x="24687" y="14181"/>
                  </a:lnTo>
                  <a:lnTo>
                    <a:pt x="24562" y="14156"/>
                  </a:lnTo>
                  <a:lnTo>
                    <a:pt x="24312" y="14156"/>
                  </a:lnTo>
                  <a:lnTo>
                    <a:pt x="24186" y="14131"/>
                  </a:lnTo>
                  <a:lnTo>
                    <a:pt x="24061" y="14131"/>
                  </a:lnTo>
                  <a:lnTo>
                    <a:pt x="23936" y="14106"/>
                  </a:lnTo>
                  <a:lnTo>
                    <a:pt x="23660" y="14106"/>
                  </a:lnTo>
                  <a:lnTo>
                    <a:pt x="23535" y="14081"/>
                  </a:lnTo>
                  <a:lnTo>
                    <a:pt x="22256" y="14081"/>
                  </a:lnTo>
                  <a:lnTo>
                    <a:pt x="22131" y="14056"/>
                  </a:lnTo>
                  <a:lnTo>
                    <a:pt x="21705" y="14056"/>
                  </a:lnTo>
                  <a:lnTo>
                    <a:pt x="21630" y="14081"/>
                  </a:lnTo>
                  <a:lnTo>
                    <a:pt x="21229" y="14081"/>
                  </a:lnTo>
                  <a:lnTo>
                    <a:pt x="21154" y="14106"/>
                  </a:lnTo>
                  <a:lnTo>
                    <a:pt x="21053" y="14106"/>
                  </a:lnTo>
                  <a:lnTo>
                    <a:pt x="20978" y="14131"/>
                  </a:lnTo>
                  <a:lnTo>
                    <a:pt x="20878" y="14131"/>
                  </a:lnTo>
                  <a:lnTo>
                    <a:pt x="20828" y="14156"/>
                  </a:lnTo>
                  <a:lnTo>
                    <a:pt x="20753" y="14156"/>
                  </a:lnTo>
                  <a:lnTo>
                    <a:pt x="20703" y="14181"/>
                  </a:lnTo>
                  <a:lnTo>
                    <a:pt x="20627" y="14181"/>
                  </a:lnTo>
                  <a:lnTo>
                    <a:pt x="20602" y="14206"/>
                  </a:lnTo>
                  <a:lnTo>
                    <a:pt x="20552" y="14206"/>
                  </a:lnTo>
                  <a:lnTo>
                    <a:pt x="20502" y="14231"/>
                  </a:lnTo>
                  <a:lnTo>
                    <a:pt x="20452" y="14231"/>
                  </a:lnTo>
                  <a:lnTo>
                    <a:pt x="20427" y="14256"/>
                  </a:lnTo>
                  <a:lnTo>
                    <a:pt x="20402" y="14256"/>
                  </a:lnTo>
                  <a:lnTo>
                    <a:pt x="20377" y="14281"/>
                  </a:lnTo>
                  <a:lnTo>
                    <a:pt x="20327" y="14281"/>
                  </a:lnTo>
                  <a:lnTo>
                    <a:pt x="20302" y="14306"/>
                  </a:lnTo>
                  <a:lnTo>
                    <a:pt x="20276" y="14306"/>
                  </a:lnTo>
                  <a:lnTo>
                    <a:pt x="20251" y="14331"/>
                  </a:lnTo>
                  <a:lnTo>
                    <a:pt x="20226" y="14331"/>
                  </a:lnTo>
                  <a:lnTo>
                    <a:pt x="20201" y="14357"/>
                  </a:lnTo>
                  <a:lnTo>
                    <a:pt x="20176" y="14357"/>
                  </a:lnTo>
                  <a:lnTo>
                    <a:pt x="20151" y="14382"/>
                  </a:lnTo>
                  <a:lnTo>
                    <a:pt x="20126" y="14382"/>
                  </a:lnTo>
                  <a:lnTo>
                    <a:pt x="20101" y="14407"/>
                  </a:lnTo>
                  <a:lnTo>
                    <a:pt x="20076" y="14407"/>
                  </a:lnTo>
                  <a:lnTo>
                    <a:pt x="20051" y="14432"/>
                  </a:lnTo>
                  <a:lnTo>
                    <a:pt x="20026" y="14432"/>
                  </a:lnTo>
                  <a:lnTo>
                    <a:pt x="20026" y="14457"/>
                  </a:lnTo>
                  <a:lnTo>
                    <a:pt x="20001" y="14457"/>
                  </a:lnTo>
                  <a:lnTo>
                    <a:pt x="19976" y="14482"/>
                  </a:lnTo>
                  <a:lnTo>
                    <a:pt x="19951" y="14507"/>
                  </a:lnTo>
                  <a:lnTo>
                    <a:pt x="19926" y="14507"/>
                  </a:lnTo>
                  <a:lnTo>
                    <a:pt x="19901" y="14532"/>
                  </a:lnTo>
                  <a:lnTo>
                    <a:pt x="19875" y="14557"/>
                  </a:lnTo>
                  <a:lnTo>
                    <a:pt x="19850" y="14557"/>
                  </a:lnTo>
                  <a:lnTo>
                    <a:pt x="19825" y="14582"/>
                  </a:lnTo>
                  <a:lnTo>
                    <a:pt x="19800" y="14607"/>
                  </a:lnTo>
                  <a:lnTo>
                    <a:pt x="19775" y="14607"/>
                  </a:lnTo>
                  <a:lnTo>
                    <a:pt x="19750" y="14632"/>
                  </a:lnTo>
                  <a:lnTo>
                    <a:pt x="19750" y="14657"/>
                  </a:lnTo>
                  <a:lnTo>
                    <a:pt x="19725" y="14682"/>
                  </a:lnTo>
                  <a:lnTo>
                    <a:pt x="19700" y="14682"/>
                  </a:lnTo>
                  <a:lnTo>
                    <a:pt x="19675" y="14707"/>
                  </a:lnTo>
                  <a:lnTo>
                    <a:pt x="19650" y="14732"/>
                  </a:lnTo>
                  <a:lnTo>
                    <a:pt x="19625" y="14758"/>
                  </a:lnTo>
                  <a:lnTo>
                    <a:pt x="19600" y="14783"/>
                  </a:lnTo>
                  <a:lnTo>
                    <a:pt x="19575" y="14808"/>
                  </a:lnTo>
                  <a:lnTo>
                    <a:pt x="19550" y="14833"/>
                  </a:lnTo>
                  <a:lnTo>
                    <a:pt x="19525" y="14858"/>
                  </a:lnTo>
                  <a:lnTo>
                    <a:pt x="19499" y="14883"/>
                  </a:lnTo>
                  <a:lnTo>
                    <a:pt x="19474" y="14908"/>
                  </a:lnTo>
                  <a:lnTo>
                    <a:pt x="19474" y="14933"/>
                  </a:lnTo>
                  <a:lnTo>
                    <a:pt x="19424" y="14983"/>
                  </a:lnTo>
                  <a:lnTo>
                    <a:pt x="19399" y="15008"/>
                  </a:lnTo>
                  <a:lnTo>
                    <a:pt x="19374" y="15058"/>
                  </a:lnTo>
                  <a:lnTo>
                    <a:pt x="19349" y="15108"/>
                  </a:lnTo>
                  <a:lnTo>
                    <a:pt x="19324" y="15133"/>
                  </a:lnTo>
                  <a:lnTo>
                    <a:pt x="19299" y="15184"/>
                  </a:lnTo>
                  <a:lnTo>
                    <a:pt x="19274" y="15209"/>
                  </a:lnTo>
                  <a:lnTo>
                    <a:pt x="19249" y="15259"/>
                  </a:lnTo>
                  <a:lnTo>
                    <a:pt x="19224" y="15309"/>
                  </a:lnTo>
                  <a:lnTo>
                    <a:pt x="19199" y="15334"/>
                  </a:lnTo>
                  <a:lnTo>
                    <a:pt x="19174" y="15384"/>
                  </a:lnTo>
                  <a:lnTo>
                    <a:pt x="19174" y="15409"/>
                  </a:lnTo>
                  <a:lnTo>
                    <a:pt x="19149" y="15459"/>
                  </a:lnTo>
                  <a:lnTo>
                    <a:pt x="19149" y="15484"/>
                  </a:lnTo>
                  <a:lnTo>
                    <a:pt x="19124" y="15534"/>
                  </a:lnTo>
                  <a:lnTo>
                    <a:pt x="19124" y="15560"/>
                  </a:lnTo>
                  <a:lnTo>
                    <a:pt x="19098" y="15610"/>
                  </a:lnTo>
                  <a:lnTo>
                    <a:pt x="19098" y="15635"/>
                  </a:lnTo>
                  <a:lnTo>
                    <a:pt x="19073" y="15685"/>
                  </a:lnTo>
                  <a:lnTo>
                    <a:pt x="19073" y="15710"/>
                  </a:lnTo>
                  <a:lnTo>
                    <a:pt x="19073" y="15760"/>
                  </a:lnTo>
                  <a:lnTo>
                    <a:pt x="19073" y="15785"/>
                  </a:lnTo>
                  <a:lnTo>
                    <a:pt x="19048" y="15835"/>
                  </a:lnTo>
                  <a:lnTo>
                    <a:pt x="19048" y="15860"/>
                  </a:lnTo>
                  <a:lnTo>
                    <a:pt x="19048" y="15910"/>
                  </a:lnTo>
                  <a:lnTo>
                    <a:pt x="19048" y="15935"/>
                  </a:lnTo>
                  <a:lnTo>
                    <a:pt x="19048" y="15986"/>
                  </a:lnTo>
                  <a:lnTo>
                    <a:pt x="19048" y="16011"/>
                  </a:lnTo>
                  <a:lnTo>
                    <a:pt x="19048" y="16061"/>
                  </a:lnTo>
                  <a:lnTo>
                    <a:pt x="19048" y="16086"/>
                  </a:lnTo>
                  <a:lnTo>
                    <a:pt x="19048" y="16136"/>
                  </a:lnTo>
                  <a:lnTo>
                    <a:pt x="19048" y="16161"/>
                  </a:lnTo>
                  <a:lnTo>
                    <a:pt x="19073" y="16211"/>
                  </a:lnTo>
                  <a:lnTo>
                    <a:pt x="19073" y="16236"/>
                  </a:lnTo>
                  <a:lnTo>
                    <a:pt x="19073" y="16286"/>
                  </a:lnTo>
                  <a:lnTo>
                    <a:pt x="19073" y="16311"/>
                  </a:lnTo>
                  <a:lnTo>
                    <a:pt x="19098" y="16362"/>
                  </a:lnTo>
                  <a:lnTo>
                    <a:pt x="19098" y="16387"/>
                  </a:lnTo>
                  <a:lnTo>
                    <a:pt x="19098" y="16437"/>
                  </a:lnTo>
                  <a:lnTo>
                    <a:pt x="19124" y="16462"/>
                  </a:lnTo>
                  <a:lnTo>
                    <a:pt x="19124" y="16512"/>
                  </a:lnTo>
                  <a:lnTo>
                    <a:pt x="19149" y="16537"/>
                  </a:lnTo>
                  <a:lnTo>
                    <a:pt x="19149" y="16587"/>
                  </a:lnTo>
                  <a:lnTo>
                    <a:pt x="19174" y="16612"/>
                  </a:lnTo>
                  <a:lnTo>
                    <a:pt x="19174" y="16662"/>
                  </a:lnTo>
                  <a:lnTo>
                    <a:pt x="19199" y="16687"/>
                  </a:lnTo>
                  <a:lnTo>
                    <a:pt x="19224" y="16737"/>
                  </a:lnTo>
                  <a:lnTo>
                    <a:pt x="19224" y="16763"/>
                  </a:lnTo>
                  <a:lnTo>
                    <a:pt x="19249" y="16813"/>
                  </a:lnTo>
                  <a:lnTo>
                    <a:pt x="19274" y="16838"/>
                  </a:lnTo>
                  <a:lnTo>
                    <a:pt x="19299" y="16888"/>
                  </a:lnTo>
                  <a:lnTo>
                    <a:pt x="19299" y="16938"/>
                  </a:lnTo>
                  <a:lnTo>
                    <a:pt x="19324" y="16963"/>
                  </a:lnTo>
                  <a:lnTo>
                    <a:pt x="19349" y="17013"/>
                  </a:lnTo>
                  <a:lnTo>
                    <a:pt x="19374" y="17038"/>
                  </a:lnTo>
                  <a:lnTo>
                    <a:pt x="19399" y="17088"/>
                  </a:lnTo>
                  <a:lnTo>
                    <a:pt x="19399" y="17113"/>
                  </a:lnTo>
                  <a:lnTo>
                    <a:pt x="19424" y="17164"/>
                  </a:lnTo>
                  <a:lnTo>
                    <a:pt x="19449" y="17189"/>
                  </a:lnTo>
                  <a:lnTo>
                    <a:pt x="19474" y="17239"/>
                  </a:lnTo>
                  <a:lnTo>
                    <a:pt x="19499" y="17289"/>
                  </a:lnTo>
                  <a:lnTo>
                    <a:pt x="19525" y="17314"/>
                  </a:lnTo>
                  <a:lnTo>
                    <a:pt x="19550" y="17364"/>
                  </a:lnTo>
                  <a:lnTo>
                    <a:pt x="19575" y="17389"/>
                  </a:lnTo>
                  <a:lnTo>
                    <a:pt x="19600" y="17439"/>
                  </a:lnTo>
                  <a:lnTo>
                    <a:pt x="19625" y="17464"/>
                  </a:lnTo>
                  <a:lnTo>
                    <a:pt x="19700" y="17565"/>
                  </a:lnTo>
                  <a:lnTo>
                    <a:pt x="19750" y="17640"/>
                  </a:lnTo>
                  <a:lnTo>
                    <a:pt x="19800" y="17715"/>
                  </a:lnTo>
                  <a:lnTo>
                    <a:pt x="19850" y="17790"/>
                  </a:lnTo>
                  <a:lnTo>
                    <a:pt x="19926" y="17865"/>
                  </a:lnTo>
                  <a:lnTo>
                    <a:pt x="19976" y="17966"/>
                  </a:lnTo>
                  <a:lnTo>
                    <a:pt x="20026" y="18041"/>
                  </a:lnTo>
                  <a:lnTo>
                    <a:pt x="20151" y="18191"/>
                  </a:lnTo>
                  <a:lnTo>
                    <a:pt x="20276" y="18367"/>
                  </a:lnTo>
                  <a:lnTo>
                    <a:pt x="20352" y="18442"/>
                  </a:lnTo>
                  <a:lnTo>
                    <a:pt x="20402" y="18517"/>
                  </a:lnTo>
                  <a:lnTo>
                    <a:pt x="20477" y="18617"/>
                  </a:lnTo>
                  <a:lnTo>
                    <a:pt x="20527" y="18692"/>
                  </a:lnTo>
                  <a:lnTo>
                    <a:pt x="20577" y="18768"/>
                  </a:lnTo>
                  <a:lnTo>
                    <a:pt x="20652" y="18868"/>
                  </a:lnTo>
                  <a:lnTo>
                    <a:pt x="20703" y="18943"/>
                  </a:lnTo>
                  <a:lnTo>
                    <a:pt x="20753" y="19018"/>
                  </a:lnTo>
                  <a:lnTo>
                    <a:pt x="20778" y="19068"/>
                  </a:lnTo>
                  <a:lnTo>
                    <a:pt x="20828" y="19118"/>
                  </a:lnTo>
                  <a:lnTo>
                    <a:pt x="20853" y="19144"/>
                  </a:lnTo>
                  <a:lnTo>
                    <a:pt x="20878" y="19194"/>
                  </a:lnTo>
                  <a:lnTo>
                    <a:pt x="20903" y="19244"/>
                  </a:lnTo>
                  <a:lnTo>
                    <a:pt x="20928" y="19269"/>
                  </a:lnTo>
                  <a:lnTo>
                    <a:pt x="20953" y="19319"/>
                  </a:lnTo>
                  <a:lnTo>
                    <a:pt x="20978" y="19369"/>
                  </a:lnTo>
                  <a:lnTo>
                    <a:pt x="21003" y="19419"/>
                  </a:lnTo>
                  <a:lnTo>
                    <a:pt x="21028" y="19444"/>
                  </a:lnTo>
                  <a:lnTo>
                    <a:pt x="21053" y="19494"/>
                  </a:lnTo>
                  <a:lnTo>
                    <a:pt x="21078" y="19545"/>
                  </a:lnTo>
                  <a:lnTo>
                    <a:pt x="21104" y="19595"/>
                  </a:lnTo>
                  <a:lnTo>
                    <a:pt x="21104" y="19620"/>
                  </a:lnTo>
                  <a:lnTo>
                    <a:pt x="21129" y="19670"/>
                  </a:lnTo>
                  <a:lnTo>
                    <a:pt x="21154" y="19720"/>
                  </a:lnTo>
                  <a:lnTo>
                    <a:pt x="21179" y="19770"/>
                  </a:lnTo>
                  <a:lnTo>
                    <a:pt x="21204" y="19795"/>
                  </a:lnTo>
                  <a:lnTo>
                    <a:pt x="21229" y="19845"/>
                  </a:lnTo>
                  <a:lnTo>
                    <a:pt x="21229" y="19895"/>
                  </a:lnTo>
                  <a:lnTo>
                    <a:pt x="21254" y="19946"/>
                  </a:lnTo>
                  <a:lnTo>
                    <a:pt x="21279" y="19996"/>
                  </a:lnTo>
                  <a:lnTo>
                    <a:pt x="21279" y="20046"/>
                  </a:lnTo>
                  <a:lnTo>
                    <a:pt x="21304" y="20071"/>
                  </a:lnTo>
                  <a:lnTo>
                    <a:pt x="21329" y="20121"/>
                  </a:lnTo>
                  <a:lnTo>
                    <a:pt x="21329" y="20196"/>
                  </a:lnTo>
                  <a:lnTo>
                    <a:pt x="21354" y="20246"/>
                  </a:lnTo>
                  <a:lnTo>
                    <a:pt x="21354" y="20296"/>
                  </a:lnTo>
                  <a:lnTo>
                    <a:pt x="21379" y="20347"/>
                  </a:lnTo>
                  <a:lnTo>
                    <a:pt x="21379" y="20422"/>
                  </a:lnTo>
                  <a:lnTo>
                    <a:pt x="21404" y="20472"/>
                  </a:lnTo>
                  <a:lnTo>
                    <a:pt x="21404" y="20522"/>
                  </a:lnTo>
                  <a:lnTo>
                    <a:pt x="21429" y="20597"/>
                  </a:lnTo>
                  <a:lnTo>
                    <a:pt x="21429" y="20647"/>
                  </a:lnTo>
                  <a:lnTo>
                    <a:pt x="21454" y="20722"/>
                  </a:lnTo>
                  <a:lnTo>
                    <a:pt x="21454" y="20773"/>
                  </a:lnTo>
                  <a:lnTo>
                    <a:pt x="21454" y="20823"/>
                  </a:lnTo>
                  <a:lnTo>
                    <a:pt x="21454" y="20898"/>
                  </a:lnTo>
                  <a:lnTo>
                    <a:pt x="21479" y="20948"/>
                  </a:lnTo>
                  <a:lnTo>
                    <a:pt x="21479" y="21023"/>
                  </a:lnTo>
                  <a:lnTo>
                    <a:pt x="21479" y="21073"/>
                  </a:lnTo>
                  <a:lnTo>
                    <a:pt x="21479" y="21149"/>
                  </a:lnTo>
                  <a:lnTo>
                    <a:pt x="21479" y="21199"/>
                  </a:lnTo>
                  <a:lnTo>
                    <a:pt x="21479" y="21274"/>
                  </a:lnTo>
                  <a:lnTo>
                    <a:pt x="21479" y="21324"/>
                  </a:lnTo>
                  <a:lnTo>
                    <a:pt x="21479" y="21399"/>
                  </a:lnTo>
                  <a:lnTo>
                    <a:pt x="21479" y="21449"/>
                  </a:lnTo>
                  <a:lnTo>
                    <a:pt x="21479" y="21524"/>
                  </a:lnTo>
                  <a:lnTo>
                    <a:pt x="21454" y="21575"/>
                  </a:lnTo>
                  <a:lnTo>
                    <a:pt x="21454" y="21650"/>
                  </a:lnTo>
                  <a:lnTo>
                    <a:pt x="21454" y="21700"/>
                  </a:lnTo>
                  <a:lnTo>
                    <a:pt x="21429" y="21775"/>
                  </a:lnTo>
                  <a:lnTo>
                    <a:pt x="21429" y="21825"/>
                  </a:lnTo>
                  <a:lnTo>
                    <a:pt x="21429" y="21850"/>
                  </a:lnTo>
                  <a:lnTo>
                    <a:pt x="21404" y="21875"/>
                  </a:lnTo>
                  <a:lnTo>
                    <a:pt x="21404" y="21925"/>
                  </a:lnTo>
                  <a:lnTo>
                    <a:pt x="21404" y="21951"/>
                  </a:lnTo>
                  <a:lnTo>
                    <a:pt x="21404" y="21976"/>
                  </a:lnTo>
                  <a:lnTo>
                    <a:pt x="21379" y="22001"/>
                  </a:lnTo>
                  <a:lnTo>
                    <a:pt x="21379" y="22026"/>
                  </a:lnTo>
                  <a:lnTo>
                    <a:pt x="21379" y="22076"/>
                  </a:lnTo>
                  <a:lnTo>
                    <a:pt x="21354" y="22101"/>
                  </a:lnTo>
                  <a:lnTo>
                    <a:pt x="21354" y="22126"/>
                  </a:lnTo>
                  <a:lnTo>
                    <a:pt x="21354" y="22151"/>
                  </a:lnTo>
                  <a:lnTo>
                    <a:pt x="21329" y="22176"/>
                  </a:lnTo>
                  <a:lnTo>
                    <a:pt x="21329" y="22201"/>
                  </a:lnTo>
                  <a:lnTo>
                    <a:pt x="21329" y="22251"/>
                  </a:lnTo>
                  <a:lnTo>
                    <a:pt x="21304" y="22276"/>
                  </a:lnTo>
                  <a:lnTo>
                    <a:pt x="21304" y="22301"/>
                  </a:lnTo>
                  <a:lnTo>
                    <a:pt x="21279" y="22326"/>
                  </a:lnTo>
                  <a:lnTo>
                    <a:pt x="21279" y="22352"/>
                  </a:lnTo>
                  <a:lnTo>
                    <a:pt x="21254" y="22377"/>
                  </a:lnTo>
                  <a:lnTo>
                    <a:pt x="21254" y="22402"/>
                  </a:lnTo>
                  <a:lnTo>
                    <a:pt x="21229" y="22452"/>
                  </a:lnTo>
                  <a:lnTo>
                    <a:pt x="21229" y="22477"/>
                  </a:lnTo>
                  <a:lnTo>
                    <a:pt x="21204" y="22502"/>
                  </a:lnTo>
                  <a:lnTo>
                    <a:pt x="21204" y="22527"/>
                  </a:lnTo>
                  <a:lnTo>
                    <a:pt x="21179" y="22552"/>
                  </a:lnTo>
                  <a:lnTo>
                    <a:pt x="21154" y="22577"/>
                  </a:lnTo>
                  <a:lnTo>
                    <a:pt x="21154" y="22602"/>
                  </a:lnTo>
                  <a:lnTo>
                    <a:pt x="21129" y="22627"/>
                  </a:lnTo>
                  <a:lnTo>
                    <a:pt x="21104" y="22652"/>
                  </a:lnTo>
                  <a:lnTo>
                    <a:pt x="21104" y="22677"/>
                  </a:lnTo>
                  <a:lnTo>
                    <a:pt x="21078" y="22702"/>
                  </a:lnTo>
                  <a:lnTo>
                    <a:pt x="21053" y="22727"/>
                  </a:lnTo>
                  <a:lnTo>
                    <a:pt x="21053" y="22753"/>
                  </a:lnTo>
                  <a:lnTo>
                    <a:pt x="21028" y="22778"/>
                  </a:lnTo>
                  <a:lnTo>
                    <a:pt x="21003" y="22803"/>
                  </a:lnTo>
                  <a:lnTo>
                    <a:pt x="20978" y="22828"/>
                  </a:lnTo>
                  <a:lnTo>
                    <a:pt x="20953" y="22853"/>
                  </a:lnTo>
                  <a:lnTo>
                    <a:pt x="20953" y="22878"/>
                  </a:lnTo>
                  <a:lnTo>
                    <a:pt x="20928" y="22903"/>
                  </a:lnTo>
                  <a:lnTo>
                    <a:pt x="20903" y="22928"/>
                  </a:lnTo>
                  <a:lnTo>
                    <a:pt x="20878" y="22953"/>
                  </a:lnTo>
                  <a:lnTo>
                    <a:pt x="20853" y="22978"/>
                  </a:lnTo>
                  <a:lnTo>
                    <a:pt x="20828" y="23003"/>
                  </a:lnTo>
                  <a:lnTo>
                    <a:pt x="20803" y="23003"/>
                  </a:lnTo>
                  <a:lnTo>
                    <a:pt x="20778" y="23028"/>
                  </a:lnTo>
                  <a:lnTo>
                    <a:pt x="20753" y="23053"/>
                  </a:lnTo>
                  <a:lnTo>
                    <a:pt x="20728" y="23078"/>
                  </a:lnTo>
                  <a:lnTo>
                    <a:pt x="20703" y="23103"/>
                  </a:lnTo>
                  <a:lnTo>
                    <a:pt x="20677" y="23103"/>
                  </a:lnTo>
                  <a:lnTo>
                    <a:pt x="20652" y="23128"/>
                  </a:lnTo>
                  <a:lnTo>
                    <a:pt x="20627" y="23154"/>
                  </a:lnTo>
                  <a:lnTo>
                    <a:pt x="20602" y="23179"/>
                  </a:lnTo>
                  <a:lnTo>
                    <a:pt x="20577" y="23179"/>
                  </a:lnTo>
                  <a:lnTo>
                    <a:pt x="20552" y="23204"/>
                  </a:lnTo>
                  <a:lnTo>
                    <a:pt x="20527" y="23229"/>
                  </a:lnTo>
                  <a:lnTo>
                    <a:pt x="20502" y="23229"/>
                  </a:lnTo>
                  <a:lnTo>
                    <a:pt x="20452" y="23254"/>
                  </a:lnTo>
                  <a:lnTo>
                    <a:pt x="20427" y="23254"/>
                  </a:lnTo>
                  <a:lnTo>
                    <a:pt x="20402" y="23279"/>
                  </a:lnTo>
                  <a:lnTo>
                    <a:pt x="20377" y="23304"/>
                  </a:lnTo>
                  <a:lnTo>
                    <a:pt x="20352" y="23304"/>
                  </a:lnTo>
                  <a:lnTo>
                    <a:pt x="20302" y="23329"/>
                  </a:lnTo>
                  <a:lnTo>
                    <a:pt x="20276" y="23329"/>
                  </a:lnTo>
                  <a:lnTo>
                    <a:pt x="20251" y="23354"/>
                  </a:lnTo>
                  <a:lnTo>
                    <a:pt x="20176" y="23354"/>
                  </a:lnTo>
                  <a:lnTo>
                    <a:pt x="20151" y="23379"/>
                  </a:lnTo>
                  <a:lnTo>
                    <a:pt x="20076" y="23379"/>
                  </a:lnTo>
                  <a:lnTo>
                    <a:pt x="20051" y="23404"/>
                  </a:lnTo>
                  <a:lnTo>
                    <a:pt x="19976" y="23404"/>
                  </a:lnTo>
                  <a:lnTo>
                    <a:pt x="19901" y="23429"/>
                  </a:lnTo>
                  <a:lnTo>
                    <a:pt x="19825" y="23454"/>
                  </a:lnTo>
                  <a:lnTo>
                    <a:pt x="19750" y="23454"/>
                  </a:lnTo>
                  <a:lnTo>
                    <a:pt x="19675" y="23479"/>
                  </a:lnTo>
                  <a:lnTo>
                    <a:pt x="19625" y="23479"/>
                  </a:lnTo>
                  <a:lnTo>
                    <a:pt x="19550" y="23504"/>
                  </a:lnTo>
                  <a:lnTo>
                    <a:pt x="19449" y="23504"/>
                  </a:lnTo>
                  <a:lnTo>
                    <a:pt x="19399" y="23529"/>
                  </a:lnTo>
                  <a:lnTo>
                    <a:pt x="19274" y="23529"/>
                  </a:lnTo>
                  <a:lnTo>
                    <a:pt x="19199" y="23555"/>
                  </a:lnTo>
                  <a:lnTo>
                    <a:pt x="19124" y="23555"/>
                  </a:lnTo>
                  <a:lnTo>
                    <a:pt x="19073" y="23580"/>
                  </a:lnTo>
                  <a:lnTo>
                    <a:pt x="18848" y="23580"/>
                  </a:lnTo>
                  <a:lnTo>
                    <a:pt x="18798" y="23605"/>
                  </a:lnTo>
                  <a:lnTo>
                    <a:pt x="18572" y="23605"/>
                  </a:lnTo>
                  <a:lnTo>
                    <a:pt x="18522" y="23630"/>
                  </a:lnTo>
                  <a:lnTo>
                    <a:pt x="17294" y="23630"/>
                  </a:lnTo>
                  <a:lnTo>
                    <a:pt x="17244" y="23605"/>
                  </a:lnTo>
                  <a:lnTo>
                    <a:pt x="16968" y="23605"/>
                  </a:lnTo>
                  <a:lnTo>
                    <a:pt x="16893" y="23580"/>
                  </a:lnTo>
                  <a:lnTo>
                    <a:pt x="16718" y="23580"/>
                  </a:lnTo>
                  <a:lnTo>
                    <a:pt x="16642" y="23555"/>
                  </a:lnTo>
                  <a:lnTo>
                    <a:pt x="16517" y="23555"/>
                  </a:lnTo>
                  <a:lnTo>
                    <a:pt x="16442" y="23529"/>
                  </a:lnTo>
                  <a:lnTo>
                    <a:pt x="16367" y="23529"/>
                  </a:lnTo>
                  <a:lnTo>
                    <a:pt x="16317" y="23504"/>
                  </a:lnTo>
                  <a:lnTo>
                    <a:pt x="16191" y="23504"/>
                  </a:lnTo>
                  <a:lnTo>
                    <a:pt x="16116" y="23479"/>
                  </a:lnTo>
                  <a:lnTo>
                    <a:pt x="16041" y="23479"/>
                  </a:lnTo>
                  <a:lnTo>
                    <a:pt x="15991" y="23454"/>
                  </a:lnTo>
                  <a:lnTo>
                    <a:pt x="15916" y="23454"/>
                  </a:lnTo>
                  <a:lnTo>
                    <a:pt x="15865" y="23429"/>
                  </a:lnTo>
                  <a:lnTo>
                    <a:pt x="15790" y="23429"/>
                  </a:lnTo>
                  <a:lnTo>
                    <a:pt x="15715" y="23404"/>
                  </a:lnTo>
                  <a:lnTo>
                    <a:pt x="15665" y="23404"/>
                  </a:lnTo>
                  <a:lnTo>
                    <a:pt x="15590" y="23379"/>
                  </a:lnTo>
                  <a:lnTo>
                    <a:pt x="15464" y="23354"/>
                  </a:lnTo>
                  <a:lnTo>
                    <a:pt x="15339" y="23329"/>
                  </a:lnTo>
                  <a:lnTo>
                    <a:pt x="15214" y="23304"/>
                  </a:lnTo>
                  <a:lnTo>
                    <a:pt x="15088" y="23279"/>
                  </a:lnTo>
                  <a:lnTo>
                    <a:pt x="14963" y="23229"/>
                  </a:lnTo>
                  <a:lnTo>
                    <a:pt x="14813" y="23204"/>
                  </a:lnTo>
                  <a:lnTo>
                    <a:pt x="14687" y="23179"/>
                  </a:lnTo>
                  <a:lnTo>
                    <a:pt x="14562" y="23128"/>
                  </a:lnTo>
                  <a:lnTo>
                    <a:pt x="14437" y="23103"/>
                  </a:lnTo>
                  <a:lnTo>
                    <a:pt x="14312" y="23053"/>
                  </a:lnTo>
                  <a:lnTo>
                    <a:pt x="14186" y="23028"/>
                  </a:lnTo>
                  <a:lnTo>
                    <a:pt x="14061" y="22978"/>
                  </a:lnTo>
                  <a:lnTo>
                    <a:pt x="13936" y="22953"/>
                  </a:lnTo>
                  <a:lnTo>
                    <a:pt x="13810" y="22903"/>
                  </a:lnTo>
                  <a:lnTo>
                    <a:pt x="13685" y="22853"/>
                  </a:lnTo>
                  <a:lnTo>
                    <a:pt x="13560" y="22828"/>
                  </a:lnTo>
                  <a:lnTo>
                    <a:pt x="13434" y="22778"/>
                  </a:lnTo>
                  <a:lnTo>
                    <a:pt x="13309" y="22727"/>
                  </a:lnTo>
                  <a:lnTo>
                    <a:pt x="13184" y="22702"/>
                  </a:lnTo>
                  <a:lnTo>
                    <a:pt x="13058" y="22652"/>
                  </a:lnTo>
                  <a:lnTo>
                    <a:pt x="13008" y="22627"/>
                  </a:lnTo>
                  <a:lnTo>
                    <a:pt x="12933" y="22602"/>
                  </a:lnTo>
                  <a:lnTo>
                    <a:pt x="12808" y="22552"/>
                  </a:lnTo>
                  <a:lnTo>
                    <a:pt x="12682" y="22502"/>
                  </a:lnTo>
                  <a:lnTo>
                    <a:pt x="12557" y="22452"/>
                  </a:lnTo>
                  <a:lnTo>
                    <a:pt x="12432" y="22402"/>
                  </a:lnTo>
                  <a:lnTo>
                    <a:pt x="12181" y="22301"/>
                  </a:lnTo>
                  <a:lnTo>
                    <a:pt x="11956" y="22201"/>
                  </a:lnTo>
                  <a:lnTo>
                    <a:pt x="11705" y="22101"/>
                  </a:lnTo>
                  <a:lnTo>
                    <a:pt x="11204" y="21900"/>
                  </a:lnTo>
                  <a:lnTo>
                    <a:pt x="10978" y="21800"/>
                  </a:lnTo>
                  <a:lnTo>
                    <a:pt x="10728" y="21700"/>
                  </a:lnTo>
                  <a:lnTo>
                    <a:pt x="10477" y="21625"/>
                  </a:lnTo>
                  <a:lnTo>
                    <a:pt x="10251" y="21524"/>
                  </a:lnTo>
                  <a:lnTo>
                    <a:pt x="10126" y="21474"/>
                  </a:lnTo>
                  <a:lnTo>
                    <a:pt x="10001" y="21424"/>
                  </a:lnTo>
                  <a:lnTo>
                    <a:pt x="9875" y="21374"/>
                  </a:lnTo>
                  <a:lnTo>
                    <a:pt x="9750" y="21324"/>
                  </a:lnTo>
                  <a:lnTo>
                    <a:pt x="9625" y="21274"/>
                  </a:lnTo>
                  <a:lnTo>
                    <a:pt x="9499" y="21224"/>
                  </a:lnTo>
                  <a:lnTo>
                    <a:pt x="9399" y="21174"/>
                  </a:lnTo>
                  <a:lnTo>
                    <a:pt x="9274" y="21149"/>
                  </a:lnTo>
                  <a:lnTo>
                    <a:pt x="9149" y="21098"/>
                  </a:lnTo>
                  <a:lnTo>
                    <a:pt x="9023" y="21048"/>
                  </a:lnTo>
                  <a:lnTo>
                    <a:pt x="8898" y="20998"/>
                  </a:lnTo>
                  <a:lnTo>
                    <a:pt x="8798" y="20973"/>
                  </a:lnTo>
                  <a:lnTo>
                    <a:pt x="8773" y="20973"/>
                  </a:lnTo>
                  <a:lnTo>
                    <a:pt x="8672" y="20923"/>
                  </a:lnTo>
                  <a:lnTo>
                    <a:pt x="8547" y="20873"/>
                  </a:lnTo>
                  <a:lnTo>
                    <a:pt x="8422" y="20848"/>
                  </a:lnTo>
                  <a:lnTo>
                    <a:pt x="8296" y="20798"/>
                  </a:lnTo>
                  <a:lnTo>
                    <a:pt x="8171" y="20748"/>
                  </a:lnTo>
                  <a:lnTo>
                    <a:pt x="8046" y="20722"/>
                  </a:lnTo>
                  <a:lnTo>
                    <a:pt x="7920" y="20672"/>
                  </a:lnTo>
                  <a:lnTo>
                    <a:pt x="7820" y="20647"/>
                  </a:lnTo>
                  <a:lnTo>
                    <a:pt x="7695" y="20597"/>
                  </a:lnTo>
                  <a:lnTo>
                    <a:pt x="7570" y="20572"/>
                  </a:lnTo>
                  <a:lnTo>
                    <a:pt x="7444" y="20547"/>
                  </a:lnTo>
                  <a:lnTo>
                    <a:pt x="7319" y="20497"/>
                  </a:lnTo>
                  <a:lnTo>
                    <a:pt x="7194" y="20472"/>
                  </a:lnTo>
                  <a:lnTo>
                    <a:pt x="7068" y="20447"/>
                  </a:lnTo>
                  <a:lnTo>
                    <a:pt x="7018" y="20422"/>
                  </a:lnTo>
                  <a:lnTo>
                    <a:pt x="6943" y="20422"/>
                  </a:lnTo>
                  <a:lnTo>
                    <a:pt x="6893" y="20397"/>
                  </a:lnTo>
                  <a:lnTo>
                    <a:pt x="6818" y="20372"/>
                  </a:lnTo>
                  <a:lnTo>
                    <a:pt x="6768" y="20372"/>
                  </a:lnTo>
                  <a:lnTo>
                    <a:pt x="6717" y="20347"/>
                  </a:lnTo>
                  <a:lnTo>
                    <a:pt x="6642" y="20347"/>
                  </a:lnTo>
                  <a:lnTo>
                    <a:pt x="6592" y="20321"/>
                  </a:lnTo>
                  <a:lnTo>
                    <a:pt x="6517" y="20321"/>
                  </a:lnTo>
                  <a:lnTo>
                    <a:pt x="6467" y="20296"/>
                  </a:lnTo>
                  <a:lnTo>
                    <a:pt x="6392" y="20296"/>
                  </a:lnTo>
                  <a:lnTo>
                    <a:pt x="6342" y="20271"/>
                  </a:lnTo>
                  <a:lnTo>
                    <a:pt x="6266" y="20271"/>
                  </a:lnTo>
                  <a:lnTo>
                    <a:pt x="6216" y="20246"/>
                  </a:lnTo>
                  <a:lnTo>
                    <a:pt x="6091" y="20246"/>
                  </a:lnTo>
                  <a:lnTo>
                    <a:pt x="6016" y="20221"/>
                  </a:lnTo>
                  <a:lnTo>
                    <a:pt x="5890" y="20221"/>
                  </a:lnTo>
                  <a:lnTo>
                    <a:pt x="5840" y="20196"/>
                  </a:lnTo>
                  <a:lnTo>
                    <a:pt x="5715" y="20196"/>
                  </a:lnTo>
                  <a:lnTo>
                    <a:pt x="5640" y="20171"/>
                  </a:lnTo>
                  <a:lnTo>
                    <a:pt x="5514" y="20171"/>
                  </a:lnTo>
                  <a:lnTo>
                    <a:pt x="5464" y="20146"/>
                  </a:lnTo>
                  <a:lnTo>
                    <a:pt x="5214" y="20146"/>
                  </a:lnTo>
                  <a:lnTo>
                    <a:pt x="5139" y="20121"/>
                  </a:lnTo>
                  <a:lnTo>
                    <a:pt x="3986" y="20121"/>
                  </a:lnTo>
                  <a:lnTo>
                    <a:pt x="3910" y="20146"/>
                  </a:lnTo>
                  <a:lnTo>
                    <a:pt x="3610" y="20146"/>
                  </a:lnTo>
                  <a:lnTo>
                    <a:pt x="3459" y="20171"/>
                  </a:lnTo>
                  <a:lnTo>
                    <a:pt x="3284" y="20171"/>
                  </a:lnTo>
                  <a:lnTo>
                    <a:pt x="3108" y="20196"/>
                  </a:lnTo>
                  <a:lnTo>
                    <a:pt x="2933" y="20196"/>
                  </a:lnTo>
                  <a:lnTo>
                    <a:pt x="2858" y="20221"/>
                  </a:lnTo>
                  <a:lnTo>
                    <a:pt x="2682" y="20221"/>
                  </a:lnTo>
                  <a:lnTo>
                    <a:pt x="2607" y="20246"/>
                  </a:lnTo>
                  <a:lnTo>
                    <a:pt x="2507" y="20246"/>
                  </a:lnTo>
                  <a:lnTo>
                    <a:pt x="2432" y="20271"/>
                  </a:lnTo>
                  <a:lnTo>
                    <a:pt x="2256" y="20271"/>
                  </a:lnTo>
                  <a:lnTo>
                    <a:pt x="2181" y="20296"/>
                  </a:lnTo>
                  <a:lnTo>
                    <a:pt x="2081" y="20296"/>
                  </a:lnTo>
                  <a:lnTo>
                    <a:pt x="2006" y="20321"/>
                  </a:lnTo>
                  <a:lnTo>
                    <a:pt x="1905" y="20347"/>
                  </a:lnTo>
                  <a:lnTo>
                    <a:pt x="1830" y="20347"/>
                  </a:lnTo>
                  <a:lnTo>
                    <a:pt x="1755" y="20372"/>
                  </a:lnTo>
                  <a:lnTo>
                    <a:pt x="1655" y="20372"/>
                  </a:lnTo>
                  <a:lnTo>
                    <a:pt x="1580" y="20397"/>
                  </a:lnTo>
                  <a:lnTo>
                    <a:pt x="1504" y="20422"/>
                  </a:lnTo>
                  <a:lnTo>
                    <a:pt x="1404" y="20422"/>
                  </a:lnTo>
                  <a:lnTo>
                    <a:pt x="1329" y="20447"/>
                  </a:lnTo>
                  <a:lnTo>
                    <a:pt x="1254" y="20472"/>
                  </a:lnTo>
                  <a:lnTo>
                    <a:pt x="1154" y="20497"/>
                  </a:lnTo>
                  <a:lnTo>
                    <a:pt x="1078" y="20522"/>
                  </a:lnTo>
                  <a:lnTo>
                    <a:pt x="1003" y="20547"/>
                  </a:lnTo>
                  <a:lnTo>
                    <a:pt x="928" y="20547"/>
                  </a:lnTo>
                  <a:lnTo>
                    <a:pt x="853" y="20572"/>
                  </a:lnTo>
                  <a:lnTo>
                    <a:pt x="753" y="20597"/>
                  </a:lnTo>
                  <a:lnTo>
                    <a:pt x="677" y="20622"/>
                  </a:lnTo>
                  <a:lnTo>
                    <a:pt x="602" y="20672"/>
                  </a:lnTo>
                  <a:lnTo>
                    <a:pt x="527" y="20697"/>
                  </a:lnTo>
                  <a:lnTo>
                    <a:pt x="452" y="20722"/>
                  </a:lnTo>
                  <a:lnTo>
                    <a:pt x="377" y="20748"/>
                  </a:lnTo>
                  <a:lnTo>
                    <a:pt x="276" y="20773"/>
                  </a:lnTo>
                  <a:lnTo>
                    <a:pt x="251" y="20798"/>
                  </a:lnTo>
                  <a:lnTo>
                    <a:pt x="201" y="20823"/>
                  </a:lnTo>
                  <a:lnTo>
                    <a:pt x="176" y="20823"/>
                  </a:lnTo>
                  <a:lnTo>
                    <a:pt x="126" y="20848"/>
                  </a:lnTo>
                  <a:lnTo>
                    <a:pt x="101" y="20873"/>
                  </a:lnTo>
                  <a:lnTo>
                    <a:pt x="51" y="20873"/>
                  </a:lnTo>
                  <a:lnTo>
                    <a:pt x="26" y="20898"/>
                  </a:lnTo>
                  <a:lnTo>
                    <a:pt x="1" y="20898"/>
                  </a:lnTo>
                  <a:cubicBezTo>
                    <a:pt x="1" y="21575"/>
                    <a:pt x="26" y="22251"/>
                    <a:pt x="76" y="22928"/>
                  </a:cubicBezTo>
                  <a:lnTo>
                    <a:pt x="151" y="22878"/>
                  </a:lnTo>
                  <a:lnTo>
                    <a:pt x="251" y="22828"/>
                  </a:lnTo>
                  <a:lnTo>
                    <a:pt x="377" y="22803"/>
                  </a:lnTo>
                  <a:lnTo>
                    <a:pt x="477" y="22753"/>
                  </a:lnTo>
                  <a:lnTo>
                    <a:pt x="577" y="22727"/>
                  </a:lnTo>
                  <a:lnTo>
                    <a:pt x="677" y="22677"/>
                  </a:lnTo>
                  <a:lnTo>
                    <a:pt x="778" y="22627"/>
                  </a:lnTo>
                  <a:lnTo>
                    <a:pt x="878" y="22602"/>
                  </a:lnTo>
                  <a:lnTo>
                    <a:pt x="978" y="22577"/>
                  </a:lnTo>
                  <a:lnTo>
                    <a:pt x="1078" y="22527"/>
                  </a:lnTo>
                  <a:lnTo>
                    <a:pt x="1179" y="22502"/>
                  </a:lnTo>
                  <a:lnTo>
                    <a:pt x="1279" y="22452"/>
                  </a:lnTo>
                  <a:lnTo>
                    <a:pt x="1404" y="22427"/>
                  </a:lnTo>
                  <a:lnTo>
                    <a:pt x="1504" y="22402"/>
                  </a:lnTo>
                  <a:lnTo>
                    <a:pt x="1605" y="22377"/>
                  </a:lnTo>
                  <a:lnTo>
                    <a:pt x="1705" y="22326"/>
                  </a:lnTo>
                  <a:lnTo>
                    <a:pt x="1805" y="22301"/>
                  </a:lnTo>
                  <a:lnTo>
                    <a:pt x="1905" y="22276"/>
                  </a:lnTo>
                  <a:lnTo>
                    <a:pt x="2006" y="22251"/>
                  </a:lnTo>
                  <a:lnTo>
                    <a:pt x="2131" y="22226"/>
                  </a:lnTo>
                  <a:lnTo>
                    <a:pt x="2231" y="22201"/>
                  </a:lnTo>
                  <a:lnTo>
                    <a:pt x="2331" y="22176"/>
                  </a:lnTo>
                  <a:lnTo>
                    <a:pt x="2432" y="22151"/>
                  </a:lnTo>
                  <a:lnTo>
                    <a:pt x="2532" y="22126"/>
                  </a:lnTo>
                  <a:lnTo>
                    <a:pt x="2632" y="22101"/>
                  </a:lnTo>
                  <a:lnTo>
                    <a:pt x="2758" y="22076"/>
                  </a:lnTo>
                  <a:lnTo>
                    <a:pt x="2858" y="22076"/>
                  </a:lnTo>
                  <a:lnTo>
                    <a:pt x="2958" y="22051"/>
                  </a:lnTo>
                  <a:lnTo>
                    <a:pt x="3058" y="22026"/>
                  </a:lnTo>
                  <a:lnTo>
                    <a:pt x="3184" y="22001"/>
                  </a:lnTo>
                  <a:lnTo>
                    <a:pt x="3284" y="22001"/>
                  </a:lnTo>
                  <a:lnTo>
                    <a:pt x="3384" y="21976"/>
                  </a:lnTo>
                  <a:lnTo>
                    <a:pt x="3484" y="21976"/>
                  </a:lnTo>
                  <a:lnTo>
                    <a:pt x="3585" y="21951"/>
                  </a:lnTo>
                  <a:lnTo>
                    <a:pt x="3710" y="21925"/>
                  </a:lnTo>
                  <a:lnTo>
                    <a:pt x="3810" y="21925"/>
                  </a:lnTo>
                  <a:lnTo>
                    <a:pt x="3910" y="21900"/>
                  </a:lnTo>
                  <a:lnTo>
                    <a:pt x="4136" y="21900"/>
                  </a:lnTo>
                  <a:lnTo>
                    <a:pt x="4236" y="21875"/>
                  </a:lnTo>
                  <a:lnTo>
                    <a:pt x="4462" y="21875"/>
                  </a:lnTo>
                  <a:lnTo>
                    <a:pt x="4562" y="21850"/>
                  </a:lnTo>
                  <a:lnTo>
                    <a:pt x="4888" y="21850"/>
                  </a:lnTo>
                  <a:lnTo>
                    <a:pt x="5013" y="21825"/>
                  </a:lnTo>
                  <a:lnTo>
                    <a:pt x="5991" y="21825"/>
                  </a:lnTo>
                  <a:lnTo>
                    <a:pt x="6066" y="21850"/>
                  </a:lnTo>
                  <a:lnTo>
                    <a:pt x="6342" y="21850"/>
                  </a:lnTo>
                  <a:lnTo>
                    <a:pt x="6417" y="21875"/>
                  </a:lnTo>
                  <a:lnTo>
                    <a:pt x="6592" y="21875"/>
                  </a:lnTo>
                  <a:lnTo>
                    <a:pt x="6667" y="21900"/>
                  </a:lnTo>
                  <a:lnTo>
                    <a:pt x="6843" y="21900"/>
                  </a:lnTo>
                  <a:lnTo>
                    <a:pt x="6918" y="21925"/>
                  </a:lnTo>
                  <a:lnTo>
                    <a:pt x="6993" y="21925"/>
                  </a:lnTo>
                  <a:lnTo>
                    <a:pt x="7093" y="21951"/>
                  </a:lnTo>
                  <a:lnTo>
                    <a:pt x="7169" y="21951"/>
                  </a:lnTo>
                  <a:lnTo>
                    <a:pt x="7244" y="21976"/>
                  </a:lnTo>
                  <a:lnTo>
                    <a:pt x="7344" y="22001"/>
                  </a:lnTo>
                  <a:lnTo>
                    <a:pt x="7419" y="22001"/>
                  </a:lnTo>
                  <a:lnTo>
                    <a:pt x="7494" y="22026"/>
                  </a:lnTo>
                  <a:lnTo>
                    <a:pt x="7570" y="22026"/>
                  </a:lnTo>
                  <a:lnTo>
                    <a:pt x="7670" y="22051"/>
                  </a:lnTo>
                  <a:lnTo>
                    <a:pt x="7745" y="22076"/>
                  </a:lnTo>
                  <a:lnTo>
                    <a:pt x="7820" y="22076"/>
                  </a:lnTo>
                  <a:lnTo>
                    <a:pt x="7895" y="22101"/>
                  </a:lnTo>
                  <a:lnTo>
                    <a:pt x="7971" y="22126"/>
                  </a:lnTo>
                  <a:lnTo>
                    <a:pt x="8071" y="22151"/>
                  </a:lnTo>
                  <a:lnTo>
                    <a:pt x="8146" y="22151"/>
                  </a:lnTo>
                  <a:lnTo>
                    <a:pt x="8221" y="22176"/>
                  </a:lnTo>
                  <a:lnTo>
                    <a:pt x="8296" y="22201"/>
                  </a:lnTo>
                  <a:lnTo>
                    <a:pt x="8372" y="22226"/>
                  </a:lnTo>
                  <a:lnTo>
                    <a:pt x="8447" y="22251"/>
                  </a:lnTo>
                  <a:lnTo>
                    <a:pt x="8547" y="22251"/>
                  </a:lnTo>
                  <a:lnTo>
                    <a:pt x="8622" y="22276"/>
                  </a:lnTo>
                  <a:lnTo>
                    <a:pt x="8697" y="22301"/>
                  </a:lnTo>
                  <a:lnTo>
                    <a:pt x="8773" y="22326"/>
                  </a:lnTo>
                  <a:lnTo>
                    <a:pt x="8848" y="22352"/>
                  </a:lnTo>
                  <a:lnTo>
                    <a:pt x="8923" y="22377"/>
                  </a:lnTo>
                  <a:lnTo>
                    <a:pt x="8998" y="22402"/>
                  </a:lnTo>
                  <a:lnTo>
                    <a:pt x="9073" y="22427"/>
                  </a:lnTo>
                  <a:lnTo>
                    <a:pt x="9174" y="22452"/>
                  </a:lnTo>
                  <a:lnTo>
                    <a:pt x="9249" y="22477"/>
                  </a:lnTo>
                  <a:lnTo>
                    <a:pt x="9324" y="22502"/>
                  </a:lnTo>
                  <a:lnTo>
                    <a:pt x="9399" y="22527"/>
                  </a:lnTo>
                  <a:lnTo>
                    <a:pt x="9550" y="22577"/>
                  </a:lnTo>
                  <a:lnTo>
                    <a:pt x="9700" y="22627"/>
                  </a:lnTo>
                  <a:lnTo>
                    <a:pt x="9850" y="22677"/>
                  </a:lnTo>
                  <a:lnTo>
                    <a:pt x="10001" y="22727"/>
                  </a:lnTo>
                  <a:lnTo>
                    <a:pt x="10151" y="22778"/>
                  </a:lnTo>
                  <a:lnTo>
                    <a:pt x="10301" y="22853"/>
                  </a:lnTo>
                  <a:lnTo>
                    <a:pt x="10402" y="22878"/>
                  </a:lnTo>
                  <a:lnTo>
                    <a:pt x="10452" y="22903"/>
                  </a:lnTo>
                  <a:lnTo>
                    <a:pt x="10602" y="22978"/>
                  </a:lnTo>
                  <a:lnTo>
                    <a:pt x="10753" y="23028"/>
                  </a:lnTo>
                  <a:lnTo>
                    <a:pt x="10878" y="23103"/>
                  </a:lnTo>
                  <a:lnTo>
                    <a:pt x="11028" y="23154"/>
                  </a:lnTo>
                  <a:lnTo>
                    <a:pt x="11179" y="23229"/>
                  </a:lnTo>
                  <a:lnTo>
                    <a:pt x="11329" y="23304"/>
                  </a:lnTo>
                  <a:lnTo>
                    <a:pt x="11605" y="23429"/>
                  </a:lnTo>
                  <a:lnTo>
                    <a:pt x="11880" y="23555"/>
                  </a:lnTo>
                  <a:lnTo>
                    <a:pt x="12181" y="23680"/>
                  </a:lnTo>
                  <a:lnTo>
                    <a:pt x="12457" y="23805"/>
                  </a:lnTo>
                  <a:lnTo>
                    <a:pt x="12607" y="23880"/>
                  </a:lnTo>
                  <a:lnTo>
                    <a:pt x="12733" y="23930"/>
                  </a:lnTo>
                  <a:lnTo>
                    <a:pt x="12883" y="24006"/>
                  </a:lnTo>
                  <a:lnTo>
                    <a:pt x="13008" y="24056"/>
                  </a:lnTo>
                  <a:lnTo>
                    <a:pt x="13159" y="24131"/>
                  </a:lnTo>
                  <a:lnTo>
                    <a:pt x="13309" y="24181"/>
                  </a:lnTo>
                  <a:lnTo>
                    <a:pt x="13434" y="24256"/>
                  </a:lnTo>
                  <a:lnTo>
                    <a:pt x="13459" y="24256"/>
                  </a:lnTo>
                  <a:lnTo>
                    <a:pt x="13585" y="24306"/>
                  </a:lnTo>
                  <a:lnTo>
                    <a:pt x="13710" y="24382"/>
                  </a:lnTo>
                  <a:lnTo>
                    <a:pt x="13860" y="24457"/>
                  </a:lnTo>
                  <a:lnTo>
                    <a:pt x="13986" y="24507"/>
                  </a:lnTo>
                  <a:lnTo>
                    <a:pt x="14136" y="24582"/>
                  </a:lnTo>
                  <a:lnTo>
                    <a:pt x="14186" y="24607"/>
                  </a:lnTo>
                  <a:lnTo>
                    <a:pt x="14261" y="24632"/>
                  </a:lnTo>
                  <a:lnTo>
                    <a:pt x="14337" y="24657"/>
                  </a:lnTo>
                  <a:lnTo>
                    <a:pt x="14412" y="24682"/>
                  </a:lnTo>
                  <a:lnTo>
                    <a:pt x="14487" y="24733"/>
                  </a:lnTo>
                  <a:lnTo>
                    <a:pt x="14537" y="24758"/>
                  </a:lnTo>
                  <a:lnTo>
                    <a:pt x="14612" y="24783"/>
                  </a:lnTo>
                  <a:lnTo>
                    <a:pt x="14687" y="24808"/>
                  </a:lnTo>
                  <a:lnTo>
                    <a:pt x="14763" y="24833"/>
                  </a:lnTo>
                  <a:lnTo>
                    <a:pt x="14813" y="24858"/>
                  </a:lnTo>
                  <a:lnTo>
                    <a:pt x="14888" y="24883"/>
                  </a:lnTo>
                  <a:lnTo>
                    <a:pt x="14963" y="24908"/>
                  </a:lnTo>
                  <a:lnTo>
                    <a:pt x="15038" y="24933"/>
                  </a:lnTo>
                  <a:lnTo>
                    <a:pt x="15114" y="24958"/>
                  </a:lnTo>
                  <a:lnTo>
                    <a:pt x="15164" y="24983"/>
                  </a:lnTo>
                  <a:lnTo>
                    <a:pt x="15239" y="25008"/>
                  </a:lnTo>
                  <a:lnTo>
                    <a:pt x="15314" y="25033"/>
                  </a:lnTo>
                  <a:lnTo>
                    <a:pt x="15389" y="25058"/>
                  </a:lnTo>
                  <a:lnTo>
                    <a:pt x="15464" y="25083"/>
                  </a:lnTo>
                  <a:lnTo>
                    <a:pt x="15540" y="25108"/>
                  </a:lnTo>
                  <a:lnTo>
                    <a:pt x="15615" y="25134"/>
                  </a:lnTo>
                  <a:lnTo>
                    <a:pt x="15665" y="25159"/>
                  </a:lnTo>
                  <a:lnTo>
                    <a:pt x="15740" y="25184"/>
                  </a:lnTo>
                  <a:lnTo>
                    <a:pt x="15815" y="25209"/>
                  </a:lnTo>
                  <a:lnTo>
                    <a:pt x="15916" y="25234"/>
                  </a:lnTo>
                  <a:lnTo>
                    <a:pt x="16016" y="25259"/>
                  </a:lnTo>
                  <a:lnTo>
                    <a:pt x="16091" y="25284"/>
                  </a:lnTo>
                  <a:lnTo>
                    <a:pt x="16191" y="25309"/>
                  </a:lnTo>
                  <a:lnTo>
                    <a:pt x="16291" y="25334"/>
                  </a:lnTo>
                  <a:lnTo>
                    <a:pt x="16392" y="25359"/>
                  </a:lnTo>
                  <a:lnTo>
                    <a:pt x="16467" y="25384"/>
                  </a:lnTo>
                  <a:lnTo>
                    <a:pt x="16567" y="25384"/>
                  </a:lnTo>
                  <a:lnTo>
                    <a:pt x="16667" y="25409"/>
                  </a:lnTo>
                  <a:lnTo>
                    <a:pt x="16743" y="25434"/>
                  </a:lnTo>
                  <a:lnTo>
                    <a:pt x="16843" y="25459"/>
                  </a:lnTo>
                  <a:lnTo>
                    <a:pt x="16943" y="25484"/>
                  </a:lnTo>
                  <a:lnTo>
                    <a:pt x="17043" y="25509"/>
                  </a:lnTo>
                  <a:lnTo>
                    <a:pt x="17119" y="25509"/>
                  </a:lnTo>
                  <a:lnTo>
                    <a:pt x="17219" y="25535"/>
                  </a:lnTo>
                  <a:lnTo>
                    <a:pt x="17319" y="25560"/>
                  </a:lnTo>
                  <a:lnTo>
                    <a:pt x="17419" y="25560"/>
                  </a:lnTo>
                  <a:lnTo>
                    <a:pt x="17520" y="25585"/>
                  </a:lnTo>
                  <a:lnTo>
                    <a:pt x="17595" y="25610"/>
                  </a:lnTo>
                  <a:lnTo>
                    <a:pt x="17695" y="25610"/>
                  </a:lnTo>
                  <a:lnTo>
                    <a:pt x="17795" y="25635"/>
                  </a:lnTo>
                  <a:lnTo>
                    <a:pt x="17895" y="25635"/>
                  </a:lnTo>
                  <a:lnTo>
                    <a:pt x="17971" y="25660"/>
                  </a:lnTo>
                  <a:lnTo>
                    <a:pt x="18071" y="25685"/>
                  </a:lnTo>
                  <a:lnTo>
                    <a:pt x="18271" y="25685"/>
                  </a:lnTo>
                  <a:lnTo>
                    <a:pt x="18372" y="25710"/>
                  </a:lnTo>
                  <a:lnTo>
                    <a:pt x="18447" y="25710"/>
                  </a:lnTo>
                  <a:lnTo>
                    <a:pt x="18547" y="25735"/>
                  </a:lnTo>
                  <a:lnTo>
                    <a:pt x="18848" y="25735"/>
                  </a:lnTo>
                  <a:lnTo>
                    <a:pt x="18923" y="25760"/>
                  </a:lnTo>
                  <a:lnTo>
                    <a:pt x="19700" y="25760"/>
                  </a:lnTo>
                  <a:lnTo>
                    <a:pt x="19800" y="25735"/>
                  </a:lnTo>
                  <a:lnTo>
                    <a:pt x="20176" y="25735"/>
                  </a:lnTo>
                  <a:lnTo>
                    <a:pt x="20276" y="25710"/>
                  </a:lnTo>
                  <a:lnTo>
                    <a:pt x="20552" y="25710"/>
                  </a:lnTo>
                  <a:lnTo>
                    <a:pt x="20652" y="25685"/>
                  </a:lnTo>
                  <a:lnTo>
                    <a:pt x="20753" y="25685"/>
                  </a:lnTo>
                  <a:lnTo>
                    <a:pt x="20853" y="25660"/>
                  </a:lnTo>
                  <a:lnTo>
                    <a:pt x="20953" y="25660"/>
                  </a:lnTo>
                  <a:lnTo>
                    <a:pt x="21028" y="25635"/>
                  </a:lnTo>
                  <a:lnTo>
                    <a:pt x="21129" y="25635"/>
                  </a:lnTo>
                  <a:lnTo>
                    <a:pt x="21229" y="25610"/>
                  </a:lnTo>
                  <a:lnTo>
                    <a:pt x="21329" y="25610"/>
                  </a:lnTo>
                  <a:lnTo>
                    <a:pt x="21429" y="25585"/>
                  </a:lnTo>
                  <a:lnTo>
                    <a:pt x="21505" y="25585"/>
                  </a:lnTo>
                  <a:lnTo>
                    <a:pt x="21605" y="25560"/>
                  </a:lnTo>
                  <a:lnTo>
                    <a:pt x="21705" y="25535"/>
                  </a:lnTo>
                  <a:lnTo>
                    <a:pt x="21805" y="25535"/>
                  </a:lnTo>
                  <a:lnTo>
                    <a:pt x="21906" y="25509"/>
                  </a:lnTo>
                  <a:lnTo>
                    <a:pt x="21981" y="25484"/>
                  </a:lnTo>
                  <a:lnTo>
                    <a:pt x="22056" y="25459"/>
                  </a:lnTo>
                  <a:lnTo>
                    <a:pt x="22131" y="25459"/>
                  </a:lnTo>
                  <a:lnTo>
                    <a:pt x="22206" y="25434"/>
                  </a:lnTo>
                  <a:lnTo>
                    <a:pt x="22281" y="25409"/>
                  </a:lnTo>
                  <a:lnTo>
                    <a:pt x="22357" y="25384"/>
                  </a:lnTo>
                  <a:lnTo>
                    <a:pt x="22432" y="25384"/>
                  </a:lnTo>
                  <a:lnTo>
                    <a:pt x="22507" y="25359"/>
                  </a:lnTo>
                  <a:lnTo>
                    <a:pt x="22557" y="25334"/>
                  </a:lnTo>
                  <a:lnTo>
                    <a:pt x="22632" y="25309"/>
                  </a:lnTo>
                  <a:lnTo>
                    <a:pt x="22708" y="25284"/>
                  </a:lnTo>
                  <a:lnTo>
                    <a:pt x="22783" y="25259"/>
                  </a:lnTo>
                  <a:lnTo>
                    <a:pt x="22858" y="25234"/>
                  </a:lnTo>
                  <a:lnTo>
                    <a:pt x="22933" y="25184"/>
                  </a:lnTo>
                  <a:lnTo>
                    <a:pt x="22983" y="25159"/>
                  </a:lnTo>
                  <a:lnTo>
                    <a:pt x="23058" y="25134"/>
                  </a:lnTo>
                  <a:lnTo>
                    <a:pt x="23134" y="25108"/>
                  </a:lnTo>
                  <a:lnTo>
                    <a:pt x="23184" y="25083"/>
                  </a:lnTo>
                  <a:lnTo>
                    <a:pt x="23259" y="25033"/>
                  </a:lnTo>
                  <a:lnTo>
                    <a:pt x="23284" y="25033"/>
                  </a:lnTo>
                  <a:lnTo>
                    <a:pt x="23334" y="25008"/>
                  </a:lnTo>
                  <a:lnTo>
                    <a:pt x="23359" y="24983"/>
                  </a:lnTo>
                  <a:lnTo>
                    <a:pt x="23384" y="24958"/>
                  </a:lnTo>
                  <a:lnTo>
                    <a:pt x="23434" y="24958"/>
                  </a:lnTo>
                  <a:lnTo>
                    <a:pt x="23459" y="24933"/>
                  </a:lnTo>
                  <a:lnTo>
                    <a:pt x="23484" y="24908"/>
                  </a:lnTo>
                  <a:lnTo>
                    <a:pt x="23510" y="24908"/>
                  </a:lnTo>
                  <a:lnTo>
                    <a:pt x="23560" y="24883"/>
                  </a:lnTo>
                  <a:lnTo>
                    <a:pt x="23585" y="24858"/>
                  </a:lnTo>
                  <a:lnTo>
                    <a:pt x="23610" y="24833"/>
                  </a:lnTo>
                  <a:lnTo>
                    <a:pt x="23635" y="24808"/>
                  </a:lnTo>
                  <a:lnTo>
                    <a:pt x="23660" y="24808"/>
                  </a:lnTo>
                  <a:lnTo>
                    <a:pt x="23710" y="24783"/>
                  </a:lnTo>
                  <a:lnTo>
                    <a:pt x="23735" y="24758"/>
                  </a:lnTo>
                  <a:lnTo>
                    <a:pt x="23760" y="24733"/>
                  </a:lnTo>
                  <a:lnTo>
                    <a:pt x="23785" y="24707"/>
                  </a:lnTo>
                  <a:lnTo>
                    <a:pt x="23810" y="24707"/>
                  </a:lnTo>
                  <a:lnTo>
                    <a:pt x="23860" y="24682"/>
                  </a:lnTo>
                  <a:lnTo>
                    <a:pt x="23885" y="24657"/>
                  </a:lnTo>
                  <a:lnTo>
                    <a:pt x="23911" y="24632"/>
                  </a:lnTo>
                  <a:lnTo>
                    <a:pt x="23936" y="24607"/>
                  </a:lnTo>
                  <a:lnTo>
                    <a:pt x="23961" y="24582"/>
                  </a:lnTo>
                  <a:lnTo>
                    <a:pt x="23986" y="24557"/>
                  </a:lnTo>
                  <a:lnTo>
                    <a:pt x="24011" y="24532"/>
                  </a:lnTo>
                  <a:lnTo>
                    <a:pt x="24036" y="24507"/>
                  </a:lnTo>
                  <a:lnTo>
                    <a:pt x="24086" y="24482"/>
                  </a:lnTo>
                  <a:lnTo>
                    <a:pt x="24111" y="24482"/>
                  </a:lnTo>
                  <a:lnTo>
                    <a:pt x="24136" y="24457"/>
                  </a:lnTo>
                  <a:lnTo>
                    <a:pt x="24161" y="24432"/>
                  </a:lnTo>
                  <a:lnTo>
                    <a:pt x="24186" y="24407"/>
                  </a:lnTo>
                  <a:lnTo>
                    <a:pt x="24211" y="24382"/>
                  </a:lnTo>
                  <a:lnTo>
                    <a:pt x="24236" y="24357"/>
                  </a:lnTo>
                  <a:lnTo>
                    <a:pt x="24261" y="24331"/>
                  </a:lnTo>
                  <a:lnTo>
                    <a:pt x="24286" y="24306"/>
                  </a:lnTo>
                  <a:lnTo>
                    <a:pt x="24312" y="24281"/>
                  </a:lnTo>
                  <a:lnTo>
                    <a:pt x="24337" y="24256"/>
                  </a:lnTo>
                  <a:lnTo>
                    <a:pt x="24362" y="24231"/>
                  </a:lnTo>
                  <a:lnTo>
                    <a:pt x="24387" y="24206"/>
                  </a:lnTo>
                  <a:lnTo>
                    <a:pt x="24412" y="24156"/>
                  </a:lnTo>
                  <a:lnTo>
                    <a:pt x="24437" y="24131"/>
                  </a:lnTo>
                  <a:lnTo>
                    <a:pt x="24462" y="24106"/>
                  </a:lnTo>
                  <a:lnTo>
                    <a:pt x="24487" y="24081"/>
                  </a:lnTo>
                  <a:lnTo>
                    <a:pt x="24487" y="24056"/>
                  </a:lnTo>
                  <a:lnTo>
                    <a:pt x="24512" y="24031"/>
                  </a:lnTo>
                  <a:lnTo>
                    <a:pt x="24537" y="24006"/>
                  </a:lnTo>
                  <a:lnTo>
                    <a:pt x="24562" y="23981"/>
                  </a:lnTo>
                  <a:lnTo>
                    <a:pt x="24587" y="23956"/>
                  </a:lnTo>
                  <a:lnTo>
                    <a:pt x="24612" y="23905"/>
                  </a:lnTo>
                  <a:lnTo>
                    <a:pt x="24637" y="23880"/>
                  </a:lnTo>
                  <a:lnTo>
                    <a:pt x="24637" y="23855"/>
                  </a:lnTo>
                  <a:lnTo>
                    <a:pt x="24662" y="23830"/>
                  </a:lnTo>
                  <a:lnTo>
                    <a:pt x="24687" y="23805"/>
                  </a:lnTo>
                  <a:lnTo>
                    <a:pt x="24713" y="23755"/>
                  </a:lnTo>
                  <a:lnTo>
                    <a:pt x="24738" y="23730"/>
                  </a:lnTo>
                  <a:lnTo>
                    <a:pt x="24738" y="23705"/>
                  </a:lnTo>
                  <a:lnTo>
                    <a:pt x="24763" y="23680"/>
                  </a:lnTo>
                  <a:lnTo>
                    <a:pt x="24788" y="23630"/>
                  </a:lnTo>
                  <a:lnTo>
                    <a:pt x="24813" y="23605"/>
                  </a:lnTo>
                  <a:lnTo>
                    <a:pt x="24813" y="23580"/>
                  </a:lnTo>
                  <a:lnTo>
                    <a:pt x="24838" y="23555"/>
                  </a:lnTo>
                  <a:lnTo>
                    <a:pt x="24863" y="23504"/>
                  </a:lnTo>
                  <a:lnTo>
                    <a:pt x="24863" y="23479"/>
                  </a:lnTo>
                  <a:lnTo>
                    <a:pt x="24888" y="23454"/>
                  </a:lnTo>
                  <a:lnTo>
                    <a:pt x="24913" y="23404"/>
                  </a:lnTo>
                  <a:lnTo>
                    <a:pt x="24913" y="23379"/>
                  </a:lnTo>
                  <a:lnTo>
                    <a:pt x="24938" y="23354"/>
                  </a:lnTo>
                  <a:lnTo>
                    <a:pt x="24938" y="23304"/>
                  </a:lnTo>
                  <a:lnTo>
                    <a:pt x="24963" y="23279"/>
                  </a:lnTo>
                  <a:lnTo>
                    <a:pt x="24988" y="23254"/>
                  </a:lnTo>
                  <a:lnTo>
                    <a:pt x="24988" y="23204"/>
                  </a:lnTo>
                  <a:lnTo>
                    <a:pt x="25013" y="23179"/>
                  </a:lnTo>
                  <a:lnTo>
                    <a:pt x="25013" y="23128"/>
                  </a:lnTo>
                  <a:lnTo>
                    <a:pt x="25038" y="23103"/>
                  </a:lnTo>
                  <a:lnTo>
                    <a:pt x="25038" y="23078"/>
                  </a:lnTo>
                  <a:lnTo>
                    <a:pt x="25063" y="23028"/>
                  </a:lnTo>
                  <a:lnTo>
                    <a:pt x="25063" y="23003"/>
                  </a:lnTo>
                  <a:lnTo>
                    <a:pt x="25089" y="22953"/>
                  </a:lnTo>
                  <a:lnTo>
                    <a:pt x="25089" y="22928"/>
                  </a:lnTo>
                  <a:lnTo>
                    <a:pt x="25114" y="22878"/>
                  </a:lnTo>
                  <a:lnTo>
                    <a:pt x="25114" y="22853"/>
                  </a:lnTo>
                  <a:lnTo>
                    <a:pt x="25139" y="22803"/>
                  </a:lnTo>
                  <a:lnTo>
                    <a:pt x="25139" y="22778"/>
                  </a:lnTo>
                  <a:lnTo>
                    <a:pt x="25139" y="22727"/>
                  </a:lnTo>
                  <a:lnTo>
                    <a:pt x="25164" y="22702"/>
                  </a:lnTo>
                  <a:lnTo>
                    <a:pt x="25164" y="22652"/>
                  </a:lnTo>
                  <a:lnTo>
                    <a:pt x="25164" y="22627"/>
                  </a:lnTo>
                  <a:lnTo>
                    <a:pt x="25189" y="22577"/>
                  </a:lnTo>
                  <a:lnTo>
                    <a:pt x="25189" y="22527"/>
                  </a:lnTo>
                  <a:lnTo>
                    <a:pt x="25189" y="22502"/>
                  </a:lnTo>
                  <a:lnTo>
                    <a:pt x="25214" y="22452"/>
                  </a:lnTo>
                  <a:lnTo>
                    <a:pt x="25214" y="22427"/>
                  </a:lnTo>
                  <a:lnTo>
                    <a:pt x="25214" y="22377"/>
                  </a:lnTo>
                  <a:lnTo>
                    <a:pt x="25214" y="22352"/>
                  </a:lnTo>
                  <a:lnTo>
                    <a:pt x="25214" y="22301"/>
                  </a:lnTo>
                  <a:lnTo>
                    <a:pt x="25239" y="22276"/>
                  </a:lnTo>
                  <a:lnTo>
                    <a:pt x="25239" y="22201"/>
                  </a:lnTo>
                  <a:lnTo>
                    <a:pt x="25239" y="22126"/>
                  </a:lnTo>
                  <a:lnTo>
                    <a:pt x="25239" y="22051"/>
                  </a:lnTo>
                  <a:lnTo>
                    <a:pt x="25264" y="21951"/>
                  </a:lnTo>
                  <a:lnTo>
                    <a:pt x="25264" y="21875"/>
                  </a:lnTo>
                  <a:lnTo>
                    <a:pt x="25264" y="21800"/>
                  </a:lnTo>
                  <a:lnTo>
                    <a:pt x="25264" y="21725"/>
                  </a:lnTo>
                  <a:lnTo>
                    <a:pt x="25264" y="21650"/>
                  </a:lnTo>
                  <a:lnTo>
                    <a:pt x="25264" y="21575"/>
                  </a:lnTo>
                  <a:lnTo>
                    <a:pt x="25264" y="21499"/>
                  </a:lnTo>
                  <a:lnTo>
                    <a:pt x="25264" y="21424"/>
                  </a:lnTo>
                  <a:lnTo>
                    <a:pt x="25289" y="21249"/>
                  </a:lnTo>
                  <a:lnTo>
                    <a:pt x="25289" y="21098"/>
                  </a:lnTo>
                  <a:lnTo>
                    <a:pt x="25289" y="20948"/>
                  </a:lnTo>
                  <a:lnTo>
                    <a:pt x="25289" y="20873"/>
                  </a:lnTo>
                  <a:lnTo>
                    <a:pt x="25289" y="20798"/>
                  </a:lnTo>
                  <a:lnTo>
                    <a:pt x="25289" y="20697"/>
                  </a:lnTo>
                  <a:lnTo>
                    <a:pt x="25289" y="20622"/>
                  </a:lnTo>
                  <a:lnTo>
                    <a:pt x="25289" y="20547"/>
                  </a:lnTo>
                  <a:lnTo>
                    <a:pt x="25314" y="20472"/>
                  </a:lnTo>
                  <a:lnTo>
                    <a:pt x="25314" y="20397"/>
                  </a:lnTo>
                  <a:lnTo>
                    <a:pt x="25314" y="20321"/>
                  </a:lnTo>
                  <a:lnTo>
                    <a:pt x="25314" y="20296"/>
                  </a:lnTo>
                  <a:lnTo>
                    <a:pt x="25314" y="20246"/>
                  </a:lnTo>
                  <a:lnTo>
                    <a:pt x="25339" y="20221"/>
                  </a:lnTo>
                  <a:lnTo>
                    <a:pt x="25339" y="20171"/>
                  </a:lnTo>
                  <a:lnTo>
                    <a:pt x="25339" y="20146"/>
                  </a:lnTo>
                  <a:lnTo>
                    <a:pt x="25339" y="20096"/>
                  </a:lnTo>
                  <a:lnTo>
                    <a:pt x="25339" y="20071"/>
                  </a:lnTo>
                  <a:lnTo>
                    <a:pt x="25364" y="20021"/>
                  </a:lnTo>
                  <a:lnTo>
                    <a:pt x="25364" y="19996"/>
                  </a:lnTo>
                  <a:lnTo>
                    <a:pt x="25364" y="19971"/>
                  </a:lnTo>
                  <a:lnTo>
                    <a:pt x="25389" y="19920"/>
                  </a:lnTo>
                  <a:lnTo>
                    <a:pt x="25389" y="19895"/>
                  </a:lnTo>
                  <a:lnTo>
                    <a:pt x="25389" y="19845"/>
                  </a:lnTo>
                  <a:lnTo>
                    <a:pt x="25414" y="19820"/>
                  </a:lnTo>
                  <a:lnTo>
                    <a:pt x="25414" y="19770"/>
                  </a:lnTo>
                  <a:lnTo>
                    <a:pt x="25414" y="19745"/>
                  </a:lnTo>
                  <a:lnTo>
                    <a:pt x="25439" y="19720"/>
                  </a:lnTo>
                  <a:lnTo>
                    <a:pt x="25439" y="19670"/>
                  </a:lnTo>
                  <a:lnTo>
                    <a:pt x="25464" y="19645"/>
                  </a:lnTo>
                  <a:lnTo>
                    <a:pt x="25464" y="19595"/>
                  </a:lnTo>
                  <a:lnTo>
                    <a:pt x="25490" y="19570"/>
                  </a:lnTo>
                  <a:lnTo>
                    <a:pt x="25490" y="19545"/>
                  </a:lnTo>
                  <a:lnTo>
                    <a:pt x="25515" y="19494"/>
                  </a:lnTo>
                  <a:lnTo>
                    <a:pt x="25515" y="19469"/>
                  </a:lnTo>
                  <a:lnTo>
                    <a:pt x="25540" y="19444"/>
                  </a:lnTo>
                  <a:lnTo>
                    <a:pt x="25565" y="19394"/>
                  </a:lnTo>
                  <a:lnTo>
                    <a:pt x="25565" y="19369"/>
                  </a:lnTo>
                  <a:lnTo>
                    <a:pt x="25590" y="19344"/>
                  </a:lnTo>
                  <a:lnTo>
                    <a:pt x="25615" y="19319"/>
                  </a:lnTo>
                  <a:lnTo>
                    <a:pt x="25615" y="19269"/>
                  </a:lnTo>
                  <a:lnTo>
                    <a:pt x="25640" y="19244"/>
                  </a:lnTo>
                  <a:lnTo>
                    <a:pt x="25665" y="19219"/>
                  </a:lnTo>
                  <a:lnTo>
                    <a:pt x="25690" y="19194"/>
                  </a:lnTo>
                  <a:lnTo>
                    <a:pt x="25715" y="19144"/>
                  </a:lnTo>
                  <a:lnTo>
                    <a:pt x="25740" y="19118"/>
                  </a:lnTo>
                  <a:lnTo>
                    <a:pt x="25740" y="19093"/>
                  </a:lnTo>
                  <a:lnTo>
                    <a:pt x="25765" y="19068"/>
                  </a:lnTo>
                  <a:lnTo>
                    <a:pt x="25790" y="19043"/>
                  </a:lnTo>
                  <a:lnTo>
                    <a:pt x="25815" y="19018"/>
                  </a:lnTo>
                  <a:lnTo>
                    <a:pt x="25840" y="18968"/>
                  </a:lnTo>
                  <a:lnTo>
                    <a:pt x="25865" y="18943"/>
                  </a:lnTo>
                  <a:lnTo>
                    <a:pt x="25891" y="18918"/>
                  </a:lnTo>
                  <a:lnTo>
                    <a:pt x="25941" y="18893"/>
                  </a:lnTo>
                  <a:lnTo>
                    <a:pt x="25966" y="18868"/>
                  </a:lnTo>
                  <a:lnTo>
                    <a:pt x="25991" y="18843"/>
                  </a:lnTo>
                  <a:lnTo>
                    <a:pt x="26016" y="18818"/>
                  </a:lnTo>
                  <a:lnTo>
                    <a:pt x="26041" y="18793"/>
                  </a:lnTo>
                  <a:lnTo>
                    <a:pt x="26091" y="18768"/>
                  </a:lnTo>
                  <a:lnTo>
                    <a:pt x="26116" y="18742"/>
                  </a:lnTo>
                  <a:lnTo>
                    <a:pt x="26141" y="18717"/>
                  </a:lnTo>
                  <a:lnTo>
                    <a:pt x="26191" y="18692"/>
                  </a:lnTo>
                  <a:lnTo>
                    <a:pt x="26216" y="18667"/>
                  </a:lnTo>
                  <a:lnTo>
                    <a:pt x="26266" y="18642"/>
                  </a:lnTo>
                  <a:lnTo>
                    <a:pt x="26292" y="18617"/>
                  </a:lnTo>
                  <a:lnTo>
                    <a:pt x="26342" y="18617"/>
                  </a:lnTo>
                  <a:lnTo>
                    <a:pt x="26367" y="18592"/>
                  </a:lnTo>
                  <a:lnTo>
                    <a:pt x="26417" y="18567"/>
                  </a:lnTo>
                  <a:lnTo>
                    <a:pt x="26467" y="18542"/>
                  </a:lnTo>
                  <a:lnTo>
                    <a:pt x="26492" y="18517"/>
                  </a:lnTo>
                  <a:lnTo>
                    <a:pt x="26542" y="18517"/>
                  </a:lnTo>
                  <a:lnTo>
                    <a:pt x="26592" y="18492"/>
                  </a:lnTo>
                  <a:lnTo>
                    <a:pt x="26642" y="18467"/>
                  </a:lnTo>
                  <a:lnTo>
                    <a:pt x="26667" y="18442"/>
                  </a:lnTo>
                  <a:lnTo>
                    <a:pt x="26718" y="18442"/>
                  </a:lnTo>
                  <a:lnTo>
                    <a:pt x="26768" y="18417"/>
                  </a:lnTo>
                  <a:lnTo>
                    <a:pt x="26818" y="18392"/>
                  </a:lnTo>
                  <a:lnTo>
                    <a:pt x="26868" y="18392"/>
                  </a:lnTo>
                  <a:lnTo>
                    <a:pt x="26918" y="18367"/>
                  </a:lnTo>
                  <a:lnTo>
                    <a:pt x="26968" y="18341"/>
                  </a:lnTo>
                  <a:lnTo>
                    <a:pt x="27018" y="18341"/>
                  </a:lnTo>
                  <a:lnTo>
                    <a:pt x="27094" y="18316"/>
                  </a:lnTo>
                  <a:lnTo>
                    <a:pt x="27144" y="18316"/>
                  </a:lnTo>
                  <a:lnTo>
                    <a:pt x="27194" y="18291"/>
                  </a:lnTo>
                  <a:lnTo>
                    <a:pt x="27269" y="18291"/>
                  </a:lnTo>
                  <a:lnTo>
                    <a:pt x="27319" y="18266"/>
                  </a:lnTo>
                  <a:lnTo>
                    <a:pt x="27444" y="18266"/>
                  </a:lnTo>
                  <a:lnTo>
                    <a:pt x="27495" y="18241"/>
                  </a:lnTo>
                  <a:lnTo>
                    <a:pt x="27620" y="18241"/>
                  </a:lnTo>
                  <a:lnTo>
                    <a:pt x="27670" y="18216"/>
                  </a:lnTo>
                  <a:lnTo>
                    <a:pt x="28271" y="18216"/>
                  </a:lnTo>
                  <a:lnTo>
                    <a:pt x="28347" y="18241"/>
                  </a:lnTo>
                  <a:lnTo>
                    <a:pt x="28497" y="18241"/>
                  </a:lnTo>
                  <a:lnTo>
                    <a:pt x="28547" y="18266"/>
                  </a:lnTo>
                  <a:lnTo>
                    <a:pt x="28647" y="18266"/>
                  </a:lnTo>
                  <a:lnTo>
                    <a:pt x="28698" y="18291"/>
                  </a:lnTo>
                  <a:lnTo>
                    <a:pt x="28748" y="18291"/>
                  </a:lnTo>
                  <a:lnTo>
                    <a:pt x="28798" y="18316"/>
                  </a:lnTo>
                  <a:lnTo>
                    <a:pt x="28848" y="18316"/>
                  </a:lnTo>
                  <a:lnTo>
                    <a:pt x="28898" y="18341"/>
                  </a:lnTo>
                  <a:lnTo>
                    <a:pt x="28973" y="18341"/>
                  </a:lnTo>
                  <a:lnTo>
                    <a:pt x="29023" y="18367"/>
                  </a:lnTo>
                  <a:lnTo>
                    <a:pt x="29073" y="18367"/>
                  </a:lnTo>
                  <a:lnTo>
                    <a:pt x="29124" y="18392"/>
                  </a:lnTo>
                  <a:lnTo>
                    <a:pt x="29174" y="18392"/>
                  </a:lnTo>
                  <a:lnTo>
                    <a:pt x="29224" y="18417"/>
                  </a:lnTo>
                  <a:lnTo>
                    <a:pt x="29274" y="18442"/>
                  </a:lnTo>
                  <a:lnTo>
                    <a:pt x="29299" y="18442"/>
                  </a:lnTo>
                  <a:lnTo>
                    <a:pt x="29349" y="18467"/>
                  </a:lnTo>
                  <a:lnTo>
                    <a:pt x="29399" y="18492"/>
                  </a:lnTo>
                  <a:lnTo>
                    <a:pt x="29449" y="18517"/>
                  </a:lnTo>
                  <a:lnTo>
                    <a:pt x="29500" y="18517"/>
                  </a:lnTo>
                  <a:lnTo>
                    <a:pt x="29550" y="18542"/>
                  </a:lnTo>
                  <a:lnTo>
                    <a:pt x="29600" y="18567"/>
                  </a:lnTo>
                  <a:lnTo>
                    <a:pt x="29650" y="18592"/>
                  </a:lnTo>
                  <a:lnTo>
                    <a:pt x="29700" y="18592"/>
                  </a:lnTo>
                  <a:lnTo>
                    <a:pt x="29750" y="18617"/>
                  </a:lnTo>
                  <a:lnTo>
                    <a:pt x="29800" y="18642"/>
                  </a:lnTo>
                  <a:lnTo>
                    <a:pt x="29850" y="18667"/>
                  </a:lnTo>
                  <a:lnTo>
                    <a:pt x="29901" y="18692"/>
                  </a:lnTo>
                  <a:lnTo>
                    <a:pt x="29926" y="18717"/>
                  </a:lnTo>
                  <a:lnTo>
                    <a:pt x="29976" y="18742"/>
                  </a:lnTo>
                  <a:lnTo>
                    <a:pt x="30076" y="18793"/>
                  </a:lnTo>
                  <a:lnTo>
                    <a:pt x="30176" y="18818"/>
                  </a:lnTo>
                  <a:lnTo>
                    <a:pt x="30276" y="18868"/>
                  </a:lnTo>
                  <a:lnTo>
                    <a:pt x="30352" y="18918"/>
                  </a:lnTo>
                  <a:lnTo>
                    <a:pt x="30452" y="18968"/>
                  </a:lnTo>
                  <a:lnTo>
                    <a:pt x="30552" y="19018"/>
                  </a:lnTo>
                  <a:lnTo>
                    <a:pt x="30627" y="19068"/>
                  </a:lnTo>
                  <a:lnTo>
                    <a:pt x="30728" y="19118"/>
                  </a:lnTo>
                  <a:lnTo>
                    <a:pt x="30828" y="19169"/>
                  </a:lnTo>
                  <a:lnTo>
                    <a:pt x="31003" y="19294"/>
                  </a:lnTo>
                  <a:lnTo>
                    <a:pt x="31179" y="19394"/>
                  </a:lnTo>
                  <a:lnTo>
                    <a:pt x="31279" y="19444"/>
                  </a:lnTo>
                  <a:lnTo>
                    <a:pt x="31354" y="19494"/>
                  </a:lnTo>
                  <a:lnTo>
                    <a:pt x="31454" y="19545"/>
                  </a:lnTo>
                  <a:lnTo>
                    <a:pt x="31555" y="19595"/>
                  </a:lnTo>
                  <a:lnTo>
                    <a:pt x="31630" y="19645"/>
                  </a:lnTo>
                  <a:lnTo>
                    <a:pt x="31730" y="19695"/>
                  </a:lnTo>
                  <a:lnTo>
                    <a:pt x="31830" y="19745"/>
                  </a:lnTo>
                  <a:lnTo>
                    <a:pt x="31906" y="19795"/>
                  </a:lnTo>
                  <a:lnTo>
                    <a:pt x="32006" y="19845"/>
                  </a:lnTo>
                  <a:lnTo>
                    <a:pt x="32056" y="19870"/>
                  </a:lnTo>
                  <a:lnTo>
                    <a:pt x="32106" y="19870"/>
                  </a:lnTo>
                  <a:lnTo>
                    <a:pt x="32156" y="19895"/>
                  </a:lnTo>
                  <a:lnTo>
                    <a:pt x="32206" y="19920"/>
                  </a:lnTo>
                  <a:lnTo>
                    <a:pt x="32256" y="19946"/>
                  </a:lnTo>
                  <a:lnTo>
                    <a:pt x="32282" y="19971"/>
                  </a:lnTo>
                  <a:lnTo>
                    <a:pt x="32332" y="19996"/>
                  </a:lnTo>
                  <a:lnTo>
                    <a:pt x="32382" y="20021"/>
                  </a:lnTo>
                  <a:lnTo>
                    <a:pt x="32432" y="20021"/>
                  </a:lnTo>
                  <a:lnTo>
                    <a:pt x="32482" y="20046"/>
                  </a:lnTo>
                  <a:lnTo>
                    <a:pt x="32532" y="20071"/>
                  </a:lnTo>
                  <a:lnTo>
                    <a:pt x="32582" y="20096"/>
                  </a:lnTo>
                  <a:lnTo>
                    <a:pt x="32632" y="20096"/>
                  </a:lnTo>
                  <a:lnTo>
                    <a:pt x="32683" y="20121"/>
                  </a:lnTo>
                  <a:lnTo>
                    <a:pt x="32733" y="20146"/>
                  </a:lnTo>
                  <a:lnTo>
                    <a:pt x="32783" y="20171"/>
                  </a:lnTo>
                  <a:lnTo>
                    <a:pt x="32833" y="20171"/>
                  </a:lnTo>
                  <a:lnTo>
                    <a:pt x="32858" y="20196"/>
                  </a:lnTo>
                  <a:lnTo>
                    <a:pt x="32908" y="20221"/>
                  </a:lnTo>
                  <a:lnTo>
                    <a:pt x="32958" y="20221"/>
                  </a:lnTo>
                  <a:lnTo>
                    <a:pt x="33008" y="20246"/>
                  </a:lnTo>
                  <a:lnTo>
                    <a:pt x="33058" y="20246"/>
                  </a:lnTo>
                  <a:lnTo>
                    <a:pt x="33109" y="20271"/>
                  </a:lnTo>
                  <a:lnTo>
                    <a:pt x="33159" y="20271"/>
                  </a:lnTo>
                  <a:lnTo>
                    <a:pt x="33209" y="20296"/>
                  </a:lnTo>
                  <a:lnTo>
                    <a:pt x="33259" y="20296"/>
                  </a:lnTo>
                  <a:lnTo>
                    <a:pt x="33309" y="20321"/>
                  </a:lnTo>
                  <a:lnTo>
                    <a:pt x="33359" y="20321"/>
                  </a:lnTo>
                  <a:lnTo>
                    <a:pt x="33434" y="20347"/>
                  </a:lnTo>
                  <a:lnTo>
                    <a:pt x="33535" y="20347"/>
                  </a:lnTo>
                  <a:lnTo>
                    <a:pt x="33610" y="20372"/>
                  </a:lnTo>
                  <a:lnTo>
                    <a:pt x="33685" y="20372"/>
                  </a:lnTo>
                  <a:lnTo>
                    <a:pt x="33760" y="20397"/>
                  </a:lnTo>
                  <a:lnTo>
                    <a:pt x="33835" y="20397"/>
                  </a:lnTo>
                  <a:lnTo>
                    <a:pt x="33911" y="20422"/>
                  </a:lnTo>
                  <a:lnTo>
                    <a:pt x="34036" y="20422"/>
                  </a:lnTo>
                  <a:lnTo>
                    <a:pt x="34111" y="20447"/>
                  </a:lnTo>
                  <a:lnTo>
                    <a:pt x="34261" y="20447"/>
                  </a:lnTo>
                  <a:lnTo>
                    <a:pt x="34337" y="20472"/>
                  </a:lnTo>
                  <a:lnTo>
                    <a:pt x="34612" y="20472"/>
                  </a:lnTo>
                  <a:lnTo>
                    <a:pt x="34688" y="20497"/>
                  </a:lnTo>
                  <a:lnTo>
                    <a:pt x="35164" y="20497"/>
                  </a:lnTo>
                  <a:lnTo>
                    <a:pt x="35239" y="20522"/>
                  </a:lnTo>
                  <a:lnTo>
                    <a:pt x="35740" y="20522"/>
                  </a:lnTo>
                  <a:lnTo>
                    <a:pt x="35790" y="20497"/>
                  </a:lnTo>
                  <a:lnTo>
                    <a:pt x="36267" y="20497"/>
                  </a:lnTo>
                  <a:lnTo>
                    <a:pt x="36342" y="20472"/>
                  </a:lnTo>
                  <a:lnTo>
                    <a:pt x="36542" y="20472"/>
                  </a:lnTo>
                  <a:lnTo>
                    <a:pt x="36617" y="20447"/>
                  </a:lnTo>
                  <a:lnTo>
                    <a:pt x="36818" y="20447"/>
                  </a:lnTo>
                  <a:lnTo>
                    <a:pt x="36893" y="20422"/>
                  </a:lnTo>
                  <a:lnTo>
                    <a:pt x="37018" y="20422"/>
                  </a:lnTo>
                  <a:lnTo>
                    <a:pt x="37094" y="20397"/>
                  </a:lnTo>
                  <a:lnTo>
                    <a:pt x="37144" y="20397"/>
                  </a:lnTo>
                  <a:lnTo>
                    <a:pt x="37219" y="20372"/>
                  </a:lnTo>
                  <a:lnTo>
                    <a:pt x="37344" y="20372"/>
                  </a:lnTo>
                  <a:lnTo>
                    <a:pt x="37419" y="20347"/>
                  </a:lnTo>
                  <a:lnTo>
                    <a:pt x="37470" y="20347"/>
                  </a:lnTo>
                  <a:lnTo>
                    <a:pt x="37545" y="20321"/>
                  </a:lnTo>
                  <a:lnTo>
                    <a:pt x="37620" y="20321"/>
                  </a:lnTo>
                  <a:lnTo>
                    <a:pt x="37670" y="20296"/>
                  </a:lnTo>
                  <a:lnTo>
                    <a:pt x="37745" y="20296"/>
                  </a:lnTo>
                  <a:lnTo>
                    <a:pt x="37795" y="20271"/>
                  </a:lnTo>
                  <a:lnTo>
                    <a:pt x="37871" y="20271"/>
                  </a:lnTo>
                  <a:lnTo>
                    <a:pt x="37946" y="20246"/>
                  </a:lnTo>
                  <a:lnTo>
                    <a:pt x="37996" y="20246"/>
                  </a:lnTo>
                  <a:lnTo>
                    <a:pt x="38071" y="20221"/>
                  </a:lnTo>
                  <a:lnTo>
                    <a:pt x="38121" y="20196"/>
                  </a:lnTo>
                  <a:lnTo>
                    <a:pt x="38196" y="20196"/>
                  </a:lnTo>
                  <a:lnTo>
                    <a:pt x="38246" y="20171"/>
                  </a:lnTo>
                  <a:lnTo>
                    <a:pt x="38322" y="20146"/>
                  </a:lnTo>
                  <a:lnTo>
                    <a:pt x="38397" y="20146"/>
                  </a:lnTo>
                  <a:lnTo>
                    <a:pt x="38447" y="20121"/>
                  </a:lnTo>
                  <a:lnTo>
                    <a:pt x="38522" y="20096"/>
                  </a:lnTo>
                  <a:lnTo>
                    <a:pt x="38572" y="20096"/>
                  </a:lnTo>
                  <a:lnTo>
                    <a:pt x="38647" y="20071"/>
                  </a:lnTo>
                  <a:lnTo>
                    <a:pt x="38698" y="20046"/>
                  </a:lnTo>
                  <a:lnTo>
                    <a:pt x="38773" y="20046"/>
                  </a:lnTo>
                  <a:lnTo>
                    <a:pt x="38823" y="20021"/>
                  </a:lnTo>
                  <a:lnTo>
                    <a:pt x="38898" y="19996"/>
                  </a:lnTo>
                  <a:lnTo>
                    <a:pt x="38948" y="19971"/>
                  </a:lnTo>
                  <a:lnTo>
                    <a:pt x="39023" y="19971"/>
                  </a:lnTo>
                  <a:lnTo>
                    <a:pt x="39074" y="19946"/>
                  </a:lnTo>
                  <a:lnTo>
                    <a:pt x="39149" y="19920"/>
                  </a:lnTo>
                  <a:lnTo>
                    <a:pt x="39199" y="19895"/>
                  </a:lnTo>
                  <a:lnTo>
                    <a:pt x="39274" y="19870"/>
                  </a:lnTo>
                  <a:lnTo>
                    <a:pt x="39324" y="19845"/>
                  </a:lnTo>
                  <a:lnTo>
                    <a:pt x="39399" y="19845"/>
                  </a:lnTo>
                  <a:lnTo>
                    <a:pt x="39399" y="19820"/>
                  </a:lnTo>
                  <a:lnTo>
                    <a:pt x="39449" y="19820"/>
                  </a:lnTo>
                  <a:lnTo>
                    <a:pt x="39500" y="19795"/>
                  </a:lnTo>
                  <a:lnTo>
                    <a:pt x="39575" y="19770"/>
                  </a:lnTo>
                  <a:lnTo>
                    <a:pt x="39625" y="19745"/>
                  </a:lnTo>
                  <a:lnTo>
                    <a:pt x="39700" y="19720"/>
                  </a:lnTo>
                  <a:lnTo>
                    <a:pt x="39750" y="19695"/>
                  </a:lnTo>
                  <a:lnTo>
                    <a:pt x="39825" y="19670"/>
                  </a:lnTo>
                  <a:lnTo>
                    <a:pt x="39876" y="19645"/>
                  </a:lnTo>
                  <a:lnTo>
                    <a:pt x="39951" y="19620"/>
                  </a:lnTo>
                  <a:lnTo>
                    <a:pt x="40001" y="19595"/>
                  </a:lnTo>
                  <a:lnTo>
                    <a:pt x="40051" y="19570"/>
                  </a:lnTo>
                  <a:lnTo>
                    <a:pt x="40126" y="19545"/>
                  </a:lnTo>
                  <a:lnTo>
                    <a:pt x="40176" y="19519"/>
                  </a:lnTo>
                  <a:lnTo>
                    <a:pt x="40226" y="19494"/>
                  </a:lnTo>
                  <a:lnTo>
                    <a:pt x="40302" y="19469"/>
                  </a:lnTo>
                  <a:lnTo>
                    <a:pt x="40352" y="19444"/>
                  </a:lnTo>
                  <a:lnTo>
                    <a:pt x="40427" y="19419"/>
                  </a:lnTo>
                  <a:lnTo>
                    <a:pt x="40477" y="19394"/>
                  </a:lnTo>
                  <a:lnTo>
                    <a:pt x="40527" y="19369"/>
                  </a:lnTo>
                  <a:lnTo>
                    <a:pt x="40552" y="19344"/>
                  </a:lnTo>
                  <a:lnTo>
                    <a:pt x="40602" y="19344"/>
                  </a:lnTo>
                  <a:lnTo>
                    <a:pt x="40652" y="19294"/>
                  </a:lnTo>
                  <a:lnTo>
                    <a:pt x="40703" y="19269"/>
                  </a:lnTo>
                  <a:lnTo>
                    <a:pt x="40778" y="19244"/>
                  </a:lnTo>
                  <a:lnTo>
                    <a:pt x="40828" y="19219"/>
                  </a:lnTo>
                  <a:lnTo>
                    <a:pt x="40878" y="19194"/>
                  </a:lnTo>
                  <a:lnTo>
                    <a:pt x="40953" y="19169"/>
                  </a:lnTo>
                  <a:lnTo>
                    <a:pt x="41003" y="19144"/>
                  </a:lnTo>
                  <a:lnTo>
                    <a:pt x="41053" y="19093"/>
                  </a:lnTo>
                  <a:lnTo>
                    <a:pt x="41129" y="19068"/>
                  </a:lnTo>
                  <a:lnTo>
                    <a:pt x="41179" y="19043"/>
                  </a:lnTo>
                  <a:lnTo>
                    <a:pt x="41229" y="19018"/>
                  </a:lnTo>
                  <a:lnTo>
                    <a:pt x="41304" y="18993"/>
                  </a:lnTo>
                  <a:lnTo>
                    <a:pt x="41354" y="18943"/>
                  </a:lnTo>
                  <a:lnTo>
                    <a:pt x="41404" y="18918"/>
                  </a:lnTo>
                  <a:lnTo>
                    <a:pt x="41480" y="18893"/>
                  </a:lnTo>
                  <a:lnTo>
                    <a:pt x="41530" y="18868"/>
                  </a:lnTo>
                  <a:lnTo>
                    <a:pt x="41580" y="18818"/>
                  </a:lnTo>
                  <a:lnTo>
                    <a:pt x="41630" y="18793"/>
                  </a:lnTo>
                  <a:lnTo>
                    <a:pt x="41705" y="18768"/>
                  </a:lnTo>
                  <a:lnTo>
                    <a:pt x="41755" y="18717"/>
                  </a:lnTo>
                  <a:lnTo>
                    <a:pt x="41805" y="18692"/>
                  </a:lnTo>
                  <a:lnTo>
                    <a:pt x="41856" y="18667"/>
                  </a:lnTo>
                  <a:lnTo>
                    <a:pt x="41931" y="18617"/>
                  </a:lnTo>
                  <a:lnTo>
                    <a:pt x="41981" y="18592"/>
                  </a:lnTo>
                  <a:lnTo>
                    <a:pt x="42031" y="18567"/>
                  </a:lnTo>
                  <a:lnTo>
                    <a:pt x="42081" y="18517"/>
                  </a:lnTo>
                  <a:lnTo>
                    <a:pt x="42131" y="18492"/>
                  </a:lnTo>
                  <a:lnTo>
                    <a:pt x="42206" y="18442"/>
                  </a:lnTo>
                  <a:lnTo>
                    <a:pt x="42257" y="18417"/>
                  </a:lnTo>
                  <a:lnTo>
                    <a:pt x="42307" y="18367"/>
                  </a:lnTo>
                  <a:lnTo>
                    <a:pt x="42357" y="18341"/>
                  </a:lnTo>
                  <a:lnTo>
                    <a:pt x="42407" y="18291"/>
                  </a:lnTo>
                  <a:lnTo>
                    <a:pt x="42457" y="18291"/>
                  </a:lnTo>
                  <a:lnTo>
                    <a:pt x="42482" y="18266"/>
                  </a:lnTo>
                  <a:lnTo>
                    <a:pt x="42532" y="18216"/>
                  </a:lnTo>
                  <a:lnTo>
                    <a:pt x="42582" y="18191"/>
                  </a:lnTo>
                  <a:lnTo>
                    <a:pt x="42632" y="18141"/>
                  </a:lnTo>
                  <a:lnTo>
                    <a:pt x="42683" y="18116"/>
                  </a:lnTo>
                  <a:lnTo>
                    <a:pt x="42733" y="18066"/>
                  </a:lnTo>
                  <a:lnTo>
                    <a:pt x="42808" y="18041"/>
                  </a:lnTo>
                  <a:lnTo>
                    <a:pt x="42858" y="17991"/>
                  </a:lnTo>
                  <a:lnTo>
                    <a:pt x="42908" y="17966"/>
                  </a:lnTo>
                  <a:lnTo>
                    <a:pt x="42958" y="17915"/>
                  </a:lnTo>
                  <a:lnTo>
                    <a:pt x="43008" y="17890"/>
                  </a:lnTo>
                  <a:lnTo>
                    <a:pt x="43059" y="17840"/>
                  </a:lnTo>
                  <a:lnTo>
                    <a:pt x="43109" y="17790"/>
                  </a:lnTo>
                  <a:lnTo>
                    <a:pt x="43159" y="17765"/>
                  </a:lnTo>
                  <a:lnTo>
                    <a:pt x="43209" y="17715"/>
                  </a:lnTo>
                  <a:lnTo>
                    <a:pt x="43284" y="17665"/>
                  </a:lnTo>
                  <a:lnTo>
                    <a:pt x="43334" y="17640"/>
                  </a:lnTo>
                  <a:lnTo>
                    <a:pt x="43384" y="17590"/>
                  </a:lnTo>
                  <a:lnTo>
                    <a:pt x="43434" y="17539"/>
                  </a:lnTo>
                  <a:lnTo>
                    <a:pt x="43485" y="17514"/>
                  </a:lnTo>
                  <a:lnTo>
                    <a:pt x="43535" y="17464"/>
                  </a:lnTo>
                  <a:lnTo>
                    <a:pt x="43585" y="17414"/>
                  </a:lnTo>
                  <a:lnTo>
                    <a:pt x="43635" y="17389"/>
                  </a:lnTo>
                  <a:lnTo>
                    <a:pt x="43685" y="17339"/>
                  </a:lnTo>
                  <a:lnTo>
                    <a:pt x="43735" y="17289"/>
                  </a:lnTo>
                  <a:lnTo>
                    <a:pt x="43785" y="17239"/>
                  </a:lnTo>
                  <a:lnTo>
                    <a:pt x="43835" y="17214"/>
                  </a:lnTo>
                  <a:lnTo>
                    <a:pt x="43886" y="17164"/>
                  </a:lnTo>
                  <a:lnTo>
                    <a:pt x="43936" y="17113"/>
                  </a:lnTo>
                  <a:lnTo>
                    <a:pt x="43986" y="17063"/>
                  </a:lnTo>
                  <a:lnTo>
                    <a:pt x="44036" y="17013"/>
                  </a:lnTo>
                  <a:lnTo>
                    <a:pt x="44086" y="16988"/>
                  </a:lnTo>
                  <a:lnTo>
                    <a:pt x="44136" y="16938"/>
                  </a:lnTo>
                  <a:lnTo>
                    <a:pt x="44186" y="16888"/>
                  </a:lnTo>
                  <a:lnTo>
                    <a:pt x="44262" y="16813"/>
                  </a:lnTo>
                  <a:cubicBezTo>
                    <a:pt x="43961" y="15810"/>
                    <a:pt x="43610" y="14833"/>
                    <a:pt x="43184" y="13880"/>
                  </a:cubicBezTo>
                  <a:lnTo>
                    <a:pt x="43109" y="13905"/>
                  </a:lnTo>
                  <a:lnTo>
                    <a:pt x="42983" y="13930"/>
                  </a:lnTo>
                  <a:lnTo>
                    <a:pt x="42833" y="13956"/>
                  </a:lnTo>
                  <a:lnTo>
                    <a:pt x="42708" y="13981"/>
                  </a:lnTo>
                  <a:lnTo>
                    <a:pt x="42557" y="14006"/>
                  </a:lnTo>
                  <a:lnTo>
                    <a:pt x="42432" y="14031"/>
                  </a:lnTo>
                  <a:lnTo>
                    <a:pt x="42282" y="14056"/>
                  </a:lnTo>
                  <a:lnTo>
                    <a:pt x="42131" y="14081"/>
                  </a:lnTo>
                  <a:lnTo>
                    <a:pt x="42081" y="14081"/>
                  </a:lnTo>
                  <a:lnTo>
                    <a:pt x="42006" y="14106"/>
                  </a:lnTo>
                  <a:lnTo>
                    <a:pt x="41856" y="14106"/>
                  </a:lnTo>
                  <a:lnTo>
                    <a:pt x="41780" y="14131"/>
                  </a:lnTo>
                  <a:lnTo>
                    <a:pt x="41655" y="14131"/>
                  </a:lnTo>
                  <a:lnTo>
                    <a:pt x="41580" y="14156"/>
                  </a:lnTo>
                  <a:lnTo>
                    <a:pt x="41354" y="14156"/>
                  </a:lnTo>
                  <a:lnTo>
                    <a:pt x="41304" y="14181"/>
                  </a:lnTo>
                  <a:lnTo>
                    <a:pt x="39951" y="14181"/>
                  </a:lnTo>
                  <a:lnTo>
                    <a:pt x="39876" y="14156"/>
                  </a:lnTo>
                  <a:lnTo>
                    <a:pt x="39650" y="14156"/>
                  </a:lnTo>
                  <a:lnTo>
                    <a:pt x="39575" y="14131"/>
                  </a:lnTo>
                  <a:lnTo>
                    <a:pt x="39449" y="14131"/>
                  </a:lnTo>
                  <a:lnTo>
                    <a:pt x="39374" y="14106"/>
                  </a:lnTo>
                  <a:lnTo>
                    <a:pt x="39224" y="14106"/>
                  </a:lnTo>
                  <a:lnTo>
                    <a:pt x="39149" y="14081"/>
                  </a:lnTo>
                  <a:lnTo>
                    <a:pt x="38998" y="14081"/>
                  </a:lnTo>
                  <a:lnTo>
                    <a:pt x="38923" y="14056"/>
                  </a:lnTo>
                  <a:lnTo>
                    <a:pt x="38873" y="14056"/>
                  </a:lnTo>
                  <a:lnTo>
                    <a:pt x="38798" y="14031"/>
                  </a:lnTo>
                  <a:lnTo>
                    <a:pt x="38723" y="14031"/>
                  </a:lnTo>
                  <a:lnTo>
                    <a:pt x="38647" y="14006"/>
                  </a:lnTo>
                  <a:lnTo>
                    <a:pt x="38572" y="13981"/>
                  </a:lnTo>
                  <a:lnTo>
                    <a:pt x="38497" y="13981"/>
                  </a:lnTo>
                  <a:lnTo>
                    <a:pt x="38422" y="13956"/>
                  </a:lnTo>
                  <a:lnTo>
                    <a:pt x="38347" y="13956"/>
                  </a:lnTo>
                  <a:lnTo>
                    <a:pt x="38272" y="13930"/>
                  </a:lnTo>
                  <a:lnTo>
                    <a:pt x="38221" y="13905"/>
                  </a:lnTo>
                  <a:lnTo>
                    <a:pt x="38146" y="13880"/>
                  </a:lnTo>
                  <a:lnTo>
                    <a:pt x="38071" y="13880"/>
                  </a:lnTo>
                  <a:lnTo>
                    <a:pt x="37996" y="13855"/>
                  </a:lnTo>
                  <a:lnTo>
                    <a:pt x="37921" y="13830"/>
                  </a:lnTo>
                  <a:lnTo>
                    <a:pt x="37845" y="13805"/>
                  </a:lnTo>
                  <a:lnTo>
                    <a:pt x="37770" y="13805"/>
                  </a:lnTo>
                  <a:lnTo>
                    <a:pt x="37695" y="13780"/>
                  </a:lnTo>
                  <a:lnTo>
                    <a:pt x="37620" y="13755"/>
                  </a:lnTo>
                  <a:lnTo>
                    <a:pt x="37545" y="13730"/>
                  </a:lnTo>
                  <a:lnTo>
                    <a:pt x="37495" y="13705"/>
                  </a:lnTo>
                  <a:lnTo>
                    <a:pt x="37419" y="13680"/>
                  </a:lnTo>
                  <a:lnTo>
                    <a:pt x="37344" y="13655"/>
                  </a:lnTo>
                  <a:lnTo>
                    <a:pt x="37269" y="13630"/>
                  </a:lnTo>
                  <a:lnTo>
                    <a:pt x="37194" y="13605"/>
                  </a:lnTo>
                  <a:lnTo>
                    <a:pt x="37119" y="13580"/>
                  </a:lnTo>
                  <a:lnTo>
                    <a:pt x="37018" y="13554"/>
                  </a:lnTo>
                  <a:lnTo>
                    <a:pt x="36918" y="13504"/>
                  </a:lnTo>
                  <a:lnTo>
                    <a:pt x="36718" y="13429"/>
                  </a:lnTo>
                  <a:lnTo>
                    <a:pt x="36592" y="13404"/>
                  </a:lnTo>
                  <a:lnTo>
                    <a:pt x="36542" y="13379"/>
                  </a:lnTo>
                  <a:lnTo>
                    <a:pt x="36492" y="13354"/>
                  </a:lnTo>
                  <a:lnTo>
                    <a:pt x="36367" y="13329"/>
                  </a:lnTo>
                  <a:lnTo>
                    <a:pt x="36267" y="13279"/>
                  </a:lnTo>
                  <a:lnTo>
                    <a:pt x="36216" y="13254"/>
                  </a:lnTo>
                  <a:lnTo>
                    <a:pt x="36166" y="13229"/>
                  </a:lnTo>
                  <a:lnTo>
                    <a:pt x="36091" y="13229"/>
                  </a:lnTo>
                  <a:lnTo>
                    <a:pt x="36041" y="13204"/>
                  </a:lnTo>
                  <a:lnTo>
                    <a:pt x="35991" y="13179"/>
                  </a:lnTo>
                  <a:lnTo>
                    <a:pt x="35941" y="13153"/>
                  </a:lnTo>
                  <a:lnTo>
                    <a:pt x="35866" y="13128"/>
                  </a:lnTo>
                  <a:lnTo>
                    <a:pt x="35815" y="13103"/>
                  </a:lnTo>
                  <a:lnTo>
                    <a:pt x="35765" y="13078"/>
                  </a:lnTo>
                  <a:lnTo>
                    <a:pt x="35715" y="13053"/>
                  </a:lnTo>
                  <a:lnTo>
                    <a:pt x="35665" y="13028"/>
                  </a:lnTo>
                  <a:lnTo>
                    <a:pt x="35590" y="13003"/>
                  </a:lnTo>
                  <a:lnTo>
                    <a:pt x="35540" y="12953"/>
                  </a:lnTo>
                  <a:lnTo>
                    <a:pt x="35490" y="12928"/>
                  </a:lnTo>
                  <a:lnTo>
                    <a:pt x="35439" y="12903"/>
                  </a:lnTo>
                  <a:lnTo>
                    <a:pt x="35389" y="12878"/>
                  </a:lnTo>
                  <a:lnTo>
                    <a:pt x="35314" y="12853"/>
                  </a:lnTo>
                  <a:lnTo>
                    <a:pt x="35264" y="12803"/>
                  </a:lnTo>
                  <a:lnTo>
                    <a:pt x="35214" y="12778"/>
                  </a:lnTo>
                  <a:lnTo>
                    <a:pt x="35164" y="12752"/>
                  </a:lnTo>
                  <a:lnTo>
                    <a:pt x="35114" y="12702"/>
                  </a:lnTo>
                  <a:lnTo>
                    <a:pt x="35063" y="12677"/>
                  </a:lnTo>
                  <a:lnTo>
                    <a:pt x="35013" y="12627"/>
                  </a:lnTo>
                  <a:lnTo>
                    <a:pt x="34963" y="12602"/>
                  </a:lnTo>
                  <a:lnTo>
                    <a:pt x="34913" y="12552"/>
                  </a:lnTo>
                  <a:lnTo>
                    <a:pt x="34888" y="12527"/>
                  </a:lnTo>
                  <a:lnTo>
                    <a:pt x="34863" y="12527"/>
                  </a:lnTo>
                  <a:lnTo>
                    <a:pt x="34838" y="12502"/>
                  </a:lnTo>
                  <a:lnTo>
                    <a:pt x="34813" y="12477"/>
                  </a:lnTo>
                  <a:lnTo>
                    <a:pt x="34813" y="12452"/>
                  </a:lnTo>
                  <a:lnTo>
                    <a:pt x="34788" y="12427"/>
                  </a:lnTo>
                  <a:lnTo>
                    <a:pt x="34763" y="12402"/>
                  </a:lnTo>
                  <a:lnTo>
                    <a:pt x="34738" y="12402"/>
                  </a:lnTo>
                  <a:lnTo>
                    <a:pt x="34713" y="12377"/>
                  </a:lnTo>
                  <a:lnTo>
                    <a:pt x="34688" y="12351"/>
                  </a:lnTo>
                  <a:lnTo>
                    <a:pt x="34662" y="12326"/>
                  </a:lnTo>
                  <a:lnTo>
                    <a:pt x="34637" y="12301"/>
                  </a:lnTo>
                  <a:lnTo>
                    <a:pt x="34637" y="12276"/>
                  </a:lnTo>
                  <a:lnTo>
                    <a:pt x="34612" y="12251"/>
                  </a:lnTo>
                  <a:lnTo>
                    <a:pt x="34587" y="12226"/>
                  </a:lnTo>
                  <a:lnTo>
                    <a:pt x="34562" y="12201"/>
                  </a:lnTo>
                  <a:lnTo>
                    <a:pt x="34537" y="12176"/>
                  </a:lnTo>
                  <a:lnTo>
                    <a:pt x="34537" y="12151"/>
                  </a:lnTo>
                  <a:lnTo>
                    <a:pt x="34512" y="12126"/>
                  </a:lnTo>
                  <a:lnTo>
                    <a:pt x="34487" y="12101"/>
                  </a:lnTo>
                  <a:lnTo>
                    <a:pt x="34462" y="12076"/>
                  </a:lnTo>
                  <a:lnTo>
                    <a:pt x="34462" y="12051"/>
                  </a:lnTo>
                  <a:lnTo>
                    <a:pt x="34437" y="12026"/>
                  </a:lnTo>
                  <a:lnTo>
                    <a:pt x="34412" y="11976"/>
                  </a:lnTo>
                  <a:lnTo>
                    <a:pt x="34412" y="11950"/>
                  </a:lnTo>
                  <a:lnTo>
                    <a:pt x="34387" y="11925"/>
                  </a:lnTo>
                  <a:lnTo>
                    <a:pt x="34362" y="11900"/>
                  </a:lnTo>
                  <a:lnTo>
                    <a:pt x="34362" y="11875"/>
                  </a:lnTo>
                  <a:lnTo>
                    <a:pt x="34337" y="11850"/>
                  </a:lnTo>
                  <a:lnTo>
                    <a:pt x="34312" y="11825"/>
                  </a:lnTo>
                  <a:lnTo>
                    <a:pt x="34312" y="11775"/>
                  </a:lnTo>
                  <a:lnTo>
                    <a:pt x="34287" y="11750"/>
                  </a:lnTo>
                  <a:lnTo>
                    <a:pt x="34287" y="11725"/>
                  </a:lnTo>
                  <a:lnTo>
                    <a:pt x="34261" y="11700"/>
                  </a:lnTo>
                  <a:lnTo>
                    <a:pt x="34261" y="11650"/>
                  </a:lnTo>
                  <a:lnTo>
                    <a:pt x="34236" y="11625"/>
                  </a:lnTo>
                  <a:lnTo>
                    <a:pt x="34236" y="11600"/>
                  </a:lnTo>
                  <a:lnTo>
                    <a:pt x="34211" y="11575"/>
                  </a:lnTo>
                  <a:lnTo>
                    <a:pt x="34211" y="11524"/>
                  </a:lnTo>
                  <a:lnTo>
                    <a:pt x="34186" y="11499"/>
                  </a:lnTo>
                  <a:lnTo>
                    <a:pt x="34186" y="11474"/>
                  </a:lnTo>
                  <a:lnTo>
                    <a:pt x="34186" y="11424"/>
                  </a:lnTo>
                  <a:lnTo>
                    <a:pt x="34161" y="11399"/>
                  </a:lnTo>
                  <a:lnTo>
                    <a:pt x="34161" y="11349"/>
                  </a:lnTo>
                  <a:lnTo>
                    <a:pt x="34161" y="11324"/>
                  </a:lnTo>
                  <a:lnTo>
                    <a:pt x="34136" y="11299"/>
                  </a:lnTo>
                  <a:lnTo>
                    <a:pt x="34136" y="11274"/>
                  </a:lnTo>
                  <a:lnTo>
                    <a:pt x="34136" y="11249"/>
                  </a:lnTo>
                  <a:lnTo>
                    <a:pt x="34136" y="11199"/>
                  </a:lnTo>
                  <a:lnTo>
                    <a:pt x="34136" y="11174"/>
                  </a:lnTo>
                  <a:lnTo>
                    <a:pt x="34136" y="11148"/>
                  </a:lnTo>
                  <a:lnTo>
                    <a:pt x="34136" y="11123"/>
                  </a:lnTo>
                  <a:lnTo>
                    <a:pt x="34111" y="11098"/>
                  </a:lnTo>
                  <a:lnTo>
                    <a:pt x="34111" y="11073"/>
                  </a:lnTo>
                  <a:lnTo>
                    <a:pt x="34111" y="11048"/>
                  </a:lnTo>
                  <a:lnTo>
                    <a:pt x="34111" y="11023"/>
                  </a:lnTo>
                  <a:lnTo>
                    <a:pt x="34111" y="10998"/>
                  </a:lnTo>
                  <a:lnTo>
                    <a:pt x="34111" y="10973"/>
                  </a:lnTo>
                  <a:lnTo>
                    <a:pt x="34111" y="10948"/>
                  </a:lnTo>
                  <a:lnTo>
                    <a:pt x="34111" y="10923"/>
                  </a:lnTo>
                  <a:lnTo>
                    <a:pt x="34111" y="10898"/>
                  </a:lnTo>
                  <a:lnTo>
                    <a:pt x="34111" y="10873"/>
                  </a:lnTo>
                  <a:lnTo>
                    <a:pt x="34111" y="10848"/>
                  </a:lnTo>
                  <a:lnTo>
                    <a:pt x="34111" y="10823"/>
                  </a:lnTo>
                  <a:lnTo>
                    <a:pt x="34136" y="10798"/>
                  </a:lnTo>
                  <a:lnTo>
                    <a:pt x="34136" y="10773"/>
                  </a:lnTo>
                  <a:lnTo>
                    <a:pt x="34136" y="10747"/>
                  </a:lnTo>
                  <a:lnTo>
                    <a:pt x="34136" y="10722"/>
                  </a:lnTo>
                  <a:lnTo>
                    <a:pt x="34136" y="10697"/>
                  </a:lnTo>
                  <a:lnTo>
                    <a:pt x="34136" y="10672"/>
                  </a:lnTo>
                  <a:lnTo>
                    <a:pt x="34161" y="10647"/>
                  </a:lnTo>
                  <a:lnTo>
                    <a:pt x="34161" y="10622"/>
                  </a:lnTo>
                  <a:lnTo>
                    <a:pt x="34161" y="10597"/>
                  </a:lnTo>
                  <a:lnTo>
                    <a:pt x="34161" y="10572"/>
                  </a:lnTo>
                  <a:lnTo>
                    <a:pt x="34186" y="10547"/>
                  </a:lnTo>
                  <a:lnTo>
                    <a:pt x="34186" y="10497"/>
                  </a:lnTo>
                  <a:lnTo>
                    <a:pt x="34211" y="10447"/>
                  </a:lnTo>
                  <a:lnTo>
                    <a:pt x="34236" y="10397"/>
                  </a:lnTo>
                  <a:lnTo>
                    <a:pt x="34236" y="10346"/>
                  </a:lnTo>
                  <a:lnTo>
                    <a:pt x="34261" y="10321"/>
                  </a:lnTo>
                  <a:lnTo>
                    <a:pt x="34287" y="10271"/>
                  </a:lnTo>
                  <a:lnTo>
                    <a:pt x="34312" y="10221"/>
                  </a:lnTo>
                  <a:lnTo>
                    <a:pt x="34337" y="10196"/>
                  </a:lnTo>
                  <a:lnTo>
                    <a:pt x="34362" y="10146"/>
                  </a:lnTo>
                  <a:lnTo>
                    <a:pt x="34387" y="10121"/>
                  </a:lnTo>
                  <a:lnTo>
                    <a:pt x="34412" y="10071"/>
                  </a:lnTo>
                  <a:lnTo>
                    <a:pt x="34437" y="10021"/>
                  </a:lnTo>
                  <a:lnTo>
                    <a:pt x="34462" y="9996"/>
                  </a:lnTo>
                  <a:lnTo>
                    <a:pt x="34512" y="9971"/>
                  </a:lnTo>
                  <a:lnTo>
                    <a:pt x="34537" y="9920"/>
                  </a:lnTo>
                  <a:lnTo>
                    <a:pt x="34562" y="9895"/>
                  </a:lnTo>
                  <a:lnTo>
                    <a:pt x="34587" y="9845"/>
                  </a:lnTo>
                  <a:lnTo>
                    <a:pt x="34637" y="9820"/>
                  </a:lnTo>
                  <a:lnTo>
                    <a:pt x="34662" y="9795"/>
                  </a:lnTo>
                  <a:lnTo>
                    <a:pt x="34713" y="9745"/>
                  </a:lnTo>
                  <a:lnTo>
                    <a:pt x="34738" y="9720"/>
                  </a:lnTo>
                  <a:lnTo>
                    <a:pt x="34763" y="9695"/>
                  </a:lnTo>
                  <a:lnTo>
                    <a:pt x="34813" y="9670"/>
                  </a:lnTo>
                  <a:lnTo>
                    <a:pt x="34838" y="9645"/>
                  </a:lnTo>
                  <a:lnTo>
                    <a:pt x="34838" y="9620"/>
                  </a:lnTo>
                  <a:lnTo>
                    <a:pt x="34888" y="9595"/>
                  </a:lnTo>
                  <a:lnTo>
                    <a:pt x="34938" y="9570"/>
                  </a:lnTo>
                  <a:lnTo>
                    <a:pt x="34963" y="9544"/>
                  </a:lnTo>
                  <a:lnTo>
                    <a:pt x="35013" y="9519"/>
                  </a:lnTo>
                  <a:lnTo>
                    <a:pt x="35038" y="9494"/>
                  </a:lnTo>
                  <a:lnTo>
                    <a:pt x="35089" y="9469"/>
                  </a:lnTo>
                  <a:lnTo>
                    <a:pt x="35139" y="9444"/>
                  </a:lnTo>
                  <a:lnTo>
                    <a:pt x="35189" y="9419"/>
                  </a:lnTo>
                  <a:lnTo>
                    <a:pt x="35214" y="9394"/>
                  </a:lnTo>
                  <a:lnTo>
                    <a:pt x="35264" y="9369"/>
                  </a:lnTo>
                  <a:lnTo>
                    <a:pt x="35314" y="9344"/>
                  </a:lnTo>
                  <a:lnTo>
                    <a:pt x="35364" y="9319"/>
                  </a:lnTo>
                  <a:lnTo>
                    <a:pt x="35389" y="9294"/>
                  </a:lnTo>
                  <a:lnTo>
                    <a:pt x="35439" y="9269"/>
                  </a:lnTo>
                  <a:lnTo>
                    <a:pt x="35490" y="9244"/>
                  </a:lnTo>
                  <a:lnTo>
                    <a:pt x="35540" y="9244"/>
                  </a:lnTo>
                  <a:lnTo>
                    <a:pt x="35590" y="9219"/>
                  </a:lnTo>
                  <a:lnTo>
                    <a:pt x="35640" y="9194"/>
                  </a:lnTo>
                  <a:lnTo>
                    <a:pt x="35665" y="9169"/>
                  </a:lnTo>
                  <a:lnTo>
                    <a:pt x="35715" y="9143"/>
                  </a:lnTo>
                  <a:lnTo>
                    <a:pt x="35765" y="9143"/>
                  </a:lnTo>
                  <a:lnTo>
                    <a:pt x="35815" y="9118"/>
                  </a:lnTo>
                  <a:lnTo>
                    <a:pt x="35866" y="9093"/>
                  </a:lnTo>
                  <a:lnTo>
                    <a:pt x="35916" y="9068"/>
                  </a:lnTo>
                  <a:lnTo>
                    <a:pt x="35966" y="9068"/>
                  </a:lnTo>
                  <a:lnTo>
                    <a:pt x="36016" y="9043"/>
                  </a:lnTo>
                  <a:lnTo>
                    <a:pt x="36066" y="9018"/>
                  </a:lnTo>
                  <a:lnTo>
                    <a:pt x="36116" y="9018"/>
                  </a:lnTo>
                  <a:lnTo>
                    <a:pt x="36166" y="8993"/>
                  </a:lnTo>
                  <a:lnTo>
                    <a:pt x="36216" y="8968"/>
                  </a:lnTo>
                  <a:lnTo>
                    <a:pt x="36267" y="8968"/>
                  </a:lnTo>
                  <a:lnTo>
                    <a:pt x="36317" y="8943"/>
                  </a:lnTo>
                  <a:lnTo>
                    <a:pt x="36367" y="8918"/>
                  </a:lnTo>
                  <a:lnTo>
                    <a:pt x="36417" y="8918"/>
                  </a:lnTo>
                  <a:lnTo>
                    <a:pt x="36467" y="8893"/>
                  </a:lnTo>
                  <a:lnTo>
                    <a:pt x="36567" y="8868"/>
                  </a:lnTo>
                  <a:lnTo>
                    <a:pt x="36668" y="8843"/>
                  </a:lnTo>
                  <a:lnTo>
                    <a:pt x="36768" y="8818"/>
                  </a:lnTo>
                  <a:lnTo>
                    <a:pt x="36868" y="8793"/>
                  </a:lnTo>
                  <a:lnTo>
                    <a:pt x="36893" y="8793"/>
                  </a:lnTo>
                  <a:lnTo>
                    <a:pt x="36968" y="8768"/>
                  </a:lnTo>
                  <a:lnTo>
                    <a:pt x="37069" y="8742"/>
                  </a:lnTo>
                  <a:lnTo>
                    <a:pt x="37169" y="8717"/>
                  </a:lnTo>
                  <a:lnTo>
                    <a:pt x="37269" y="8717"/>
                  </a:lnTo>
                  <a:lnTo>
                    <a:pt x="37369" y="8692"/>
                  </a:lnTo>
                  <a:lnTo>
                    <a:pt x="37444" y="8667"/>
                  </a:lnTo>
                  <a:lnTo>
                    <a:pt x="37545" y="8667"/>
                  </a:lnTo>
                  <a:lnTo>
                    <a:pt x="37645" y="8642"/>
                  </a:lnTo>
                  <a:lnTo>
                    <a:pt x="37745" y="8617"/>
                  </a:lnTo>
                  <a:lnTo>
                    <a:pt x="37820" y="8617"/>
                  </a:lnTo>
                  <a:lnTo>
                    <a:pt x="37921" y="8592"/>
                  </a:lnTo>
                  <a:lnTo>
                    <a:pt x="37996" y="8592"/>
                  </a:lnTo>
                  <a:lnTo>
                    <a:pt x="38096" y="8567"/>
                  </a:lnTo>
                  <a:lnTo>
                    <a:pt x="38171" y="8567"/>
                  </a:lnTo>
                  <a:lnTo>
                    <a:pt x="38246" y="8542"/>
                  </a:lnTo>
                  <a:lnTo>
                    <a:pt x="38397" y="8542"/>
                  </a:lnTo>
                  <a:lnTo>
                    <a:pt x="38547" y="8517"/>
                  </a:lnTo>
                  <a:lnTo>
                    <a:pt x="38673" y="8492"/>
                  </a:lnTo>
                  <a:lnTo>
                    <a:pt x="38898" y="8492"/>
                  </a:lnTo>
                  <a:lnTo>
                    <a:pt x="38973" y="8467"/>
                  </a:lnTo>
                  <a:lnTo>
                    <a:pt x="39174" y="8467"/>
                  </a:lnTo>
                  <a:lnTo>
                    <a:pt x="39374" y="8442"/>
                  </a:lnTo>
                  <a:lnTo>
                    <a:pt x="39475" y="8417"/>
                  </a:lnTo>
                  <a:lnTo>
                    <a:pt x="39700" y="8417"/>
                  </a:lnTo>
                  <a:cubicBezTo>
                    <a:pt x="38221" y="6687"/>
                    <a:pt x="36467" y="5133"/>
                    <a:pt x="34462" y="3830"/>
                  </a:cubicBezTo>
                  <a:cubicBezTo>
                    <a:pt x="30464" y="1244"/>
                    <a:pt x="25996" y="0"/>
                    <a:pt x="21628" y="0"/>
                  </a:cubicBez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2"/>
            <p:cNvSpPr/>
            <p:nvPr/>
          </p:nvSpPr>
          <p:spPr>
            <a:xfrm>
              <a:off x="3365469" y="3878078"/>
              <a:ext cx="20" cy="20"/>
            </a:xfrm>
            <a:custGeom>
              <a:rect b="b" l="l" r="r" t="t"/>
              <a:pathLst>
                <a:path extrusionOk="0" h="1" w="1">
                  <a:moveTo>
                    <a:pt x="1" y="1"/>
                  </a:moveTo>
                  <a:lnTo>
                    <a:pt x="1" y="1"/>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2"/>
            <p:cNvSpPr/>
            <p:nvPr/>
          </p:nvSpPr>
          <p:spPr>
            <a:xfrm>
              <a:off x="3365469" y="3878569"/>
              <a:ext cx="20" cy="510"/>
            </a:xfrm>
            <a:custGeom>
              <a:rect b="b" l="l" r="r" t="t"/>
              <a:pathLst>
                <a:path extrusionOk="0" h="26" w="1">
                  <a:moveTo>
                    <a:pt x="1" y="26"/>
                  </a:moveTo>
                  <a:lnTo>
                    <a:pt x="1" y="1"/>
                  </a:lnTo>
                  <a:close/>
                </a:path>
              </a:pathLst>
            </a:custGeom>
            <a:solidFill>
              <a:srgbClr val="A5A4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2"/>
            <p:cNvSpPr/>
            <p:nvPr/>
          </p:nvSpPr>
          <p:spPr>
            <a:xfrm>
              <a:off x="3002485" y="3693156"/>
              <a:ext cx="701908" cy="701818"/>
            </a:xfrm>
            <a:custGeom>
              <a:rect b="b" l="l" r="r" t="t"/>
              <a:pathLst>
                <a:path extrusionOk="0" h="35766" w="35766">
                  <a:moveTo>
                    <a:pt x="17895" y="1"/>
                  </a:moveTo>
                  <a:cubicBezTo>
                    <a:pt x="8021" y="1"/>
                    <a:pt x="0" y="7996"/>
                    <a:pt x="0" y="17871"/>
                  </a:cubicBezTo>
                  <a:cubicBezTo>
                    <a:pt x="0" y="27745"/>
                    <a:pt x="8021" y="35766"/>
                    <a:pt x="17895" y="35766"/>
                  </a:cubicBezTo>
                  <a:cubicBezTo>
                    <a:pt x="27770" y="35766"/>
                    <a:pt x="35765" y="27745"/>
                    <a:pt x="35765" y="17871"/>
                  </a:cubicBezTo>
                  <a:cubicBezTo>
                    <a:pt x="35765" y="7996"/>
                    <a:pt x="27770" y="1"/>
                    <a:pt x="17895" y="1"/>
                  </a:cubicBezTo>
                  <a:close/>
                </a:path>
              </a:pathLst>
            </a:custGeom>
            <a:solidFill>
              <a:srgbClr val="FFFFFF">
                <a:alpha val="2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 name="Google Shape;2188;p72"/>
          <p:cNvGrpSpPr/>
          <p:nvPr/>
        </p:nvGrpSpPr>
        <p:grpSpPr>
          <a:xfrm>
            <a:off x="6643421" y="2187581"/>
            <a:ext cx="1177029" cy="857209"/>
            <a:chOff x="5119434" y="3680381"/>
            <a:chExt cx="1177029" cy="857209"/>
          </a:xfrm>
        </p:grpSpPr>
        <p:sp>
          <p:nvSpPr>
            <p:cNvPr id="2189" name="Google Shape;2189;p72"/>
            <p:cNvSpPr/>
            <p:nvPr/>
          </p:nvSpPr>
          <p:spPr>
            <a:xfrm>
              <a:off x="5297001" y="3680381"/>
              <a:ext cx="857318" cy="857209"/>
            </a:xfrm>
            <a:custGeom>
              <a:rect b="b" l="l" r="r" t="t"/>
              <a:pathLst>
                <a:path extrusionOk="0" h="43685" w="43685">
                  <a:moveTo>
                    <a:pt x="21830" y="0"/>
                  </a:moveTo>
                  <a:cubicBezTo>
                    <a:pt x="33885" y="0"/>
                    <a:pt x="43685" y="9775"/>
                    <a:pt x="43685" y="21830"/>
                  </a:cubicBezTo>
                  <a:cubicBezTo>
                    <a:pt x="43685" y="33910"/>
                    <a:pt x="33885" y="43685"/>
                    <a:pt x="21830" y="43685"/>
                  </a:cubicBezTo>
                  <a:cubicBezTo>
                    <a:pt x="9775" y="43685"/>
                    <a:pt x="0" y="33910"/>
                    <a:pt x="0" y="21830"/>
                  </a:cubicBezTo>
                  <a:cubicBezTo>
                    <a:pt x="0" y="9775"/>
                    <a:pt x="9775" y="0"/>
                    <a:pt x="21830" y="0"/>
                  </a:cubicBezTo>
                  <a:close/>
                </a:path>
              </a:pathLst>
            </a:custGeom>
            <a:solidFill>
              <a:srgbClr val="00E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2"/>
            <p:cNvSpPr/>
            <p:nvPr/>
          </p:nvSpPr>
          <p:spPr>
            <a:xfrm>
              <a:off x="5508990" y="4086606"/>
              <a:ext cx="5927" cy="1982"/>
            </a:xfrm>
            <a:custGeom>
              <a:rect b="b" l="l" r="r" t="t"/>
              <a:pathLst>
                <a:path extrusionOk="0" h="101" w="302">
                  <a:moveTo>
                    <a:pt x="101" y="0"/>
                  </a:moveTo>
                  <a:lnTo>
                    <a:pt x="51" y="25"/>
                  </a:lnTo>
                  <a:lnTo>
                    <a:pt x="0" y="25"/>
                  </a:lnTo>
                  <a:lnTo>
                    <a:pt x="0" y="100"/>
                  </a:lnTo>
                  <a:lnTo>
                    <a:pt x="76" y="100"/>
                  </a:lnTo>
                  <a:lnTo>
                    <a:pt x="101" y="75"/>
                  </a:lnTo>
                  <a:lnTo>
                    <a:pt x="151" y="75"/>
                  </a:lnTo>
                  <a:lnTo>
                    <a:pt x="176" y="50"/>
                  </a:lnTo>
                  <a:lnTo>
                    <a:pt x="251" y="50"/>
                  </a:lnTo>
                  <a:lnTo>
                    <a:pt x="301" y="25"/>
                  </a:lnTo>
                  <a:lnTo>
                    <a:pt x="301" y="0"/>
                  </a:lnTo>
                  <a:close/>
                </a:path>
              </a:pathLst>
            </a:custGeom>
            <a:solidFill>
              <a:srgbClr val="00B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2"/>
            <p:cNvSpPr/>
            <p:nvPr/>
          </p:nvSpPr>
          <p:spPr>
            <a:xfrm>
              <a:off x="5318157" y="4050697"/>
              <a:ext cx="834200" cy="357561"/>
            </a:xfrm>
            <a:custGeom>
              <a:rect b="b" l="l" r="r" t="t"/>
              <a:pathLst>
                <a:path extrusionOk="0" h="18222" w="42507">
                  <a:moveTo>
                    <a:pt x="42231" y="1"/>
                  </a:moveTo>
                  <a:lnTo>
                    <a:pt x="42181" y="26"/>
                  </a:lnTo>
                  <a:lnTo>
                    <a:pt x="41955" y="26"/>
                  </a:lnTo>
                  <a:lnTo>
                    <a:pt x="41880" y="51"/>
                  </a:lnTo>
                  <a:lnTo>
                    <a:pt x="41730" y="51"/>
                  </a:lnTo>
                  <a:lnTo>
                    <a:pt x="41654" y="76"/>
                  </a:lnTo>
                  <a:lnTo>
                    <a:pt x="41554" y="76"/>
                  </a:lnTo>
                  <a:lnTo>
                    <a:pt x="41479" y="101"/>
                  </a:lnTo>
                  <a:lnTo>
                    <a:pt x="41354" y="101"/>
                  </a:lnTo>
                  <a:lnTo>
                    <a:pt x="41253" y="126"/>
                  </a:lnTo>
                  <a:lnTo>
                    <a:pt x="41178" y="126"/>
                  </a:lnTo>
                  <a:lnTo>
                    <a:pt x="41103" y="151"/>
                  </a:lnTo>
                  <a:lnTo>
                    <a:pt x="41028" y="176"/>
                  </a:lnTo>
                  <a:lnTo>
                    <a:pt x="40953" y="176"/>
                  </a:lnTo>
                  <a:lnTo>
                    <a:pt x="40877" y="201"/>
                  </a:lnTo>
                  <a:lnTo>
                    <a:pt x="40802" y="201"/>
                  </a:lnTo>
                  <a:lnTo>
                    <a:pt x="40652" y="226"/>
                  </a:lnTo>
                  <a:lnTo>
                    <a:pt x="40502" y="276"/>
                  </a:lnTo>
                  <a:lnTo>
                    <a:pt x="40351" y="301"/>
                  </a:lnTo>
                  <a:lnTo>
                    <a:pt x="40201" y="326"/>
                  </a:lnTo>
                  <a:lnTo>
                    <a:pt x="40050" y="377"/>
                  </a:lnTo>
                  <a:lnTo>
                    <a:pt x="39900" y="402"/>
                  </a:lnTo>
                  <a:lnTo>
                    <a:pt x="39750" y="427"/>
                  </a:lnTo>
                  <a:lnTo>
                    <a:pt x="39599" y="477"/>
                  </a:lnTo>
                  <a:lnTo>
                    <a:pt x="39449" y="502"/>
                  </a:lnTo>
                  <a:lnTo>
                    <a:pt x="39324" y="552"/>
                  </a:lnTo>
                  <a:lnTo>
                    <a:pt x="39173" y="602"/>
                  </a:lnTo>
                  <a:lnTo>
                    <a:pt x="39023" y="627"/>
                  </a:lnTo>
                  <a:lnTo>
                    <a:pt x="38872" y="677"/>
                  </a:lnTo>
                  <a:lnTo>
                    <a:pt x="38722" y="727"/>
                  </a:lnTo>
                  <a:lnTo>
                    <a:pt x="38572" y="753"/>
                  </a:lnTo>
                  <a:lnTo>
                    <a:pt x="38446" y="803"/>
                  </a:lnTo>
                  <a:lnTo>
                    <a:pt x="38296" y="853"/>
                  </a:lnTo>
                  <a:lnTo>
                    <a:pt x="38146" y="903"/>
                  </a:lnTo>
                  <a:lnTo>
                    <a:pt x="37995" y="928"/>
                  </a:lnTo>
                  <a:lnTo>
                    <a:pt x="37870" y="978"/>
                  </a:lnTo>
                  <a:lnTo>
                    <a:pt x="37720" y="1028"/>
                  </a:lnTo>
                  <a:lnTo>
                    <a:pt x="37569" y="1078"/>
                  </a:lnTo>
                  <a:lnTo>
                    <a:pt x="37419" y="1128"/>
                  </a:lnTo>
                  <a:lnTo>
                    <a:pt x="37294" y="1179"/>
                  </a:lnTo>
                  <a:lnTo>
                    <a:pt x="37143" y="1229"/>
                  </a:lnTo>
                  <a:lnTo>
                    <a:pt x="36993" y="1279"/>
                  </a:lnTo>
                  <a:lnTo>
                    <a:pt x="36842" y="1329"/>
                  </a:lnTo>
                  <a:lnTo>
                    <a:pt x="36717" y="1379"/>
                  </a:lnTo>
                  <a:lnTo>
                    <a:pt x="36567" y="1429"/>
                  </a:lnTo>
                  <a:lnTo>
                    <a:pt x="36416" y="1479"/>
                  </a:lnTo>
                  <a:lnTo>
                    <a:pt x="36116" y="1605"/>
                  </a:lnTo>
                  <a:lnTo>
                    <a:pt x="35840" y="1705"/>
                  </a:lnTo>
                  <a:lnTo>
                    <a:pt x="35539" y="1805"/>
                  </a:lnTo>
                  <a:lnTo>
                    <a:pt x="34938" y="2031"/>
                  </a:lnTo>
                  <a:lnTo>
                    <a:pt x="34637" y="2156"/>
                  </a:lnTo>
                  <a:lnTo>
                    <a:pt x="34336" y="2256"/>
                  </a:lnTo>
                  <a:lnTo>
                    <a:pt x="34035" y="2382"/>
                  </a:lnTo>
                  <a:lnTo>
                    <a:pt x="33885" y="2432"/>
                  </a:lnTo>
                  <a:lnTo>
                    <a:pt x="33735" y="2482"/>
                  </a:lnTo>
                  <a:lnTo>
                    <a:pt x="33584" y="2532"/>
                  </a:lnTo>
                  <a:lnTo>
                    <a:pt x="33409" y="2607"/>
                  </a:lnTo>
                  <a:lnTo>
                    <a:pt x="33334" y="2632"/>
                  </a:lnTo>
                  <a:lnTo>
                    <a:pt x="33258" y="2657"/>
                  </a:lnTo>
                  <a:lnTo>
                    <a:pt x="33108" y="2707"/>
                  </a:lnTo>
                  <a:lnTo>
                    <a:pt x="32958" y="2783"/>
                  </a:lnTo>
                  <a:lnTo>
                    <a:pt x="32782" y="2833"/>
                  </a:lnTo>
                  <a:lnTo>
                    <a:pt x="32632" y="2908"/>
                  </a:lnTo>
                  <a:lnTo>
                    <a:pt x="32481" y="2958"/>
                  </a:lnTo>
                  <a:lnTo>
                    <a:pt x="32306" y="3033"/>
                  </a:lnTo>
                  <a:lnTo>
                    <a:pt x="32156" y="3083"/>
                  </a:lnTo>
                  <a:lnTo>
                    <a:pt x="32005" y="3133"/>
                  </a:lnTo>
                  <a:lnTo>
                    <a:pt x="31830" y="3209"/>
                  </a:lnTo>
                  <a:lnTo>
                    <a:pt x="31404" y="3359"/>
                  </a:lnTo>
                  <a:lnTo>
                    <a:pt x="31003" y="3509"/>
                  </a:lnTo>
                  <a:lnTo>
                    <a:pt x="30577" y="3660"/>
                  </a:lnTo>
                  <a:lnTo>
                    <a:pt x="30151" y="3810"/>
                  </a:lnTo>
                  <a:lnTo>
                    <a:pt x="29750" y="3961"/>
                  </a:lnTo>
                  <a:lnTo>
                    <a:pt x="29324" y="4111"/>
                  </a:lnTo>
                  <a:lnTo>
                    <a:pt x="28897" y="4261"/>
                  </a:lnTo>
                  <a:lnTo>
                    <a:pt x="28496" y="4412"/>
                  </a:lnTo>
                  <a:lnTo>
                    <a:pt x="28070" y="4562"/>
                  </a:lnTo>
                  <a:lnTo>
                    <a:pt x="27669" y="4687"/>
                  </a:lnTo>
                  <a:lnTo>
                    <a:pt x="27243" y="4838"/>
                  </a:lnTo>
                  <a:lnTo>
                    <a:pt x="26842" y="4988"/>
                  </a:lnTo>
                  <a:lnTo>
                    <a:pt x="26416" y="5113"/>
                  </a:lnTo>
                  <a:lnTo>
                    <a:pt x="26015" y="5264"/>
                  </a:lnTo>
                  <a:lnTo>
                    <a:pt x="25614" y="5389"/>
                  </a:lnTo>
                  <a:lnTo>
                    <a:pt x="25188" y="5540"/>
                  </a:lnTo>
                  <a:lnTo>
                    <a:pt x="24787" y="5665"/>
                  </a:lnTo>
                  <a:lnTo>
                    <a:pt x="24562" y="5740"/>
                  </a:lnTo>
                  <a:lnTo>
                    <a:pt x="24361" y="5815"/>
                  </a:lnTo>
                  <a:lnTo>
                    <a:pt x="24161" y="5865"/>
                  </a:lnTo>
                  <a:lnTo>
                    <a:pt x="23960" y="5941"/>
                  </a:lnTo>
                  <a:lnTo>
                    <a:pt x="23760" y="6016"/>
                  </a:lnTo>
                  <a:lnTo>
                    <a:pt x="23534" y="6066"/>
                  </a:lnTo>
                  <a:lnTo>
                    <a:pt x="23334" y="6141"/>
                  </a:lnTo>
                  <a:lnTo>
                    <a:pt x="23133" y="6216"/>
                  </a:lnTo>
                  <a:lnTo>
                    <a:pt x="22933" y="6266"/>
                  </a:lnTo>
                  <a:lnTo>
                    <a:pt x="22732" y="6342"/>
                  </a:lnTo>
                  <a:lnTo>
                    <a:pt x="22506" y="6392"/>
                  </a:lnTo>
                  <a:lnTo>
                    <a:pt x="22306" y="6467"/>
                  </a:lnTo>
                  <a:lnTo>
                    <a:pt x="22105" y="6517"/>
                  </a:lnTo>
                  <a:lnTo>
                    <a:pt x="21905" y="6592"/>
                  </a:lnTo>
                  <a:lnTo>
                    <a:pt x="21704" y="6642"/>
                  </a:lnTo>
                  <a:lnTo>
                    <a:pt x="21479" y="6717"/>
                  </a:lnTo>
                  <a:lnTo>
                    <a:pt x="21278" y="6768"/>
                  </a:lnTo>
                  <a:lnTo>
                    <a:pt x="21078" y="6843"/>
                  </a:lnTo>
                  <a:lnTo>
                    <a:pt x="20877" y="6893"/>
                  </a:lnTo>
                  <a:lnTo>
                    <a:pt x="20652" y="6968"/>
                  </a:lnTo>
                  <a:lnTo>
                    <a:pt x="20451" y="7018"/>
                  </a:lnTo>
                  <a:lnTo>
                    <a:pt x="20251" y="7068"/>
                  </a:lnTo>
                  <a:lnTo>
                    <a:pt x="20050" y="7144"/>
                  </a:lnTo>
                  <a:lnTo>
                    <a:pt x="19850" y="7194"/>
                  </a:lnTo>
                  <a:lnTo>
                    <a:pt x="19624" y="7244"/>
                  </a:lnTo>
                  <a:lnTo>
                    <a:pt x="19424" y="7319"/>
                  </a:lnTo>
                  <a:lnTo>
                    <a:pt x="19223" y="7369"/>
                  </a:lnTo>
                  <a:lnTo>
                    <a:pt x="19023" y="7419"/>
                  </a:lnTo>
                  <a:lnTo>
                    <a:pt x="18797" y="7469"/>
                  </a:lnTo>
                  <a:lnTo>
                    <a:pt x="18597" y="7545"/>
                  </a:lnTo>
                  <a:lnTo>
                    <a:pt x="18396" y="7595"/>
                  </a:lnTo>
                  <a:lnTo>
                    <a:pt x="18196" y="7645"/>
                  </a:lnTo>
                  <a:lnTo>
                    <a:pt x="18070" y="7670"/>
                  </a:lnTo>
                  <a:lnTo>
                    <a:pt x="17970" y="7695"/>
                  </a:lnTo>
                  <a:lnTo>
                    <a:pt x="17770" y="7745"/>
                  </a:lnTo>
                  <a:lnTo>
                    <a:pt x="17569" y="7820"/>
                  </a:lnTo>
                  <a:lnTo>
                    <a:pt x="17344" y="7870"/>
                  </a:lnTo>
                  <a:lnTo>
                    <a:pt x="17143" y="7920"/>
                  </a:lnTo>
                  <a:lnTo>
                    <a:pt x="16943" y="7971"/>
                  </a:lnTo>
                  <a:lnTo>
                    <a:pt x="16717" y="8021"/>
                  </a:lnTo>
                  <a:lnTo>
                    <a:pt x="16516" y="8071"/>
                  </a:lnTo>
                  <a:lnTo>
                    <a:pt x="16316" y="8121"/>
                  </a:lnTo>
                  <a:lnTo>
                    <a:pt x="16090" y="8171"/>
                  </a:lnTo>
                  <a:lnTo>
                    <a:pt x="15890" y="8221"/>
                  </a:lnTo>
                  <a:lnTo>
                    <a:pt x="15689" y="8271"/>
                  </a:lnTo>
                  <a:lnTo>
                    <a:pt x="15464" y="8321"/>
                  </a:lnTo>
                  <a:lnTo>
                    <a:pt x="15263" y="8372"/>
                  </a:lnTo>
                  <a:lnTo>
                    <a:pt x="15063" y="8422"/>
                  </a:lnTo>
                  <a:lnTo>
                    <a:pt x="14837" y="8472"/>
                  </a:lnTo>
                  <a:lnTo>
                    <a:pt x="14637" y="8522"/>
                  </a:lnTo>
                  <a:lnTo>
                    <a:pt x="14411" y="8572"/>
                  </a:lnTo>
                  <a:lnTo>
                    <a:pt x="14211" y="8597"/>
                  </a:lnTo>
                  <a:lnTo>
                    <a:pt x="14010" y="8647"/>
                  </a:lnTo>
                  <a:lnTo>
                    <a:pt x="13785" y="8697"/>
                  </a:lnTo>
                  <a:lnTo>
                    <a:pt x="13584" y="8748"/>
                  </a:lnTo>
                  <a:lnTo>
                    <a:pt x="13359" y="8773"/>
                  </a:lnTo>
                  <a:lnTo>
                    <a:pt x="13158" y="8823"/>
                  </a:lnTo>
                  <a:lnTo>
                    <a:pt x="12932" y="8873"/>
                  </a:lnTo>
                  <a:lnTo>
                    <a:pt x="12732" y="8923"/>
                  </a:lnTo>
                  <a:lnTo>
                    <a:pt x="12506" y="8948"/>
                  </a:lnTo>
                  <a:lnTo>
                    <a:pt x="12306" y="8998"/>
                  </a:lnTo>
                  <a:lnTo>
                    <a:pt x="12080" y="9023"/>
                  </a:lnTo>
                  <a:lnTo>
                    <a:pt x="11880" y="9073"/>
                  </a:lnTo>
                  <a:lnTo>
                    <a:pt x="11654" y="9123"/>
                  </a:lnTo>
                  <a:lnTo>
                    <a:pt x="11454" y="9149"/>
                  </a:lnTo>
                  <a:lnTo>
                    <a:pt x="11228" y="9199"/>
                  </a:lnTo>
                  <a:lnTo>
                    <a:pt x="11028" y="9224"/>
                  </a:lnTo>
                  <a:lnTo>
                    <a:pt x="10802" y="9249"/>
                  </a:lnTo>
                  <a:lnTo>
                    <a:pt x="10577" y="9299"/>
                  </a:lnTo>
                  <a:lnTo>
                    <a:pt x="10376" y="9324"/>
                  </a:lnTo>
                  <a:lnTo>
                    <a:pt x="10151" y="9374"/>
                  </a:lnTo>
                  <a:lnTo>
                    <a:pt x="9925" y="9399"/>
                  </a:lnTo>
                  <a:lnTo>
                    <a:pt x="9724" y="9424"/>
                  </a:lnTo>
                  <a:lnTo>
                    <a:pt x="9499" y="9474"/>
                  </a:lnTo>
                  <a:lnTo>
                    <a:pt x="9273" y="9499"/>
                  </a:lnTo>
                  <a:lnTo>
                    <a:pt x="9073" y="9524"/>
                  </a:lnTo>
                  <a:lnTo>
                    <a:pt x="8847" y="9550"/>
                  </a:lnTo>
                  <a:lnTo>
                    <a:pt x="8622" y="9600"/>
                  </a:lnTo>
                  <a:lnTo>
                    <a:pt x="8421" y="9625"/>
                  </a:lnTo>
                  <a:lnTo>
                    <a:pt x="8196" y="9650"/>
                  </a:lnTo>
                  <a:lnTo>
                    <a:pt x="7970" y="9675"/>
                  </a:lnTo>
                  <a:lnTo>
                    <a:pt x="7744" y="9700"/>
                  </a:lnTo>
                  <a:lnTo>
                    <a:pt x="7519" y="9725"/>
                  </a:lnTo>
                  <a:lnTo>
                    <a:pt x="7318" y="9750"/>
                  </a:lnTo>
                  <a:lnTo>
                    <a:pt x="7093" y="9775"/>
                  </a:lnTo>
                  <a:lnTo>
                    <a:pt x="6867" y="9800"/>
                  </a:lnTo>
                  <a:lnTo>
                    <a:pt x="6642" y="9825"/>
                  </a:lnTo>
                  <a:lnTo>
                    <a:pt x="6416" y="9850"/>
                  </a:lnTo>
                  <a:lnTo>
                    <a:pt x="6191" y="9875"/>
                  </a:lnTo>
                  <a:lnTo>
                    <a:pt x="5965" y="9900"/>
                  </a:lnTo>
                  <a:lnTo>
                    <a:pt x="5739" y="9925"/>
                  </a:lnTo>
                  <a:lnTo>
                    <a:pt x="5514" y="9925"/>
                  </a:lnTo>
                  <a:lnTo>
                    <a:pt x="5288" y="9951"/>
                  </a:lnTo>
                  <a:lnTo>
                    <a:pt x="5063" y="9976"/>
                  </a:lnTo>
                  <a:lnTo>
                    <a:pt x="4837" y="10001"/>
                  </a:lnTo>
                  <a:lnTo>
                    <a:pt x="4637" y="10001"/>
                  </a:lnTo>
                  <a:lnTo>
                    <a:pt x="4536" y="10026"/>
                  </a:lnTo>
                  <a:lnTo>
                    <a:pt x="4135" y="10026"/>
                  </a:lnTo>
                  <a:lnTo>
                    <a:pt x="4035" y="10051"/>
                  </a:lnTo>
                  <a:lnTo>
                    <a:pt x="2632" y="10051"/>
                  </a:lnTo>
                  <a:lnTo>
                    <a:pt x="2506" y="10026"/>
                  </a:lnTo>
                  <a:lnTo>
                    <a:pt x="2281" y="10026"/>
                  </a:lnTo>
                  <a:lnTo>
                    <a:pt x="2181" y="10001"/>
                  </a:lnTo>
                  <a:lnTo>
                    <a:pt x="1955" y="10001"/>
                  </a:lnTo>
                  <a:lnTo>
                    <a:pt x="1830" y="9976"/>
                  </a:lnTo>
                  <a:lnTo>
                    <a:pt x="1729" y="9976"/>
                  </a:lnTo>
                  <a:lnTo>
                    <a:pt x="1604" y="9951"/>
                  </a:lnTo>
                  <a:lnTo>
                    <a:pt x="1504" y="9951"/>
                  </a:lnTo>
                  <a:lnTo>
                    <a:pt x="1379" y="9925"/>
                  </a:lnTo>
                  <a:lnTo>
                    <a:pt x="1253" y="9925"/>
                  </a:lnTo>
                  <a:lnTo>
                    <a:pt x="1153" y="9900"/>
                  </a:lnTo>
                  <a:lnTo>
                    <a:pt x="1028" y="9900"/>
                  </a:lnTo>
                  <a:lnTo>
                    <a:pt x="927" y="9875"/>
                  </a:lnTo>
                  <a:lnTo>
                    <a:pt x="802" y="9850"/>
                  </a:lnTo>
                  <a:lnTo>
                    <a:pt x="677" y="9850"/>
                  </a:lnTo>
                  <a:lnTo>
                    <a:pt x="577" y="9825"/>
                  </a:lnTo>
                  <a:lnTo>
                    <a:pt x="451" y="9800"/>
                  </a:lnTo>
                  <a:lnTo>
                    <a:pt x="351" y="9800"/>
                  </a:lnTo>
                  <a:lnTo>
                    <a:pt x="226" y="9775"/>
                  </a:lnTo>
                  <a:lnTo>
                    <a:pt x="100" y="9750"/>
                  </a:lnTo>
                  <a:lnTo>
                    <a:pt x="0" y="9725"/>
                  </a:lnTo>
                  <a:lnTo>
                    <a:pt x="0" y="9725"/>
                  </a:lnTo>
                  <a:cubicBezTo>
                    <a:pt x="426" y="11078"/>
                    <a:pt x="1003" y="12357"/>
                    <a:pt x="1679" y="13560"/>
                  </a:cubicBezTo>
                  <a:lnTo>
                    <a:pt x="1805" y="13535"/>
                  </a:lnTo>
                  <a:lnTo>
                    <a:pt x="1955" y="13535"/>
                  </a:lnTo>
                  <a:lnTo>
                    <a:pt x="2080" y="13509"/>
                  </a:lnTo>
                  <a:lnTo>
                    <a:pt x="2206" y="13509"/>
                  </a:lnTo>
                  <a:lnTo>
                    <a:pt x="2331" y="13484"/>
                  </a:lnTo>
                  <a:lnTo>
                    <a:pt x="2456" y="13484"/>
                  </a:lnTo>
                  <a:lnTo>
                    <a:pt x="2582" y="13459"/>
                  </a:lnTo>
                  <a:lnTo>
                    <a:pt x="2807" y="13459"/>
                  </a:lnTo>
                  <a:lnTo>
                    <a:pt x="3033" y="13434"/>
                  </a:lnTo>
                  <a:lnTo>
                    <a:pt x="3258" y="13409"/>
                  </a:lnTo>
                  <a:lnTo>
                    <a:pt x="3459" y="13409"/>
                  </a:lnTo>
                  <a:lnTo>
                    <a:pt x="3634" y="13384"/>
                  </a:lnTo>
                  <a:lnTo>
                    <a:pt x="3810" y="13384"/>
                  </a:lnTo>
                  <a:lnTo>
                    <a:pt x="4085" y="13359"/>
                  </a:lnTo>
                  <a:lnTo>
                    <a:pt x="4186" y="13359"/>
                  </a:lnTo>
                  <a:lnTo>
                    <a:pt x="4286" y="13334"/>
                  </a:lnTo>
                  <a:lnTo>
                    <a:pt x="4411" y="13334"/>
                  </a:lnTo>
                  <a:lnTo>
                    <a:pt x="4562" y="13309"/>
                  </a:lnTo>
                  <a:lnTo>
                    <a:pt x="4687" y="13309"/>
                  </a:lnTo>
                  <a:lnTo>
                    <a:pt x="4837" y="13284"/>
                  </a:lnTo>
                  <a:lnTo>
                    <a:pt x="4988" y="13284"/>
                  </a:lnTo>
                  <a:lnTo>
                    <a:pt x="5113" y="13259"/>
                  </a:lnTo>
                  <a:lnTo>
                    <a:pt x="5263" y="13259"/>
                  </a:lnTo>
                  <a:lnTo>
                    <a:pt x="5389" y="13234"/>
                  </a:lnTo>
                  <a:lnTo>
                    <a:pt x="5539" y="13209"/>
                  </a:lnTo>
                  <a:lnTo>
                    <a:pt x="5689" y="13209"/>
                  </a:lnTo>
                  <a:lnTo>
                    <a:pt x="5815" y="13184"/>
                  </a:lnTo>
                  <a:lnTo>
                    <a:pt x="5965" y="13159"/>
                  </a:lnTo>
                  <a:lnTo>
                    <a:pt x="6090" y="13159"/>
                  </a:lnTo>
                  <a:lnTo>
                    <a:pt x="6241" y="13134"/>
                  </a:lnTo>
                  <a:lnTo>
                    <a:pt x="6291" y="13134"/>
                  </a:lnTo>
                  <a:lnTo>
                    <a:pt x="6391" y="13108"/>
                  </a:lnTo>
                  <a:lnTo>
                    <a:pt x="6516" y="13108"/>
                  </a:lnTo>
                  <a:lnTo>
                    <a:pt x="6667" y="13083"/>
                  </a:lnTo>
                  <a:lnTo>
                    <a:pt x="6817" y="13058"/>
                  </a:lnTo>
                  <a:lnTo>
                    <a:pt x="6942" y="13033"/>
                  </a:lnTo>
                  <a:lnTo>
                    <a:pt x="7093" y="13033"/>
                  </a:lnTo>
                  <a:lnTo>
                    <a:pt x="7243" y="13008"/>
                  </a:lnTo>
                  <a:lnTo>
                    <a:pt x="7369" y="12983"/>
                  </a:lnTo>
                  <a:lnTo>
                    <a:pt x="7519" y="12958"/>
                  </a:lnTo>
                  <a:lnTo>
                    <a:pt x="7669" y="12958"/>
                  </a:lnTo>
                  <a:lnTo>
                    <a:pt x="7795" y="12933"/>
                  </a:lnTo>
                  <a:lnTo>
                    <a:pt x="7945" y="12908"/>
                  </a:lnTo>
                  <a:lnTo>
                    <a:pt x="8095" y="12883"/>
                  </a:lnTo>
                  <a:lnTo>
                    <a:pt x="8221" y="12858"/>
                  </a:lnTo>
                  <a:lnTo>
                    <a:pt x="8371" y="12833"/>
                  </a:lnTo>
                  <a:lnTo>
                    <a:pt x="8521" y="12833"/>
                  </a:lnTo>
                  <a:lnTo>
                    <a:pt x="8672" y="12808"/>
                  </a:lnTo>
                  <a:lnTo>
                    <a:pt x="8797" y="12783"/>
                  </a:lnTo>
                  <a:lnTo>
                    <a:pt x="8947" y="12758"/>
                  </a:lnTo>
                  <a:lnTo>
                    <a:pt x="9098" y="12733"/>
                  </a:lnTo>
                  <a:lnTo>
                    <a:pt x="9374" y="12682"/>
                  </a:lnTo>
                  <a:lnTo>
                    <a:pt x="9674" y="12632"/>
                  </a:lnTo>
                  <a:lnTo>
                    <a:pt x="9875" y="12607"/>
                  </a:lnTo>
                  <a:lnTo>
                    <a:pt x="9950" y="12582"/>
                  </a:lnTo>
                  <a:lnTo>
                    <a:pt x="10251" y="12532"/>
                  </a:lnTo>
                  <a:lnTo>
                    <a:pt x="10526" y="12482"/>
                  </a:lnTo>
                  <a:lnTo>
                    <a:pt x="10827" y="12432"/>
                  </a:lnTo>
                  <a:lnTo>
                    <a:pt x="11103" y="12382"/>
                  </a:lnTo>
                  <a:lnTo>
                    <a:pt x="11404" y="12332"/>
                  </a:lnTo>
                  <a:lnTo>
                    <a:pt x="11704" y="12281"/>
                  </a:lnTo>
                  <a:lnTo>
                    <a:pt x="11980" y="12231"/>
                  </a:lnTo>
                  <a:lnTo>
                    <a:pt x="12281" y="12181"/>
                  </a:lnTo>
                  <a:lnTo>
                    <a:pt x="12557" y="12131"/>
                  </a:lnTo>
                  <a:lnTo>
                    <a:pt x="12857" y="12056"/>
                  </a:lnTo>
                  <a:lnTo>
                    <a:pt x="13083" y="12031"/>
                  </a:lnTo>
                  <a:lnTo>
                    <a:pt x="13133" y="12006"/>
                  </a:lnTo>
                  <a:lnTo>
                    <a:pt x="13434" y="11956"/>
                  </a:lnTo>
                  <a:lnTo>
                    <a:pt x="13734" y="11905"/>
                  </a:lnTo>
                  <a:lnTo>
                    <a:pt x="14035" y="11855"/>
                  </a:lnTo>
                  <a:lnTo>
                    <a:pt x="14311" y="11805"/>
                  </a:lnTo>
                  <a:lnTo>
                    <a:pt x="14612" y="11755"/>
                  </a:lnTo>
                  <a:lnTo>
                    <a:pt x="14887" y="11705"/>
                  </a:lnTo>
                  <a:lnTo>
                    <a:pt x="15188" y="11655"/>
                  </a:lnTo>
                  <a:lnTo>
                    <a:pt x="15489" y="11580"/>
                  </a:lnTo>
                  <a:lnTo>
                    <a:pt x="15765" y="11530"/>
                  </a:lnTo>
                  <a:lnTo>
                    <a:pt x="16015" y="11479"/>
                  </a:lnTo>
                  <a:lnTo>
                    <a:pt x="16065" y="11479"/>
                  </a:lnTo>
                  <a:lnTo>
                    <a:pt x="16366" y="11429"/>
                  </a:lnTo>
                  <a:lnTo>
                    <a:pt x="16642" y="11379"/>
                  </a:lnTo>
                  <a:lnTo>
                    <a:pt x="16943" y="11329"/>
                  </a:lnTo>
                  <a:lnTo>
                    <a:pt x="17519" y="11204"/>
                  </a:lnTo>
                  <a:lnTo>
                    <a:pt x="18095" y="11103"/>
                  </a:lnTo>
                  <a:lnTo>
                    <a:pt x="18672" y="10978"/>
                  </a:lnTo>
                  <a:lnTo>
                    <a:pt x="19148" y="10878"/>
                  </a:lnTo>
                  <a:lnTo>
                    <a:pt x="19248" y="10878"/>
                  </a:lnTo>
                  <a:lnTo>
                    <a:pt x="20401" y="10627"/>
                  </a:lnTo>
                  <a:lnTo>
                    <a:pt x="20978" y="10527"/>
                  </a:lnTo>
                  <a:lnTo>
                    <a:pt x="21529" y="10402"/>
                  </a:lnTo>
                  <a:lnTo>
                    <a:pt x="22105" y="10276"/>
                  </a:lnTo>
                  <a:lnTo>
                    <a:pt x="22381" y="10226"/>
                  </a:lnTo>
                  <a:lnTo>
                    <a:pt x="22657" y="10151"/>
                  </a:lnTo>
                  <a:lnTo>
                    <a:pt x="22757" y="10201"/>
                  </a:lnTo>
                  <a:lnTo>
                    <a:pt x="22707" y="10301"/>
                  </a:lnTo>
                  <a:lnTo>
                    <a:pt x="22431" y="10377"/>
                  </a:lnTo>
                  <a:lnTo>
                    <a:pt x="22156" y="10452"/>
                  </a:lnTo>
                  <a:lnTo>
                    <a:pt x="21604" y="10627"/>
                  </a:lnTo>
                  <a:lnTo>
                    <a:pt x="21053" y="10778"/>
                  </a:lnTo>
                  <a:lnTo>
                    <a:pt x="20476" y="10953"/>
                  </a:lnTo>
                  <a:lnTo>
                    <a:pt x="19374" y="11304"/>
                  </a:lnTo>
                  <a:lnTo>
                    <a:pt x="19248" y="11329"/>
                  </a:lnTo>
                  <a:lnTo>
                    <a:pt x="18822" y="11479"/>
                  </a:lnTo>
                  <a:lnTo>
                    <a:pt x="18246" y="11655"/>
                  </a:lnTo>
                  <a:lnTo>
                    <a:pt x="17694" y="11830"/>
                  </a:lnTo>
                  <a:lnTo>
                    <a:pt x="17118" y="12006"/>
                  </a:lnTo>
                  <a:lnTo>
                    <a:pt x="16842" y="12106"/>
                  </a:lnTo>
                  <a:lnTo>
                    <a:pt x="16542" y="12181"/>
                  </a:lnTo>
                  <a:lnTo>
                    <a:pt x="16266" y="12281"/>
                  </a:lnTo>
                  <a:lnTo>
                    <a:pt x="16216" y="12306"/>
                  </a:lnTo>
                  <a:lnTo>
                    <a:pt x="15990" y="12382"/>
                  </a:lnTo>
                  <a:lnTo>
                    <a:pt x="15689" y="12457"/>
                  </a:lnTo>
                  <a:lnTo>
                    <a:pt x="15414" y="12532"/>
                  </a:lnTo>
                  <a:lnTo>
                    <a:pt x="15113" y="12632"/>
                  </a:lnTo>
                  <a:lnTo>
                    <a:pt x="14837" y="12707"/>
                  </a:lnTo>
                  <a:lnTo>
                    <a:pt x="14536" y="12783"/>
                  </a:lnTo>
                  <a:lnTo>
                    <a:pt x="14261" y="12883"/>
                  </a:lnTo>
                  <a:lnTo>
                    <a:pt x="13985" y="12958"/>
                  </a:lnTo>
                  <a:lnTo>
                    <a:pt x="13684" y="13058"/>
                  </a:lnTo>
                  <a:lnTo>
                    <a:pt x="13409" y="13134"/>
                  </a:lnTo>
                  <a:lnTo>
                    <a:pt x="13333" y="13159"/>
                  </a:lnTo>
                  <a:lnTo>
                    <a:pt x="13108" y="13209"/>
                  </a:lnTo>
                  <a:lnTo>
                    <a:pt x="12832" y="13284"/>
                  </a:lnTo>
                  <a:lnTo>
                    <a:pt x="12531" y="13359"/>
                  </a:lnTo>
                  <a:lnTo>
                    <a:pt x="12231" y="13409"/>
                  </a:lnTo>
                  <a:lnTo>
                    <a:pt x="11955" y="13484"/>
                  </a:lnTo>
                  <a:lnTo>
                    <a:pt x="11654" y="13560"/>
                  </a:lnTo>
                  <a:lnTo>
                    <a:pt x="11379" y="13635"/>
                  </a:lnTo>
                  <a:lnTo>
                    <a:pt x="11078" y="13685"/>
                  </a:lnTo>
                  <a:lnTo>
                    <a:pt x="10777" y="13760"/>
                  </a:lnTo>
                  <a:lnTo>
                    <a:pt x="10501" y="13835"/>
                  </a:lnTo>
                  <a:lnTo>
                    <a:pt x="10201" y="13885"/>
                  </a:lnTo>
                  <a:lnTo>
                    <a:pt x="10125" y="13910"/>
                  </a:lnTo>
                  <a:lnTo>
                    <a:pt x="9925" y="13961"/>
                  </a:lnTo>
                  <a:lnTo>
                    <a:pt x="9624" y="14011"/>
                  </a:lnTo>
                  <a:lnTo>
                    <a:pt x="9323" y="14061"/>
                  </a:lnTo>
                  <a:lnTo>
                    <a:pt x="9173" y="14086"/>
                  </a:lnTo>
                  <a:lnTo>
                    <a:pt x="9048" y="14111"/>
                  </a:lnTo>
                  <a:lnTo>
                    <a:pt x="8897" y="14161"/>
                  </a:lnTo>
                  <a:lnTo>
                    <a:pt x="8747" y="14186"/>
                  </a:lnTo>
                  <a:lnTo>
                    <a:pt x="8597" y="14211"/>
                  </a:lnTo>
                  <a:lnTo>
                    <a:pt x="8446" y="14236"/>
                  </a:lnTo>
                  <a:lnTo>
                    <a:pt x="8321" y="14261"/>
                  </a:lnTo>
                  <a:lnTo>
                    <a:pt x="8171" y="14286"/>
                  </a:lnTo>
                  <a:lnTo>
                    <a:pt x="8020" y="14311"/>
                  </a:lnTo>
                  <a:lnTo>
                    <a:pt x="7870" y="14337"/>
                  </a:lnTo>
                  <a:lnTo>
                    <a:pt x="7719" y="14362"/>
                  </a:lnTo>
                  <a:lnTo>
                    <a:pt x="7594" y="14387"/>
                  </a:lnTo>
                  <a:lnTo>
                    <a:pt x="7444" y="14412"/>
                  </a:lnTo>
                  <a:lnTo>
                    <a:pt x="7293" y="14412"/>
                  </a:lnTo>
                  <a:lnTo>
                    <a:pt x="7143" y="14437"/>
                  </a:lnTo>
                  <a:lnTo>
                    <a:pt x="6993" y="14462"/>
                  </a:lnTo>
                  <a:lnTo>
                    <a:pt x="6867" y="14487"/>
                  </a:lnTo>
                  <a:lnTo>
                    <a:pt x="6717" y="14512"/>
                  </a:lnTo>
                  <a:lnTo>
                    <a:pt x="6567" y="14537"/>
                  </a:lnTo>
                  <a:lnTo>
                    <a:pt x="6466" y="14537"/>
                  </a:lnTo>
                  <a:lnTo>
                    <a:pt x="6416" y="14562"/>
                  </a:lnTo>
                  <a:lnTo>
                    <a:pt x="6266" y="14562"/>
                  </a:lnTo>
                  <a:lnTo>
                    <a:pt x="6140" y="14587"/>
                  </a:lnTo>
                  <a:lnTo>
                    <a:pt x="5990" y="14612"/>
                  </a:lnTo>
                  <a:lnTo>
                    <a:pt x="5840" y="14612"/>
                  </a:lnTo>
                  <a:lnTo>
                    <a:pt x="5689" y="14637"/>
                  </a:lnTo>
                  <a:lnTo>
                    <a:pt x="5564" y="14662"/>
                  </a:lnTo>
                  <a:lnTo>
                    <a:pt x="5414" y="14662"/>
                  </a:lnTo>
                  <a:lnTo>
                    <a:pt x="5263" y="14687"/>
                  </a:lnTo>
                  <a:lnTo>
                    <a:pt x="5113" y="14712"/>
                  </a:lnTo>
                  <a:lnTo>
                    <a:pt x="4988" y="14712"/>
                  </a:lnTo>
                  <a:lnTo>
                    <a:pt x="4837" y="14738"/>
                  </a:lnTo>
                  <a:lnTo>
                    <a:pt x="4687" y="14738"/>
                  </a:lnTo>
                  <a:lnTo>
                    <a:pt x="4536" y="14763"/>
                  </a:lnTo>
                  <a:lnTo>
                    <a:pt x="4386" y="14763"/>
                  </a:lnTo>
                  <a:lnTo>
                    <a:pt x="4311" y="14788"/>
                  </a:lnTo>
                  <a:lnTo>
                    <a:pt x="4186" y="14788"/>
                  </a:lnTo>
                  <a:lnTo>
                    <a:pt x="3910" y="14813"/>
                  </a:lnTo>
                  <a:lnTo>
                    <a:pt x="3734" y="14813"/>
                  </a:lnTo>
                  <a:lnTo>
                    <a:pt x="3559" y="14838"/>
                  </a:lnTo>
                  <a:lnTo>
                    <a:pt x="3358" y="14838"/>
                  </a:lnTo>
                  <a:lnTo>
                    <a:pt x="3158" y="14863"/>
                  </a:lnTo>
                  <a:lnTo>
                    <a:pt x="2932" y="14888"/>
                  </a:lnTo>
                  <a:lnTo>
                    <a:pt x="2707" y="14888"/>
                  </a:lnTo>
                  <a:lnTo>
                    <a:pt x="2582" y="14913"/>
                  </a:lnTo>
                  <a:lnTo>
                    <a:pt x="2481" y="14913"/>
                  </a:lnTo>
                  <a:cubicBezTo>
                    <a:pt x="3258" y="16091"/>
                    <a:pt x="4161" y="17219"/>
                    <a:pt x="5138" y="18221"/>
                  </a:cubicBezTo>
                  <a:lnTo>
                    <a:pt x="5213" y="18196"/>
                  </a:lnTo>
                  <a:lnTo>
                    <a:pt x="5439" y="18171"/>
                  </a:lnTo>
                  <a:lnTo>
                    <a:pt x="5664" y="18121"/>
                  </a:lnTo>
                  <a:lnTo>
                    <a:pt x="5890" y="18071"/>
                  </a:lnTo>
                  <a:lnTo>
                    <a:pt x="6115" y="18046"/>
                  </a:lnTo>
                  <a:lnTo>
                    <a:pt x="6341" y="17996"/>
                  </a:lnTo>
                  <a:lnTo>
                    <a:pt x="6567" y="17946"/>
                  </a:lnTo>
                  <a:lnTo>
                    <a:pt x="6792" y="17921"/>
                  </a:lnTo>
                  <a:lnTo>
                    <a:pt x="7018" y="17870"/>
                  </a:lnTo>
                  <a:lnTo>
                    <a:pt x="7243" y="17820"/>
                  </a:lnTo>
                  <a:lnTo>
                    <a:pt x="7444" y="17770"/>
                  </a:lnTo>
                  <a:lnTo>
                    <a:pt x="7669" y="17720"/>
                  </a:lnTo>
                  <a:lnTo>
                    <a:pt x="7895" y="17695"/>
                  </a:lnTo>
                  <a:lnTo>
                    <a:pt x="8120" y="17645"/>
                  </a:lnTo>
                  <a:lnTo>
                    <a:pt x="8346" y="17595"/>
                  </a:lnTo>
                  <a:lnTo>
                    <a:pt x="8572" y="17545"/>
                  </a:lnTo>
                  <a:lnTo>
                    <a:pt x="8772" y="17494"/>
                  </a:lnTo>
                  <a:lnTo>
                    <a:pt x="8998" y="17444"/>
                  </a:lnTo>
                  <a:lnTo>
                    <a:pt x="9223" y="17394"/>
                  </a:lnTo>
                  <a:lnTo>
                    <a:pt x="9449" y="17344"/>
                  </a:lnTo>
                  <a:lnTo>
                    <a:pt x="9649" y="17294"/>
                  </a:lnTo>
                  <a:lnTo>
                    <a:pt x="9875" y="17244"/>
                  </a:lnTo>
                  <a:lnTo>
                    <a:pt x="10100" y="17194"/>
                  </a:lnTo>
                  <a:lnTo>
                    <a:pt x="10326" y="17144"/>
                  </a:lnTo>
                  <a:lnTo>
                    <a:pt x="10526" y="17093"/>
                  </a:lnTo>
                  <a:lnTo>
                    <a:pt x="10752" y="17043"/>
                  </a:lnTo>
                  <a:lnTo>
                    <a:pt x="10953" y="16993"/>
                  </a:lnTo>
                  <a:lnTo>
                    <a:pt x="11178" y="16943"/>
                  </a:lnTo>
                  <a:lnTo>
                    <a:pt x="11404" y="16868"/>
                  </a:lnTo>
                  <a:lnTo>
                    <a:pt x="11604" y="16818"/>
                  </a:lnTo>
                  <a:lnTo>
                    <a:pt x="11830" y="16768"/>
                  </a:lnTo>
                  <a:lnTo>
                    <a:pt x="12030" y="16718"/>
                  </a:lnTo>
                  <a:lnTo>
                    <a:pt x="12256" y="16667"/>
                  </a:lnTo>
                  <a:lnTo>
                    <a:pt x="12481" y="16592"/>
                  </a:lnTo>
                  <a:lnTo>
                    <a:pt x="12682" y="16542"/>
                  </a:lnTo>
                  <a:lnTo>
                    <a:pt x="12907" y="16492"/>
                  </a:lnTo>
                  <a:lnTo>
                    <a:pt x="13108" y="16417"/>
                  </a:lnTo>
                  <a:lnTo>
                    <a:pt x="13333" y="16367"/>
                  </a:lnTo>
                  <a:lnTo>
                    <a:pt x="13534" y="16317"/>
                  </a:lnTo>
                  <a:lnTo>
                    <a:pt x="13760" y="16241"/>
                  </a:lnTo>
                  <a:lnTo>
                    <a:pt x="13960" y="16191"/>
                  </a:lnTo>
                  <a:lnTo>
                    <a:pt x="14186" y="16116"/>
                  </a:lnTo>
                  <a:lnTo>
                    <a:pt x="14386" y="16066"/>
                  </a:lnTo>
                  <a:lnTo>
                    <a:pt x="14587" y="15991"/>
                  </a:lnTo>
                  <a:lnTo>
                    <a:pt x="14812" y="15941"/>
                  </a:lnTo>
                  <a:lnTo>
                    <a:pt x="15013" y="15865"/>
                  </a:lnTo>
                  <a:lnTo>
                    <a:pt x="15238" y="15815"/>
                  </a:lnTo>
                  <a:lnTo>
                    <a:pt x="15439" y="15740"/>
                  </a:lnTo>
                  <a:lnTo>
                    <a:pt x="15664" y="15690"/>
                  </a:lnTo>
                  <a:lnTo>
                    <a:pt x="15865" y="15615"/>
                  </a:lnTo>
                  <a:lnTo>
                    <a:pt x="16065" y="15565"/>
                  </a:lnTo>
                  <a:lnTo>
                    <a:pt x="16291" y="15489"/>
                  </a:lnTo>
                  <a:lnTo>
                    <a:pt x="16491" y="15439"/>
                  </a:lnTo>
                  <a:lnTo>
                    <a:pt x="16717" y="15389"/>
                  </a:lnTo>
                  <a:lnTo>
                    <a:pt x="16917" y="15339"/>
                  </a:lnTo>
                  <a:lnTo>
                    <a:pt x="17143" y="15289"/>
                  </a:lnTo>
                  <a:lnTo>
                    <a:pt x="17344" y="15264"/>
                  </a:lnTo>
                  <a:lnTo>
                    <a:pt x="17569" y="15214"/>
                  </a:lnTo>
                  <a:lnTo>
                    <a:pt x="17795" y="15164"/>
                  </a:lnTo>
                  <a:lnTo>
                    <a:pt x="17995" y="15113"/>
                  </a:lnTo>
                  <a:lnTo>
                    <a:pt x="18221" y="15063"/>
                  </a:lnTo>
                  <a:lnTo>
                    <a:pt x="18421" y="15013"/>
                  </a:lnTo>
                  <a:lnTo>
                    <a:pt x="18647" y="14963"/>
                  </a:lnTo>
                  <a:lnTo>
                    <a:pt x="18847" y="14913"/>
                  </a:lnTo>
                  <a:lnTo>
                    <a:pt x="19073" y="14863"/>
                  </a:lnTo>
                  <a:lnTo>
                    <a:pt x="19298" y="14813"/>
                  </a:lnTo>
                  <a:lnTo>
                    <a:pt x="19499" y="14738"/>
                  </a:lnTo>
                  <a:lnTo>
                    <a:pt x="19724" y="14687"/>
                  </a:lnTo>
                  <a:lnTo>
                    <a:pt x="19925" y="14637"/>
                  </a:lnTo>
                  <a:lnTo>
                    <a:pt x="20151" y="14587"/>
                  </a:lnTo>
                  <a:lnTo>
                    <a:pt x="20351" y="14537"/>
                  </a:lnTo>
                  <a:lnTo>
                    <a:pt x="20577" y="14462"/>
                  </a:lnTo>
                  <a:lnTo>
                    <a:pt x="20777" y="14412"/>
                  </a:lnTo>
                  <a:lnTo>
                    <a:pt x="21003" y="14362"/>
                  </a:lnTo>
                  <a:lnTo>
                    <a:pt x="21228" y="14311"/>
                  </a:lnTo>
                  <a:lnTo>
                    <a:pt x="21429" y="14236"/>
                  </a:lnTo>
                  <a:lnTo>
                    <a:pt x="21654" y="14186"/>
                  </a:lnTo>
                  <a:lnTo>
                    <a:pt x="21855" y="14111"/>
                  </a:lnTo>
                  <a:lnTo>
                    <a:pt x="22080" y="14061"/>
                  </a:lnTo>
                  <a:lnTo>
                    <a:pt x="22306" y="14011"/>
                  </a:lnTo>
                  <a:lnTo>
                    <a:pt x="22506" y="13936"/>
                  </a:lnTo>
                  <a:lnTo>
                    <a:pt x="22732" y="13885"/>
                  </a:lnTo>
                  <a:lnTo>
                    <a:pt x="22933" y="13810"/>
                  </a:lnTo>
                  <a:lnTo>
                    <a:pt x="23158" y="13760"/>
                  </a:lnTo>
                  <a:lnTo>
                    <a:pt x="23384" y="13685"/>
                  </a:lnTo>
                  <a:lnTo>
                    <a:pt x="23584" y="13610"/>
                  </a:lnTo>
                  <a:lnTo>
                    <a:pt x="23810" y="13560"/>
                  </a:lnTo>
                  <a:lnTo>
                    <a:pt x="24035" y="13484"/>
                  </a:lnTo>
                  <a:lnTo>
                    <a:pt x="24236" y="13409"/>
                  </a:lnTo>
                  <a:lnTo>
                    <a:pt x="24461" y="13359"/>
                  </a:lnTo>
                  <a:lnTo>
                    <a:pt x="24687" y="13284"/>
                  </a:lnTo>
                  <a:lnTo>
                    <a:pt x="24887" y="13209"/>
                  </a:lnTo>
                  <a:lnTo>
                    <a:pt x="25113" y="13159"/>
                  </a:lnTo>
                  <a:lnTo>
                    <a:pt x="25339" y="13083"/>
                  </a:lnTo>
                  <a:lnTo>
                    <a:pt x="25439" y="13033"/>
                  </a:lnTo>
                  <a:lnTo>
                    <a:pt x="25539" y="13008"/>
                  </a:lnTo>
                  <a:lnTo>
                    <a:pt x="25765" y="12933"/>
                  </a:lnTo>
                  <a:lnTo>
                    <a:pt x="25990" y="12858"/>
                  </a:lnTo>
                  <a:lnTo>
                    <a:pt x="26191" y="12783"/>
                  </a:lnTo>
                  <a:lnTo>
                    <a:pt x="26416" y="12707"/>
                  </a:lnTo>
                  <a:lnTo>
                    <a:pt x="26642" y="12632"/>
                  </a:lnTo>
                  <a:lnTo>
                    <a:pt x="26867" y="12557"/>
                  </a:lnTo>
                  <a:lnTo>
                    <a:pt x="27068" y="12482"/>
                  </a:lnTo>
                  <a:lnTo>
                    <a:pt x="27293" y="12407"/>
                  </a:lnTo>
                  <a:lnTo>
                    <a:pt x="27519" y="12332"/>
                  </a:lnTo>
                  <a:lnTo>
                    <a:pt x="27745" y="12256"/>
                  </a:lnTo>
                  <a:lnTo>
                    <a:pt x="27970" y="12181"/>
                  </a:lnTo>
                  <a:lnTo>
                    <a:pt x="28171" y="12106"/>
                  </a:lnTo>
                  <a:lnTo>
                    <a:pt x="28396" y="12031"/>
                  </a:lnTo>
                  <a:lnTo>
                    <a:pt x="28622" y="11931"/>
                  </a:lnTo>
                  <a:lnTo>
                    <a:pt x="28847" y="11855"/>
                  </a:lnTo>
                  <a:lnTo>
                    <a:pt x="28897" y="11830"/>
                  </a:lnTo>
                  <a:lnTo>
                    <a:pt x="28948" y="11830"/>
                  </a:lnTo>
                  <a:lnTo>
                    <a:pt x="28998" y="11805"/>
                  </a:lnTo>
                  <a:lnTo>
                    <a:pt x="29048" y="11780"/>
                  </a:lnTo>
                  <a:lnTo>
                    <a:pt x="29098" y="11755"/>
                  </a:lnTo>
                  <a:lnTo>
                    <a:pt x="29148" y="11730"/>
                  </a:lnTo>
                  <a:lnTo>
                    <a:pt x="29198" y="11730"/>
                  </a:lnTo>
                  <a:lnTo>
                    <a:pt x="29248" y="11705"/>
                  </a:lnTo>
                  <a:lnTo>
                    <a:pt x="29324" y="11680"/>
                  </a:lnTo>
                  <a:lnTo>
                    <a:pt x="29374" y="11655"/>
                  </a:lnTo>
                  <a:lnTo>
                    <a:pt x="29424" y="11630"/>
                  </a:lnTo>
                  <a:lnTo>
                    <a:pt x="29474" y="11605"/>
                  </a:lnTo>
                  <a:lnTo>
                    <a:pt x="29524" y="11580"/>
                  </a:lnTo>
                  <a:lnTo>
                    <a:pt x="29574" y="11555"/>
                  </a:lnTo>
                  <a:lnTo>
                    <a:pt x="29674" y="11530"/>
                  </a:lnTo>
                  <a:lnTo>
                    <a:pt x="29775" y="11479"/>
                  </a:lnTo>
                  <a:lnTo>
                    <a:pt x="29875" y="11429"/>
                  </a:lnTo>
                  <a:lnTo>
                    <a:pt x="29975" y="11379"/>
                  </a:lnTo>
                  <a:lnTo>
                    <a:pt x="30100" y="11329"/>
                  </a:lnTo>
                  <a:lnTo>
                    <a:pt x="30201" y="11254"/>
                  </a:lnTo>
                  <a:lnTo>
                    <a:pt x="30301" y="11204"/>
                  </a:lnTo>
                  <a:lnTo>
                    <a:pt x="30401" y="11154"/>
                  </a:lnTo>
                  <a:lnTo>
                    <a:pt x="30501" y="11103"/>
                  </a:lnTo>
                  <a:lnTo>
                    <a:pt x="30602" y="11053"/>
                  </a:lnTo>
                  <a:lnTo>
                    <a:pt x="30727" y="10978"/>
                  </a:lnTo>
                  <a:lnTo>
                    <a:pt x="30827" y="10928"/>
                  </a:lnTo>
                  <a:lnTo>
                    <a:pt x="30928" y="10878"/>
                  </a:lnTo>
                  <a:lnTo>
                    <a:pt x="31028" y="10803"/>
                  </a:lnTo>
                  <a:lnTo>
                    <a:pt x="31128" y="10753"/>
                  </a:lnTo>
                  <a:lnTo>
                    <a:pt x="31228" y="10677"/>
                  </a:lnTo>
                  <a:lnTo>
                    <a:pt x="31354" y="10627"/>
                  </a:lnTo>
                  <a:lnTo>
                    <a:pt x="31454" y="10552"/>
                  </a:lnTo>
                  <a:lnTo>
                    <a:pt x="31554" y="10502"/>
                  </a:lnTo>
                  <a:lnTo>
                    <a:pt x="31654" y="10427"/>
                  </a:lnTo>
                  <a:lnTo>
                    <a:pt x="31780" y="10352"/>
                  </a:lnTo>
                  <a:lnTo>
                    <a:pt x="31880" y="10301"/>
                  </a:lnTo>
                  <a:lnTo>
                    <a:pt x="31980" y="10226"/>
                  </a:lnTo>
                  <a:lnTo>
                    <a:pt x="32080" y="10151"/>
                  </a:lnTo>
                  <a:lnTo>
                    <a:pt x="32206" y="10076"/>
                  </a:lnTo>
                  <a:lnTo>
                    <a:pt x="32406" y="9951"/>
                  </a:lnTo>
                  <a:lnTo>
                    <a:pt x="32632" y="9800"/>
                  </a:lnTo>
                  <a:lnTo>
                    <a:pt x="33058" y="9524"/>
                  </a:lnTo>
                  <a:lnTo>
                    <a:pt x="33283" y="9374"/>
                  </a:lnTo>
                  <a:lnTo>
                    <a:pt x="33509" y="9224"/>
                  </a:lnTo>
                  <a:lnTo>
                    <a:pt x="33609" y="9174"/>
                  </a:lnTo>
                  <a:lnTo>
                    <a:pt x="33735" y="9073"/>
                  </a:lnTo>
                  <a:lnTo>
                    <a:pt x="33960" y="8923"/>
                  </a:lnTo>
                  <a:lnTo>
                    <a:pt x="34060" y="8823"/>
                  </a:lnTo>
                  <a:lnTo>
                    <a:pt x="34161" y="8748"/>
                  </a:lnTo>
                  <a:lnTo>
                    <a:pt x="34286" y="8672"/>
                  </a:lnTo>
                  <a:lnTo>
                    <a:pt x="34386" y="8597"/>
                  </a:lnTo>
                  <a:lnTo>
                    <a:pt x="34512" y="8497"/>
                  </a:lnTo>
                  <a:lnTo>
                    <a:pt x="34612" y="8422"/>
                  </a:lnTo>
                  <a:lnTo>
                    <a:pt x="34737" y="8347"/>
                  </a:lnTo>
                  <a:lnTo>
                    <a:pt x="34837" y="8271"/>
                  </a:lnTo>
                  <a:lnTo>
                    <a:pt x="34963" y="8171"/>
                  </a:lnTo>
                  <a:lnTo>
                    <a:pt x="35063" y="8096"/>
                  </a:lnTo>
                  <a:lnTo>
                    <a:pt x="35188" y="8021"/>
                  </a:lnTo>
                  <a:lnTo>
                    <a:pt x="35314" y="7946"/>
                  </a:lnTo>
                  <a:lnTo>
                    <a:pt x="35414" y="7870"/>
                  </a:lnTo>
                  <a:lnTo>
                    <a:pt x="35539" y="7770"/>
                  </a:lnTo>
                  <a:lnTo>
                    <a:pt x="35664" y="7695"/>
                  </a:lnTo>
                  <a:lnTo>
                    <a:pt x="35790" y="7620"/>
                  </a:lnTo>
                  <a:lnTo>
                    <a:pt x="35840" y="7595"/>
                  </a:lnTo>
                  <a:lnTo>
                    <a:pt x="35815" y="7595"/>
                  </a:lnTo>
                  <a:lnTo>
                    <a:pt x="35865" y="7570"/>
                  </a:lnTo>
                  <a:lnTo>
                    <a:pt x="35915" y="7545"/>
                  </a:lnTo>
                  <a:lnTo>
                    <a:pt x="35965" y="7494"/>
                  </a:lnTo>
                  <a:lnTo>
                    <a:pt x="36015" y="7469"/>
                  </a:lnTo>
                  <a:lnTo>
                    <a:pt x="36065" y="7419"/>
                  </a:lnTo>
                  <a:lnTo>
                    <a:pt x="36116" y="7394"/>
                  </a:lnTo>
                  <a:lnTo>
                    <a:pt x="36166" y="7344"/>
                  </a:lnTo>
                  <a:lnTo>
                    <a:pt x="36216" y="7319"/>
                  </a:lnTo>
                  <a:lnTo>
                    <a:pt x="36291" y="7269"/>
                  </a:lnTo>
                  <a:lnTo>
                    <a:pt x="36341" y="7219"/>
                  </a:lnTo>
                  <a:lnTo>
                    <a:pt x="36391" y="7169"/>
                  </a:lnTo>
                  <a:lnTo>
                    <a:pt x="36466" y="7118"/>
                  </a:lnTo>
                  <a:lnTo>
                    <a:pt x="36517" y="7068"/>
                  </a:lnTo>
                  <a:lnTo>
                    <a:pt x="36592" y="7018"/>
                  </a:lnTo>
                  <a:lnTo>
                    <a:pt x="36667" y="6968"/>
                  </a:lnTo>
                  <a:lnTo>
                    <a:pt x="36717" y="6918"/>
                  </a:lnTo>
                  <a:lnTo>
                    <a:pt x="36792" y="6868"/>
                  </a:lnTo>
                  <a:lnTo>
                    <a:pt x="36867" y="6818"/>
                  </a:lnTo>
                  <a:lnTo>
                    <a:pt x="36943" y="6743"/>
                  </a:lnTo>
                  <a:lnTo>
                    <a:pt x="36993" y="6692"/>
                  </a:lnTo>
                  <a:lnTo>
                    <a:pt x="37068" y="6617"/>
                  </a:lnTo>
                  <a:lnTo>
                    <a:pt x="37143" y="6567"/>
                  </a:lnTo>
                  <a:lnTo>
                    <a:pt x="37218" y="6492"/>
                  </a:lnTo>
                  <a:lnTo>
                    <a:pt x="37294" y="6442"/>
                  </a:lnTo>
                  <a:lnTo>
                    <a:pt x="37369" y="6367"/>
                  </a:lnTo>
                  <a:lnTo>
                    <a:pt x="37444" y="6316"/>
                  </a:lnTo>
                  <a:lnTo>
                    <a:pt x="37519" y="6241"/>
                  </a:lnTo>
                  <a:lnTo>
                    <a:pt x="37594" y="6166"/>
                  </a:lnTo>
                  <a:lnTo>
                    <a:pt x="37669" y="6091"/>
                  </a:lnTo>
                  <a:lnTo>
                    <a:pt x="37770" y="6041"/>
                  </a:lnTo>
                  <a:lnTo>
                    <a:pt x="37845" y="5966"/>
                  </a:lnTo>
                  <a:lnTo>
                    <a:pt x="37920" y="5890"/>
                  </a:lnTo>
                  <a:lnTo>
                    <a:pt x="37995" y="5815"/>
                  </a:lnTo>
                  <a:lnTo>
                    <a:pt x="38070" y="5740"/>
                  </a:lnTo>
                  <a:lnTo>
                    <a:pt x="38171" y="5665"/>
                  </a:lnTo>
                  <a:lnTo>
                    <a:pt x="38246" y="5590"/>
                  </a:lnTo>
                  <a:lnTo>
                    <a:pt x="38321" y="5514"/>
                  </a:lnTo>
                  <a:lnTo>
                    <a:pt x="38396" y="5439"/>
                  </a:lnTo>
                  <a:lnTo>
                    <a:pt x="38497" y="5364"/>
                  </a:lnTo>
                  <a:lnTo>
                    <a:pt x="38572" y="5264"/>
                  </a:lnTo>
                  <a:lnTo>
                    <a:pt x="38647" y="5189"/>
                  </a:lnTo>
                  <a:lnTo>
                    <a:pt x="38722" y="5113"/>
                  </a:lnTo>
                  <a:lnTo>
                    <a:pt x="38822" y="5038"/>
                  </a:lnTo>
                  <a:lnTo>
                    <a:pt x="38898" y="4938"/>
                  </a:lnTo>
                  <a:lnTo>
                    <a:pt x="38973" y="4863"/>
                  </a:lnTo>
                  <a:lnTo>
                    <a:pt x="39048" y="4788"/>
                  </a:lnTo>
                  <a:lnTo>
                    <a:pt x="39148" y="4687"/>
                  </a:lnTo>
                  <a:lnTo>
                    <a:pt x="39223" y="4612"/>
                  </a:lnTo>
                  <a:lnTo>
                    <a:pt x="39299" y="4537"/>
                  </a:lnTo>
                  <a:lnTo>
                    <a:pt x="39374" y="4437"/>
                  </a:lnTo>
                  <a:lnTo>
                    <a:pt x="39474" y="4362"/>
                  </a:lnTo>
                  <a:lnTo>
                    <a:pt x="39549" y="4261"/>
                  </a:lnTo>
                  <a:lnTo>
                    <a:pt x="39624" y="4186"/>
                  </a:lnTo>
                  <a:lnTo>
                    <a:pt x="39700" y="4086"/>
                  </a:lnTo>
                  <a:lnTo>
                    <a:pt x="39775" y="4011"/>
                  </a:lnTo>
                  <a:lnTo>
                    <a:pt x="39875" y="3910"/>
                  </a:lnTo>
                  <a:lnTo>
                    <a:pt x="39950" y="3835"/>
                  </a:lnTo>
                  <a:lnTo>
                    <a:pt x="40050" y="3760"/>
                  </a:lnTo>
                  <a:lnTo>
                    <a:pt x="40126" y="3685"/>
                  </a:lnTo>
                  <a:lnTo>
                    <a:pt x="40226" y="3610"/>
                  </a:lnTo>
                  <a:lnTo>
                    <a:pt x="40301" y="3534"/>
                  </a:lnTo>
                  <a:lnTo>
                    <a:pt x="40401" y="3459"/>
                  </a:lnTo>
                  <a:lnTo>
                    <a:pt x="40476" y="3384"/>
                  </a:lnTo>
                  <a:lnTo>
                    <a:pt x="40577" y="3309"/>
                  </a:lnTo>
                  <a:lnTo>
                    <a:pt x="40652" y="3234"/>
                  </a:lnTo>
                  <a:lnTo>
                    <a:pt x="40752" y="3159"/>
                  </a:lnTo>
                  <a:lnTo>
                    <a:pt x="40827" y="3083"/>
                  </a:lnTo>
                  <a:lnTo>
                    <a:pt x="40903" y="3008"/>
                  </a:lnTo>
                  <a:lnTo>
                    <a:pt x="41003" y="2908"/>
                  </a:lnTo>
                  <a:lnTo>
                    <a:pt x="41078" y="2833"/>
                  </a:lnTo>
                  <a:lnTo>
                    <a:pt x="41153" y="2758"/>
                  </a:lnTo>
                  <a:lnTo>
                    <a:pt x="41228" y="2682"/>
                  </a:lnTo>
                  <a:lnTo>
                    <a:pt x="41304" y="2607"/>
                  </a:lnTo>
                  <a:lnTo>
                    <a:pt x="41379" y="2532"/>
                  </a:lnTo>
                  <a:lnTo>
                    <a:pt x="41479" y="2457"/>
                  </a:lnTo>
                  <a:lnTo>
                    <a:pt x="41554" y="2382"/>
                  </a:lnTo>
                  <a:lnTo>
                    <a:pt x="41629" y="2281"/>
                  </a:lnTo>
                  <a:lnTo>
                    <a:pt x="41680" y="2206"/>
                  </a:lnTo>
                  <a:lnTo>
                    <a:pt x="41755" y="2131"/>
                  </a:lnTo>
                  <a:lnTo>
                    <a:pt x="41830" y="2056"/>
                  </a:lnTo>
                  <a:lnTo>
                    <a:pt x="41905" y="1981"/>
                  </a:lnTo>
                  <a:lnTo>
                    <a:pt x="41955" y="1905"/>
                  </a:lnTo>
                  <a:lnTo>
                    <a:pt x="42030" y="1830"/>
                  </a:lnTo>
                  <a:lnTo>
                    <a:pt x="42106" y="1755"/>
                  </a:lnTo>
                  <a:lnTo>
                    <a:pt x="42156" y="1680"/>
                  </a:lnTo>
                  <a:lnTo>
                    <a:pt x="42231" y="1605"/>
                  </a:lnTo>
                  <a:lnTo>
                    <a:pt x="42281" y="1529"/>
                  </a:lnTo>
                  <a:lnTo>
                    <a:pt x="42331" y="1454"/>
                  </a:lnTo>
                  <a:lnTo>
                    <a:pt x="42406" y="1379"/>
                  </a:lnTo>
                  <a:lnTo>
                    <a:pt x="42456" y="1304"/>
                  </a:lnTo>
                  <a:lnTo>
                    <a:pt x="42507" y="1229"/>
                  </a:lnTo>
                  <a:cubicBezTo>
                    <a:pt x="42482" y="803"/>
                    <a:pt x="42431" y="402"/>
                    <a:pt x="42381" y="1"/>
                  </a:cubicBezTo>
                  <a:close/>
                </a:path>
              </a:pathLst>
            </a:custGeom>
            <a:solidFill>
              <a:srgbClr val="00B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2"/>
            <p:cNvSpPr/>
            <p:nvPr/>
          </p:nvSpPr>
          <p:spPr>
            <a:xfrm>
              <a:off x="5297001" y="3798901"/>
              <a:ext cx="841088" cy="418528"/>
            </a:xfrm>
            <a:custGeom>
              <a:rect b="b" l="l" r="r" t="t"/>
              <a:pathLst>
                <a:path extrusionOk="0" h="21329" w="42858">
                  <a:moveTo>
                    <a:pt x="39048" y="4136"/>
                  </a:moveTo>
                  <a:lnTo>
                    <a:pt x="39048" y="4161"/>
                  </a:lnTo>
                  <a:lnTo>
                    <a:pt x="39073" y="4136"/>
                  </a:lnTo>
                  <a:close/>
                  <a:moveTo>
                    <a:pt x="11329" y="12958"/>
                  </a:moveTo>
                  <a:lnTo>
                    <a:pt x="11379" y="12983"/>
                  </a:lnTo>
                  <a:lnTo>
                    <a:pt x="11554" y="12983"/>
                  </a:lnTo>
                  <a:lnTo>
                    <a:pt x="11604" y="13008"/>
                  </a:lnTo>
                  <a:lnTo>
                    <a:pt x="11730" y="13008"/>
                  </a:lnTo>
                  <a:lnTo>
                    <a:pt x="11780" y="13033"/>
                  </a:lnTo>
                  <a:lnTo>
                    <a:pt x="11830" y="13033"/>
                  </a:lnTo>
                  <a:lnTo>
                    <a:pt x="11880" y="13058"/>
                  </a:lnTo>
                  <a:lnTo>
                    <a:pt x="11930" y="13058"/>
                  </a:lnTo>
                  <a:lnTo>
                    <a:pt x="12005" y="13083"/>
                  </a:lnTo>
                  <a:lnTo>
                    <a:pt x="12056" y="13083"/>
                  </a:lnTo>
                  <a:lnTo>
                    <a:pt x="12106" y="13108"/>
                  </a:lnTo>
                  <a:lnTo>
                    <a:pt x="12156" y="13133"/>
                  </a:lnTo>
                  <a:lnTo>
                    <a:pt x="12206" y="13133"/>
                  </a:lnTo>
                  <a:lnTo>
                    <a:pt x="12256" y="13158"/>
                  </a:lnTo>
                  <a:lnTo>
                    <a:pt x="12306" y="13184"/>
                  </a:lnTo>
                  <a:lnTo>
                    <a:pt x="12356" y="13209"/>
                  </a:lnTo>
                  <a:lnTo>
                    <a:pt x="12432" y="13209"/>
                  </a:lnTo>
                  <a:lnTo>
                    <a:pt x="12482" y="13234"/>
                  </a:lnTo>
                  <a:lnTo>
                    <a:pt x="12532" y="13259"/>
                  </a:lnTo>
                  <a:lnTo>
                    <a:pt x="12582" y="13284"/>
                  </a:lnTo>
                  <a:lnTo>
                    <a:pt x="12632" y="13309"/>
                  </a:lnTo>
                  <a:lnTo>
                    <a:pt x="12682" y="13359"/>
                  </a:lnTo>
                  <a:lnTo>
                    <a:pt x="12732" y="13384"/>
                  </a:lnTo>
                  <a:lnTo>
                    <a:pt x="12782" y="13409"/>
                  </a:lnTo>
                  <a:lnTo>
                    <a:pt x="12833" y="13459"/>
                  </a:lnTo>
                  <a:lnTo>
                    <a:pt x="12883" y="13484"/>
                  </a:lnTo>
                  <a:lnTo>
                    <a:pt x="12933" y="13534"/>
                  </a:lnTo>
                  <a:lnTo>
                    <a:pt x="12983" y="13559"/>
                  </a:lnTo>
                  <a:lnTo>
                    <a:pt x="13008" y="13585"/>
                  </a:lnTo>
                  <a:lnTo>
                    <a:pt x="13008" y="13610"/>
                  </a:lnTo>
                  <a:lnTo>
                    <a:pt x="13033" y="13635"/>
                  </a:lnTo>
                  <a:lnTo>
                    <a:pt x="13058" y="13660"/>
                  </a:lnTo>
                  <a:lnTo>
                    <a:pt x="13083" y="13685"/>
                  </a:lnTo>
                  <a:lnTo>
                    <a:pt x="13108" y="13710"/>
                  </a:lnTo>
                  <a:lnTo>
                    <a:pt x="13133" y="13735"/>
                  </a:lnTo>
                  <a:lnTo>
                    <a:pt x="13158" y="13760"/>
                  </a:lnTo>
                  <a:lnTo>
                    <a:pt x="13183" y="13785"/>
                  </a:lnTo>
                  <a:lnTo>
                    <a:pt x="13183" y="13810"/>
                  </a:lnTo>
                  <a:lnTo>
                    <a:pt x="13208" y="13835"/>
                  </a:lnTo>
                  <a:lnTo>
                    <a:pt x="13234" y="13885"/>
                  </a:lnTo>
                  <a:lnTo>
                    <a:pt x="13259" y="13910"/>
                  </a:lnTo>
                  <a:lnTo>
                    <a:pt x="13259" y="13935"/>
                  </a:lnTo>
                  <a:lnTo>
                    <a:pt x="13284" y="13960"/>
                  </a:lnTo>
                  <a:lnTo>
                    <a:pt x="13309" y="14011"/>
                  </a:lnTo>
                  <a:lnTo>
                    <a:pt x="13309" y="14036"/>
                  </a:lnTo>
                  <a:lnTo>
                    <a:pt x="13334" y="14061"/>
                  </a:lnTo>
                  <a:lnTo>
                    <a:pt x="13334" y="14111"/>
                  </a:lnTo>
                  <a:lnTo>
                    <a:pt x="13359" y="14136"/>
                  </a:lnTo>
                  <a:lnTo>
                    <a:pt x="13359" y="14161"/>
                  </a:lnTo>
                  <a:lnTo>
                    <a:pt x="13384" y="14211"/>
                  </a:lnTo>
                  <a:lnTo>
                    <a:pt x="13384" y="14236"/>
                  </a:lnTo>
                  <a:lnTo>
                    <a:pt x="13409" y="14286"/>
                  </a:lnTo>
                  <a:lnTo>
                    <a:pt x="13409" y="14311"/>
                  </a:lnTo>
                  <a:lnTo>
                    <a:pt x="13409" y="14336"/>
                  </a:lnTo>
                  <a:lnTo>
                    <a:pt x="13409" y="14387"/>
                  </a:lnTo>
                  <a:lnTo>
                    <a:pt x="13434" y="14412"/>
                  </a:lnTo>
                  <a:lnTo>
                    <a:pt x="13434" y="14462"/>
                  </a:lnTo>
                  <a:lnTo>
                    <a:pt x="13434" y="14487"/>
                  </a:lnTo>
                  <a:lnTo>
                    <a:pt x="13434" y="14537"/>
                  </a:lnTo>
                  <a:lnTo>
                    <a:pt x="13434" y="14562"/>
                  </a:lnTo>
                  <a:lnTo>
                    <a:pt x="13434" y="14612"/>
                  </a:lnTo>
                  <a:lnTo>
                    <a:pt x="13434" y="14637"/>
                  </a:lnTo>
                  <a:lnTo>
                    <a:pt x="13409" y="14687"/>
                  </a:lnTo>
                  <a:lnTo>
                    <a:pt x="13409" y="14712"/>
                  </a:lnTo>
                  <a:lnTo>
                    <a:pt x="13409" y="14762"/>
                  </a:lnTo>
                  <a:lnTo>
                    <a:pt x="13409" y="14788"/>
                  </a:lnTo>
                  <a:lnTo>
                    <a:pt x="13384" y="14838"/>
                  </a:lnTo>
                  <a:lnTo>
                    <a:pt x="13384" y="14863"/>
                  </a:lnTo>
                  <a:lnTo>
                    <a:pt x="13384" y="14888"/>
                  </a:lnTo>
                  <a:lnTo>
                    <a:pt x="13359" y="14938"/>
                  </a:lnTo>
                  <a:lnTo>
                    <a:pt x="13359" y="14963"/>
                  </a:lnTo>
                  <a:lnTo>
                    <a:pt x="13334" y="14988"/>
                  </a:lnTo>
                  <a:lnTo>
                    <a:pt x="13334" y="15013"/>
                  </a:lnTo>
                  <a:lnTo>
                    <a:pt x="13309" y="15063"/>
                  </a:lnTo>
                  <a:lnTo>
                    <a:pt x="13284" y="15113"/>
                  </a:lnTo>
                  <a:lnTo>
                    <a:pt x="13259" y="15163"/>
                  </a:lnTo>
                  <a:lnTo>
                    <a:pt x="13208" y="15214"/>
                  </a:lnTo>
                  <a:lnTo>
                    <a:pt x="13183" y="15264"/>
                  </a:lnTo>
                  <a:lnTo>
                    <a:pt x="13158" y="15314"/>
                  </a:lnTo>
                  <a:lnTo>
                    <a:pt x="13108" y="15364"/>
                  </a:lnTo>
                  <a:lnTo>
                    <a:pt x="13083" y="15389"/>
                  </a:lnTo>
                  <a:lnTo>
                    <a:pt x="13033" y="15439"/>
                  </a:lnTo>
                  <a:lnTo>
                    <a:pt x="12983" y="15464"/>
                  </a:lnTo>
                  <a:lnTo>
                    <a:pt x="12958" y="15514"/>
                  </a:lnTo>
                  <a:lnTo>
                    <a:pt x="12908" y="15539"/>
                  </a:lnTo>
                  <a:lnTo>
                    <a:pt x="12858" y="15615"/>
                  </a:lnTo>
                  <a:lnTo>
                    <a:pt x="12707" y="15815"/>
                  </a:lnTo>
                  <a:lnTo>
                    <a:pt x="12582" y="15915"/>
                  </a:lnTo>
                  <a:lnTo>
                    <a:pt x="12482" y="15965"/>
                  </a:lnTo>
                  <a:lnTo>
                    <a:pt x="12432" y="15991"/>
                  </a:lnTo>
                  <a:lnTo>
                    <a:pt x="12356" y="16016"/>
                  </a:lnTo>
                  <a:lnTo>
                    <a:pt x="12306" y="16041"/>
                  </a:lnTo>
                  <a:lnTo>
                    <a:pt x="12231" y="16091"/>
                  </a:lnTo>
                  <a:lnTo>
                    <a:pt x="12181" y="16116"/>
                  </a:lnTo>
                  <a:lnTo>
                    <a:pt x="12106" y="16116"/>
                  </a:lnTo>
                  <a:lnTo>
                    <a:pt x="12031" y="16141"/>
                  </a:lnTo>
                  <a:lnTo>
                    <a:pt x="11980" y="16166"/>
                  </a:lnTo>
                  <a:lnTo>
                    <a:pt x="11905" y="16191"/>
                  </a:lnTo>
                  <a:lnTo>
                    <a:pt x="11830" y="16216"/>
                  </a:lnTo>
                  <a:lnTo>
                    <a:pt x="11755" y="16241"/>
                  </a:lnTo>
                  <a:lnTo>
                    <a:pt x="11705" y="16241"/>
                  </a:lnTo>
                  <a:lnTo>
                    <a:pt x="11630" y="16266"/>
                  </a:lnTo>
                  <a:lnTo>
                    <a:pt x="11554" y="16291"/>
                  </a:lnTo>
                  <a:lnTo>
                    <a:pt x="11479" y="16291"/>
                  </a:lnTo>
                  <a:lnTo>
                    <a:pt x="11379" y="16316"/>
                  </a:lnTo>
                  <a:lnTo>
                    <a:pt x="11304" y="16341"/>
                  </a:lnTo>
                  <a:lnTo>
                    <a:pt x="11229" y="16341"/>
                  </a:lnTo>
                  <a:lnTo>
                    <a:pt x="11153" y="16366"/>
                  </a:lnTo>
                  <a:lnTo>
                    <a:pt x="11078" y="16366"/>
                  </a:lnTo>
                  <a:lnTo>
                    <a:pt x="10978" y="16392"/>
                  </a:lnTo>
                  <a:lnTo>
                    <a:pt x="10903" y="16417"/>
                  </a:lnTo>
                  <a:lnTo>
                    <a:pt x="10828" y="16442"/>
                  </a:lnTo>
                  <a:lnTo>
                    <a:pt x="10752" y="16442"/>
                  </a:lnTo>
                  <a:lnTo>
                    <a:pt x="10652" y="16467"/>
                  </a:lnTo>
                  <a:lnTo>
                    <a:pt x="10577" y="16492"/>
                  </a:lnTo>
                  <a:lnTo>
                    <a:pt x="10502" y="16517"/>
                  </a:lnTo>
                  <a:lnTo>
                    <a:pt x="10401" y="16517"/>
                  </a:lnTo>
                  <a:lnTo>
                    <a:pt x="10326" y="16542"/>
                  </a:lnTo>
                  <a:lnTo>
                    <a:pt x="10226" y="16542"/>
                  </a:lnTo>
                  <a:lnTo>
                    <a:pt x="10151" y="16567"/>
                  </a:lnTo>
                  <a:lnTo>
                    <a:pt x="10051" y="16567"/>
                  </a:lnTo>
                  <a:lnTo>
                    <a:pt x="9975" y="16592"/>
                  </a:lnTo>
                  <a:lnTo>
                    <a:pt x="9599" y="16592"/>
                  </a:lnTo>
                  <a:lnTo>
                    <a:pt x="9574" y="16617"/>
                  </a:lnTo>
                  <a:lnTo>
                    <a:pt x="9424" y="16617"/>
                  </a:lnTo>
                  <a:lnTo>
                    <a:pt x="9374" y="16592"/>
                  </a:lnTo>
                  <a:lnTo>
                    <a:pt x="9048" y="16592"/>
                  </a:lnTo>
                  <a:lnTo>
                    <a:pt x="8998" y="16567"/>
                  </a:lnTo>
                  <a:lnTo>
                    <a:pt x="8923" y="16567"/>
                  </a:lnTo>
                  <a:lnTo>
                    <a:pt x="8873" y="16542"/>
                  </a:lnTo>
                  <a:lnTo>
                    <a:pt x="8772" y="16542"/>
                  </a:lnTo>
                  <a:lnTo>
                    <a:pt x="8722" y="16517"/>
                  </a:lnTo>
                  <a:lnTo>
                    <a:pt x="8672" y="16517"/>
                  </a:lnTo>
                  <a:lnTo>
                    <a:pt x="8622" y="16492"/>
                  </a:lnTo>
                  <a:lnTo>
                    <a:pt x="8572" y="16492"/>
                  </a:lnTo>
                  <a:lnTo>
                    <a:pt x="8547" y="16467"/>
                  </a:lnTo>
                  <a:lnTo>
                    <a:pt x="8497" y="16442"/>
                  </a:lnTo>
                  <a:lnTo>
                    <a:pt x="8447" y="16417"/>
                  </a:lnTo>
                  <a:lnTo>
                    <a:pt x="8396" y="16417"/>
                  </a:lnTo>
                  <a:lnTo>
                    <a:pt x="8346" y="16392"/>
                  </a:lnTo>
                  <a:lnTo>
                    <a:pt x="8296" y="16366"/>
                  </a:lnTo>
                  <a:lnTo>
                    <a:pt x="8246" y="16341"/>
                  </a:lnTo>
                  <a:lnTo>
                    <a:pt x="8196" y="16316"/>
                  </a:lnTo>
                  <a:lnTo>
                    <a:pt x="8146" y="16291"/>
                  </a:lnTo>
                  <a:lnTo>
                    <a:pt x="8096" y="16266"/>
                  </a:lnTo>
                  <a:lnTo>
                    <a:pt x="8046" y="16241"/>
                  </a:lnTo>
                  <a:lnTo>
                    <a:pt x="7995" y="16191"/>
                  </a:lnTo>
                  <a:lnTo>
                    <a:pt x="7970" y="16166"/>
                  </a:lnTo>
                  <a:lnTo>
                    <a:pt x="7920" y="16116"/>
                  </a:lnTo>
                  <a:lnTo>
                    <a:pt x="7870" y="16091"/>
                  </a:lnTo>
                  <a:lnTo>
                    <a:pt x="7820" y="16041"/>
                  </a:lnTo>
                  <a:lnTo>
                    <a:pt x="7795" y="16016"/>
                  </a:lnTo>
                  <a:lnTo>
                    <a:pt x="7745" y="15965"/>
                  </a:lnTo>
                  <a:lnTo>
                    <a:pt x="7695" y="15915"/>
                  </a:lnTo>
                  <a:lnTo>
                    <a:pt x="7670" y="15865"/>
                  </a:lnTo>
                  <a:lnTo>
                    <a:pt x="7619" y="15815"/>
                  </a:lnTo>
                  <a:lnTo>
                    <a:pt x="7594" y="15765"/>
                  </a:lnTo>
                  <a:lnTo>
                    <a:pt x="7569" y="15715"/>
                  </a:lnTo>
                  <a:lnTo>
                    <a:pt x="7519" y="15665"/>
                  </a:lnTo>
                  <a:lnTo>
                    <a:pt x="7494" y="15615"/>
                  </a:lnTo>
                  <a:lnTo>
                    <a:pt x="7469" y="15539"/>
                  </a:lnTo>
                  <a:lnTo>
                    <a:pt x="7444" y="15489"/>
                  </a:lnTo>
                  <a:lnTo>
                    <a:pt x="7419" y="15439"/>
                  </a:lnTo>
                  <a:lnTo>
                    <a:pt x="7394" y="15364"/>
                  </a:lnTo>
                  <a:lnTo>
                    <a:pt x="7394" y="15314"/>
                  </a:lnTo>
                  <a:lnTo>
                    <a:pt x="7369" y="15264"/>
                  </a:lnTo>
                  <a:lnTo>
                    <a:pt x="7369" y="15239"/>
                  </a:lnTo>
                  <a:lnTo>
                    <a:pt x="7344" y="15189"/>
                  </a:lnTo>
                  <a:lnTo>
                    <a:pt x="7344" y="15163"/>
                  </a:lnTo>
                  <a:lnTo>
                    <a:pt x="7344" y="15113"/>
                  </a:lnTo>
                  <a:lnTo>
                    <a:pt x="7344" y="15088"/>
                  </a:lnTo>
                  <a:lnTo>
                    <a:pt x="7344" y="15063"/>
                  </a:lnTo>
                  <a:lnTo>
                    <a:pt x="7319" y="15038"/>
                  </a:lnTo>
                  <a:lnTo>
                    <a:pt x="7319" y="14988"/>
                  </a:lnTo>
                  <a:lnTo>
                    <a:pt x="7319" y="14938"/>
                  </a:lnTo>
                  <a:lnTo>
                    <a:pt x="7319" y="14913"/>
                  </a:lnTo>
                  <a:lnTo>
                    <a:pt x="7319" y="14863"/>
                  </a:lnTo>
                  <a:lnTo>
                    <a:pt x="7319" y="14813"/>
                  </a:lnTo>
                  <a:lnTo>
                    <a:pt x="7319" y="14788"/>
                  </a:lnTo>
                  <a:lnTo>
                    <a:pt x="7344" y="14737"/>
                  </a:lnTo>
                  <a:lnTo>
                    <a:pt x="7344" y="14687"/>
                  </a:lnTo>
                  <a:lnTo>
                    <a:pt x="7344" y="14662"/>
                  </a:lnTo>
                  <a:lnTo>
                    <a:pt x="7369" y="14612"/>
                  </a:lnTo>
                  <a:lnTo>
                    <a:pt x="7369" y="14587"/>
                  </a:lnTo>
                  <a:lnTo>
                    <a:pt x="7369" y="14537"/>
                  </a:lnTo>
                  <a:lnTo>
                    <a:pt x="7394" y="14512"/>
                  </a:lnTo>
                  <a:lnTo>
                    <a:pt x="7394" y="14462"/>
                  </a:lnTo>
                  <a:lnTo>
                    <a:pt x="7419" y="14437"/>
                  </a:lnTo>
                  <a:lnTo>
                    <a:pt x="7419" y="14387"/>
                  </a:lnTo>
                  <a:lnTo>
                    <a:pt x="7444" y="14361"/>
                  </a:lnTo>
                  <a:lnTo>
                    <a:pt x="7469" y="14311"/>
                  </a:lnTo>
                  <a:lnTo>
                    <a:pt x="7469" y="14286"/>
                  </a:lnTo>
                  <a:lnTo>
                    <a:pt x="7494" y="14261"/>
                  </a:lnTo>
                  <a:lnTo>
                    <a:pt x="7519" y="14236"/>
                  </a:lnTo>
                  <a:lnTo>
                    <a:pt x="7519" y="14186"/>
                  </a:lnTo>
                  <a:lnTo>
                    <a:pt x="7544" y="14161"/>
                  </a:lnTo>
                  <a:lnTo>
                    <a:pt x="7594" y="14111"/>
                  </a:lnTo>
                  <a:lnTo>
                    <a:pt x="7619" y="14061"/>
                  </a:lnTo>
                  <a:lnTo>
                    <a:pt x="7670" y="14011"/>
                  </a:lnTo>
                  <a:lnTo>
                    <a:pt x="7720" y="13960"/>
                  </a:lnTo>
                  <a:lnTo>
                    <a:pt x="7745" y="13910"/>
                  </a:lnTo>
                  <a:lnTo>
                    <a:pt x="7795" y="13860"/>
                  </a:lnTo>
                  <a:lnTo>
                    <a:pt x="7845" y="13810"/>
                  </a:lnTo>
                  <a:lnTo>
                    <a:pt x="7895" y="13785"/>
                  </a:lnTo>
                  <a:lnTo>
                    <a:pt x="7920" y="13735"/>
                  </a:lnTo>
                  <a:lnTo>
                    <a:pt x="7970" y="13710"/>
                  </a:lnTo>
                  <a:lnTo>
                    <a:pt x="8020" y="13685"/>
                  </a:lnTo>
                  <a:lnTo>
                    <a:pt x="8071" y="13635"/>
                  </a:lnTo>
                  <a:lnTo>
                    <a:pt x="8121" y="13610"/>
                  </a:lnTo>
                  <a:lnTo>
                    <a:pt x="8171" y="13585"/>
                  </a:lnTo>
                  <a:lnTo>
                    <a:pt x="8221" y="13559"/>
                  </a:lnTo>
                  <a:lnTo>
                    <a:pt x="8271" y="13534"/>
                  </a:lnTo>
                  <a:lnTo>
                    <a:pt x="8321" y="13509"/>
                  </a:lnTo>
                  <a:lnTo>
                    <a:pt x="8371" y="13459"/>
                  </a:lnTo>
                  <a:lnTo>
                    <a:pt x="8421" y="13459"/>
                  </a:lnTo>
                  <a:lnTo>
                    <a:pt x="8472" y="13434"/>
                  </a:lnTo>
                  <a:lnTo>
                    <a:pt x="8522" y="13409"/>
                  </a:lnTo>
                  <a:lnTo>
                    <a:pt x="8572" y="13384"/>
                  </a:lnTo>
                  <a:lnTo>
                    <a:pt x="8622" y="13359"/>
                  </a:lnTo>
                  <a:lnTo>
                    <a:pt x="8672" y="13334"/>
                  </a:lnTo>
                  <a:lnTo>
                    <a:pt x="8722" y="13309"/>
                  </a:lnTo>
                  <a:lnTo>
                    <a:pt x="8772" y="13284"/>
                  </a:lnTo>
                  <a:lnTo>
                    <a:pt x="8822" y="13284"/>
                  </a:lnTo>
                  <a:lnTo>
                    <a:pt x="8873" y="13259"/>
                  </a:lnTo>
                  <a:lnTo>
                    <a:pt x="8923" y="13234"/>
                  </a:lnTo>
                  <a:lnTo>
                    <a:pt x="8973" y="13234"/>
                  </a:lnTo>
                  <a:lnTo>
                    <a:pt x="9023" y="13209"/>
                  </a:lnTo>
                  <a:lnTo>
                    <a:pt x="9098" y="13184"/>
                  </a:lnTo>
                  <a:lnTo>
                    <a:pt x="9148" y="13184"/>
                  </a:lnTo>
                  <a:lnTo>
                    <a:pt x="9198" y="13158"/>
                  </a:lnTo>
                  <a:lnTo>
                    <a:pt x="9249" y="13158"/>
                  </a:lnTo>
                  <a:lnTo>
                    <a:pt x="9299" y="13133"/>
                  </a:lnTo>
                  <a:lnTo>
                    <a:pt x="9374" y="13108"/>
                  </a:lnTo>
                  <a:lnTo>
                    <a:pt x="9424" y="13108"/>
                  </a:lnTo>
                  <a:lnTo>
                    <a:pt x="9474" y="13083"/>
                  </a:lnTo>
                  <a:lnTo>
                    <a:pt x="9599" y="13083"/>
                  </a:lnTo>
                  <a:lnTo>
                    <a:pt x="9650" y="13058"/>
                  </a:lnTo>
                  <a:lnTo>
                    <a:pt x="9700" y="13058"/>
                  </a:lnTo>
                  <a:lnTo>
                    <a:pt x="9750" y="13033"/>
                  </a:lnTo>
                  <a:lnTo>
                    <a:pt x="9875" y="13033"/>
                  </a:lnTo>
                  <a:lnTo>
                    <a:pt x="9925" y="13008"/>
                  </a:lnTo>
                  <a:lnTo>
                    <a:pt x="10051" y="13008"/>
                  </a:lnTo>
                  <a:lnTo>
                    <a:pt x="10101" y="12983"/>
                  </a:lnTo>
                  <a:lnTo>
                    <a:pt x="10351" y="12983"/>
                  </a:lnTo>
                  <a:lnTo>
                    <a:pt x="10401" y="12958"/>
                  </a:lnTo>
                  <a:close/>
                  <a:moveTo>
                    <a:pt x="36893" y="0"/>
                  </a:moveTo>
                  <a:lnTo>
                    <a:pt x="36868" y="26"/>
                  </a:lnTo>
                  <a:lnTo>
                    <a:pt x="36793" y="126"/>
                  </a:lnTo>
                  <a:lnTo>
                    <a:pt x="36717" y="201"/>
                  </a:lnTo>
                  <a:lnTo>
                    <a:pt x="36667" y="276"/>
                  </a:lnTo>
                  <a:lnTo>
                    <a:pt x="36592" y="351"/>
                  </a:lnTo>
                  <a:lnTo>
                    <a:pt x="36517" y="452"/>
                  </a:lnTo>
                  <a:lnTo>
                    <a:pt x="36442" y="527"/>
                  </a:lnTo>
                  <a:lnTo>
                    <a:pt x="36366" y="602"/>
                  </a:lnTo>
                  <a:lnTo>
                    <a:pt x="36291" y="677"/>
                  </a:lnTo>
                  <a:lnTo>
                    <a:pt x="36216" y="752"/>
                  </a:lnTo>
                  <a:lnTo>
                    <a:pt x="36141" y="828"/>
                  </a:lnTo>
                  <a:lnTo>
                    <a:pt x="36066" y="903"/>
                  </a:lnTo>
                  <a:lnTo>
                    <a:pt x="35991" y="978"/>
                  </a:lnTo>
                  <a:lnTo>
                    <a:pt x="35915" y="1053"/>
                  </a:lnTo>
                  <a:lnTo>
                    <a:pt x="35840" y="1128"/>
                  </a:lnTo>
                  <a:lnTo>
                    <a:pt x="35765" y="1203"/>
                  </a:lnTo>
                  <a:lnTo>
                    <a:pt x="35690" y="1254"/>
                  </a:lnTo>
                  <a:lnTo>
                    <a:pt x="35590" y="1329"/>
                  </a:lnTo>
                  <a:lnTo>
                    <a:pt x="35514" y="1404"/>
                  </a:lnTo>
                  <a:lnTo>
                    <a:pt x="35439" y="1479"/>
                  </a:lnTo>
                  <a:lnTo>
                    <a:pt x="35364" y="1529"/>
                  </a:lnTo>
                  <a:lnTo>
                    <a:pt x="35289" y="1604"/>
                  </a:lnTo>
                  <a:lnTo>
                    <a:pt x="35189" y="1680"/>
                  </a:lnTo>
                  <a:lnTo>
                    <a:pt x="35138" y="1730"/>
                  </a:lnTo>
                  <a:lnTo>
                    <a:pt x="35113" y="1755"/>
                  </a:lnTo>
                  <a:lnTo>
                    <a:pt x="35038" y="1805"/>
                  </a:lnTo>
                  <a:lnTo>
                    <a:pt x="34938" y="1880"/>
                  </a:lnTo>
                  <a:lnTo>
                    <a:pt x="34863" y="1930"/>
                  </a:lnTo>
                  <a:lnTo>
                    <a:pt x="34788" y="2006"/>
                  </a:lnTo>
                  <a:lnTo>
                    <a:pt x="34687" y="2056"/>
                  </a:lnTo>
                  <a:lnTo>
                    <a:pt x="34612" y="2106"/>
                  </a:lnTo>
                  <a:lnTo>
                    <a:pt x="34512" y="2181"/>
                  </a:lnTo>
                  <a:lnTo>
                    <a:pt x="34437" y="2231"/>
                  </a:lnTo>
                  <a:lnTo>
                    <a:pt x="34336" y="2281"/>
                  </a:lnTo>
                  <a:lnTo>
                    <a:pt x="34261" y="2356"/>
                  </a:lnTo>
                  <a:lnTo>
                    <a:pt x="34186" y="2407"/>
                  </a:lnTo>
                  <a:lnTo>
                    <a:pt x="34086" y="2457"/>
                  </a:lnTo>
                  <a:lnTo>
                    <a:pt x="34011" y="2532"/>
                  </a:lnTo>
                  <a:lnTo>
                    <a:pt x="33910" y="2582"/>
                  </a:lnTo>
                  <a:lnTo>
                    <a:pt x="33835" y="2632"/>
                  </a:lnTo>
                  <a:lnTo>
                    <a:pt x="33735" y="2682"/>
                  </a:lnTo>
                  <a:lnTo>
                    <a:pt x="33660" y="2732"/>
                  </a:lnTo>
                  <a:lnTo>
                    <a:pt x="33559" y="2782"/>
                  </a:lnTo>
                  <a:lnTo>
                    <a:pt x="33484" y="2833"/>
                  </a:lnTo>
                  <a:lnTo>
                    <a:pt x="33384" y="2908"/>
                  </a:lnTo>
                  <a:lnTo>
                    <a:pt x="33309" y="2958"/>
                  </a:lnTo>
                  <a:lnTo>
                    <a:pt x="33209" y="3008"/>
                  </a:lnTo>
                  <a:lnTo>
                    <a:pt x="33133" y="3058"/>
                  </a:lnTo>
                  <a:lnTo>
                    <a:pt x="33033" y="3108"/>
                  </a:lnTo>
                  <a:lnTo>
                    <a:pt x="32958" y="3158"/>
                  </a:lnTo>
                  <a:lnTo>
                    <a:pt x="32858" y="3209"/>
                  </a:lnTo>
                  <a:lnTo>
                    <a:pt x="32783" y="3259"/>
                  </a:lnTo>
                  <a:lnTo>
                    <a:pt x="32682" y="3284"/>
                  </a:lnTo>
                  <a:lnTo>
                    <a:pt x="32607" y="3334"/>
                  </a:lnTo>
                  <a:lnTo>
                    <a:pt x="32532" y="3384"/>
                  </a:lnTo>
                  <a:lnTo>
                    <a:pt x="32432" y="3434"/>
                  </a:lnTo>
                  <a:lnTo>
                    <a:pt x="32356" y="3484"/>
                  </a:lnTo>
                  <a:lnTo>
                    <a:pt x="32181" y="3559"/>
                  </a:lnTo>
                  <a:lnTo>
                    <a:pt x="32006" y="3660"/>
                  </a:lnTo>
                  <a:lnTo>
                    <a:pt x="31830" y="3735"/>
                  </a:lnTo>
                  <a:lnTo>
                    <a:pt x="31680" y="3835"/>
                  </a:lnTo>
                  <a:lnTo>
                    <a:pt x="31504" y="3910"/>
                  </a:lnTo>
                  <a:lnTo>
                    <a:pt x="31354" y="3985"/>
                  </a:lnTo>
                  <a:lnTo>
                    <a:pt x="31178" y="4061"/>
                  </a:lnTo>
                  <a:lnTo>
                    <a:pt x="31028" y="4136"/>
                  </a:lnTo>
                  <a:lnTo>
                    <a:pt x="30878" y="4211"/>
                  </a:lnTo>
                  <a:lnTo>
                    <a:pt x="30727" y="4286"/>
                  </a:lnTo>
                  <a:lnTo>
                    <a:pt x="30577" y="4361"/>
                  </a:lnTo>
                  <a:lnTo>
                    <a:pt x="30427" y="4437"/>
                  </a:lnTo>
                  <a:lnTo>
                    <a:pt x="30276" y="4487"/>
                  </a:lnTo>
                  <a:lnTo>
                    <a:pt x="30251" y="4512"/>
                  </a:lnTo>
                  <a:lnTo>
                    <a:pt x="30126" y="4537"/>
                  </a:lnTo>
                  <a:lnTo>
                    <a:pt x="29975" y="4587"/>
                  </a:lnTo>
                  <a:lnTo>
                    <a:pt x="29850" y="4637"/>
                  </a:lnTo>
                  <a:lnTo>
                    <a:pt x="29625" y="4737"/>
                  </a:lnTo>
                  <a:lnTo>
                    <a:pt x="29399" y="4813"/>
                  </a:lnTo>
                  <a:lnTo>
                    <a:pt x="29148" y="4888"/>
                  </a:lnTo>
                  <a:lnTo>
                    <a:pt x="28923" y="4963"/>
                  </a:lnTo>
                  <a:lnTo>
                    <a:pt x="28697" y="5038"/>
                  </a:lnTo>
                  <a:lnTo>
                    <a:pt x="28472" y="5113"/>
                  </a:lnTo>
                  <a:lnTo>
                    <a:pt x="28246" y="5214"/>
                  </a:lnTo>
                  <a:lnTo>
                    <a:pt x="28021" y="5289"/>
                  </a:lnTo>
                  <a:lnTo>
                    <a:pt x="27795" y="5364"/>
                  </a:lnTo>
                  <a:lnTo>
                    <a:pt x="27595" y="5414"/>
                  </a:lnTo>
                  <a:lnTo>
                    <a:pt x="27369" y="5489"/>
                  </a:lnTo>
                  <a:lnTo>
                    <a:pt x="27143" y="5564"/>
                  </a:lnTo>
                  <a:lnTo>
                    <a:pt x="26918" y="5640"/>
                  </a:lnTo>
                  <a:lnTo>
                    <a:pt x="26692" y="5715"/>
                  </a:lnTo>
                  <a:lnTo>
                    <a:pt x="26467" y="5790"/>
                  </a:lnTo>
                  <a:lnTo>
                    <a:pt x="26266" y="5840"/>
                  </a:lnTo>
                  <a:lnTo>
                    <a:pt x="26041" y="5915"/>
                  </a:lnTo>
                  <a:lnTo>
                    <a:pt x="25815" y="5990"/>
                  </a:lnTo>
                  <a:lnTo>
                    <a:pt x="25589" y="6066"/>
                  </a:lnTo>
                  <a:lnTo>
                    <a:pt x="25364" y="6116"/>
                  </a:lnTo>
                  <a:lnTo>
                    <a:pt x="25163" y="6191"/>
                  </a:lnTo>
                  <a:lnTo>
                    <a:pt x="24938" y="6241"/>
                  </a:lnTo>
                  <a:lnTo>
                    <a:pt x="24712" y="6316"/>
                  </a:lnTo>
                  <a:lnTo>
                    <a:pt x="24512" y="6391"/>
                  </a:lnTo>
                  <a:lnTo>
                    <a:pt x="24286" y="6442"/>
                  </a:lnTo>
                  <a:lnTo>
                    <a:pt x="24061" y="6517"/>
                  </a:lnTo>
                  <a:lnTo>
                    <a:pt x="23860" y="6567"/>
                  </a:lnTo>
                  <a:lnTo>
                    <a:pt x="23635" y="6617"/>
                  </a:lnTo>
                  <a:lnTo>
                    <a:pt x="23409" y="6692"/>
                  </a:lnTo>
                  <a:lnTo>
                    <a:pt x="23183" y="6742"/>
                  </a:lnTo>
                  <a:lnTo>
                    <a:pt x="22983" y="6818"/>
                  </a:lnTo>
                  <a:lnTo>
                    <a:pt x="22757" y="6868"/>
                  </a:lnTo>
                  <a:lnTo>
                    <a:pt x="22532" y="6918"/>
                  </a:lnTo>
                  <a:lnTo>
                    <a:pt x="22331" y="6993"/>
                  </a:lnTo>
                  <a:lnTo>
                    <a:pt x="22106" y="7043"/>
                  </a:lnTo>
                  <a:lnTo>
                    <a:pt x="21880" y="7093"/>
                  </a:lnTo>
                  <a:lnTo>
                    <a:pt x="21680" y="7168"/>
                  </a:lnTo>
                  <a:lnTo>
                    <a:pt x="21454" y="7219"/>
                  </a:lnTo>
                  <a:lnTo>
                    <a:pt x="21229" y="7269"/>
                  </a:lnTo>
                  <a:lnTo>
                    <a:pt x="21028" y="7319"/>
                  </a:lnTo>
                  <a:lnTo>
                    <a:pt x="20802" y="7369"/>
                  </a:lnTo>
                  <a:lnTo>
                    <a:pt x="20577" y="7444"/>
                  </a:lnTo>
                  <a:lnTo>
                    <a:pt x="20376" y="7494"/>
                  </a:lnTo>
                  <a:lnTo>
                    <a:pt x="20351" y="7494"/>
                  </a:lnTo>
                  <a:lnTo>
                    <a:pt x="20126" y="7544"/>
                  </a:lnTo>
                  <a:lnTo>
                    <a:pt x="19925" y="7595"/>
                  </a:lnTo>
                  <a:lnTo>
                    <a:pt x="19700" y="7645"/>
                  </a:lnTo>
                  <a:lnTo>
                    <a:pt x="19474" y="7695"/>
                  </a:lnTo>
                  <a:lnTo>
                    <a:pt x="19249" y="7745"/>
                  </a:lnTo>
                  <a:lnTo>
                    <a:pt x="19023" y="7795"/>
                  </a:lnTo>
                  <a:lnTo>
                    <a:pt x="18797" y="7845"/>
                  </a:lnTo>
                  <a:lnTo>
                    <a:pt x="18572" y="7895"/>
                  </a:lnTo>
                  <a:lnTo>
                    <a:pt x="18346" y="7945"/>
                  </a:lnTo>
                  <a:lnTo>
                    <a:pt x="18121" y="7996"/>
                  </a:lnTo>
                  <a:lnTo>
                    <a:pt x="17895" y="8046"/>
                  </a:lnTo>
                  <a:lnTo>
                    <a:pt x="17670" y="8096"/>
                  </a:lnTo>
                  <a:lnTo>
                    <a:pt x="17444" y="8146"/>
                  </a:lnTo>
                  <a:lnTo>
                    <a:pt x="16993" y="8221"/>
                  </a:lnTo>
                  <a:lnTo>
                    <a:pt x="16517" y="8321"/>
                  </a:lnTo>
                  <a:lnTo>
                    <a:pt x="16066" y="8422"/>
                  </a:lnTo>
                  <a:lnTo>
                    <a:pt x="15589" y="8522"/>
                  </a:lnTo>
                  <a:lnTo>
                    <a:pt x="15464" y="8547"/>
                  </a:lnTo>
                  <a:lnTo>
                    <a:pt x="15339" y="8572"/>
                  </a:lnTo>
                  <a:lnTo>
                    <a:pt x="15213" y="8597"/>
                  </a:lnTo>
                  <a:lnTo>
                    <a:pt x="15088" y="8622"/>
                  </a:lnTo>
                  <a:lnTo>
                    <a:pt x="14963" y="8622"/>
                  </a:lnTo>
                  <a:lnTo>
                    <a:pt x="14838" y="8647"/>
                  </a:lnTo>
                  <a:lnTo>
                    <a:pt x="14737" y="8672"/>
                  </a:lnTo>
                  <a:lnTo>
                    <a:pt x="14612" y="8697"/>
                  </a:lnTo>
                  <a:lnTo>
                    <a:pt x="14487" y="8697"/>
                  </a:lnTo>
                  <a:lnTo>
                    <a:pt x="14361" y="8722"/>
                  </a:lnTo>
                  <a:lnTo>
                    <a:pt x="14236" y="8747"/>
                  </a:lnTo>
                  <a:lnTo>
                    <a:pt x="14111" y="8747"/>
                  </a:lnTo>
                  <a:lnTo>
                    <a:pt x="13985" y="8772"/>
                  </a:lnTo>
                  <a:lnTo>
                    <a:pt x="13860" y="8772"/>
                  </a:lnTo>
                  <a:lnTo>
                    <a:pt x="13735" y="8798"/>
                  </a:lnTo>
                  <a:lnTo>
                    <a:pt x="13609" y="8798"/>
                  </a:lnTo>
                  <a:lnTo>
                    <a:pt x="13484" y="8823"/>
                  </a:lnTo>
                  <a:lnTo>
                    <a:pt x="13234" y="8823"/>
                  </a:lnTo>
                  <a:lnTo>
                    <a:pt x="13108" y="8848"/>
                  </a:lnTo>
                  <a:lnTo>
                    <a:pt x="12757" y="8848"/>
                  </a:lnTo>
                  <a:lnTo>
                    <a:pt x="12632" y="8873"/>
                  </a:lnTo>
                  <a:lnTo>
                    <a:pt x="11905" y="8873"/>
                  </a:lnTo>
                  <a:lnTo>
                    <a:pt x="11780" y="8898"/>
                  </a:lnTo>
                  <a:lnTo>
                    <a:pt x="11053" y="8898"/>
                  </a:lnTo>
                  <a:lnTo>
                    <a:pt x="10928" y="8873"/>
                  </a:lnTo>
                  <a:lnTo>
                    <a:pt x="10201" y="8873"/>
                  </a:lnTo>
                  <a:lnTo>
                    <a:pt x="9950" y="8848"/>
                  </a:lnTo>
                  <a:lnTo>
                    <a:pt x="9474" y="8848"/>
                  </a:lnTo>
                  <a:lnTo>
                    <a:pt x="9249" y="8823"/>
                  </a:lnTo>
                  <a:lnTo>
                    <a:pt x="8998" y="8823"/>
                  </a:lnTo>
                  <a:lnTo>
                    <a:pt x="8772" y="8798"/>
                  </a:lnTo>
                  <a:lnTo>
                    <a:pt x="8296" y="8798"/>
                  </a:lnTo>
                  <a:lnTo>
                    <a:pt x="7820" y="8772"/>
                  </a:lnTo>
                  <a:lnTo>
                    <a:pt x="7594" y="8747"/>
                  </a:lnTo>
                  <a:lnTo>
                    <a:pt x="7369" y="8747"/>
                  </a:lnTo>
                  <a:lnTo>
                    <a:pt x="7118" y="8722"/>
                  </a:lnTo>
                  <a:lnTo>
                    <a:pt x="6667" y="8722"/>
                  </a:lnTo>
                  <a:lnTo>
                    <a:pt x="6442" y="8697"/>
                  </a:lnTo>
                  <a:lnTo>
                    <a:pt x="5514" y="8697"/>
                  </a:lnTo>
                  <a:lnTo>
                    <a:pt x="5414" y="8672"/>
                  </a:lnTo>
                  <a:lnTo>
                    <a:pt x="4837" y="8672"/>
                  </a:lnTo>
                  <a:lnTo>
                    <a:pt x="4737" y="8697"/>
                  </a:lnTo>
                  <a:lnTo>
                    <a:pt x="3960" y="8697"/>
                  </a:lnTo>
                  <a:lnTo>
                    <a:pt x="3835" y="8722"/>
                  </a:lnTo>
                  <a:lnTo>
                    <a:pt x="3509" y="8722"/>
                  </a:lnTo>
                  <a:lnTo>
                    <a:pt x="3409" y="8747"/>
                  </a:lnTo>
                  <a:lnTo>
                    <a:pt x="3183" y="8747"/>
                  </a:lnTo>
                  <a:lnTo>
                    <a:pt x="3083" y="8772"/>
                  </a:lnTo>
                  <a:lnTo>
                    <a:pt x="2983" y="8772"/>
                  </a:lnTo>
                  <a:lnTo>
                    <a:pt x="2858" y="8798"/>
                  </a:lnTo>
                  <a:lnTo>
                    <a:pt x="2757" y="8798"/>
                  </a:lnTo>
                  <a:lnTo>
                    <a:pt x="2657" y="8823"/>
                  </a:lnTo>
                  <a:lnTo>
                    <a:pt x="2532" y="8823"/>
                  </a:lnTo>
                  <a:lnTo>
                    <a:pt x="2431" y="8848"/>
                  </a:lnTo>
                  <a:lnTo>
                    <a:pt x="2331" y="8848"/>
                  </a:lnTo>
                  <a:lnTo>
                    <a:pt x="2231" y="8873"/>
                  </a:lnTo>
                  <a:lnTo>
                    <a:pt x="2106" y="8873"/>
                  </a:lnTo>
                  <a:lnTo>
                    <a:pt x="2005" y="8898"/>
                  </a:lnTo>
                  <a:lnTo>
                    <a:pt x="1905" y="8923"/>
                  </a:lnTo>
                  <a:lnTo>
                    <a:pt x="1805" y="8923"/>
                  </a:lnTo>
                  <a:lnTo>
                    <a:pt x="1705" y="8948"/>
                  </a:lnTo>
                  <a:lnTo>
                    <a:pt x="1579" y="8973"/>
                  </a:lnTo>
                  <a:lnTo>
                    <a:pt x="1479" y="8998"/>
                  </a:lnTo>
                  <a:lnTo>
                    <a:pt x="1379" y="9023"/>
                  </a:lnTo>
                  <a:lnTo>
                    <a:pt x="1279" y="9048"/>
                  </a:lnTo>
                  <a:lnTo>
                    <a:pt x="1178" y="9073"/>
                  </a:lnTo>
                  <a:lnTo>
                    <a:pt x="1078" y="9098"/>
                  </a:lnTo>
                  <a:lnTo>
                    <a:pt x="1053" y="9098"/>
                  </a:lnTo>
                  <a:cubicBezTo>
                    <a:pt x="376" y="11204"/>
                    <a:pt x="0" y="13459"/>
                    <a:pt x="0" y="15790"/>
                  </a:cubicBezTo>
                  <a:cubicBezTo>
                    <a:pt x="0" y="17645"/>
                    <a:pt x="226" y="19449"/>
                    <a:pt x="677" y="21179"/>
                  </a:cubicBezTo>
                  <a:lnTo>
                    <a:pt x="802" y="21179"/>
                  </a:lnTo>
                  <a:lnTo>
                    <a:pt x="903" y="21204"/>
                  </a:lnTo>
                  <a:lnTo>
                    <a:pt x="1028" y="21204"/>
                  </a:lnTo>
                  <a:lnTo>
                    <a:pt x="1128" y="21229"/>
                  </a:lnTo>
                  <a:lnTo>
                    <a:pt x="1254" y="21229"/>
                  </a:lnTo>
                  <a:lnTo>
                    <a:pt x="1354" y="21254"/>
                  </a:lnTo>
                  <a:lnTo>
                    <a:pt x="1579" y="21254"/>
                  </a:lnTo>
                  <a:lnTo>
                    <a:pt x="1680" y="21279"/>
                  </a:lnTo>
                  <a:lnTo>
                    <a:pt x="2030" y="21279"/>
                  </a:lnTo>
                  <a:lnTo>
                    <a:pt x="2131" y="21304"/>
                  </a:lnTo>
                  <a:lnTo>
                    <a:pt x="2682" y="21304"/>
                  </a:lnTo>
                  <a:lnTo>
                    <a:pt x="2782" y="21329"/>
                  </a:lnTo>
                  <a:lnTo>
                    <a:pt x="3534" y="21329"/>
                  </a:lnTo>
                  <a:lnTo>
                    <a:pt x="3634" y="21304"/>
                  </a:lnTo>
                  <a:lnTo>
                    <a:pt x="4938" y="21304"/>
                  </a:lnTo>
                  <a:lnTo>
                    <a:pt x="5038" y="21279"/>
                  </a:lnTo>
                  <a:lnTo>
                    <a:pt x="5339" y="21279"/>
                  </a:lnTo>
                  <a:lnTo>
                    <a:pt x="5414" y="21254"/>
                  </a:lnTo>
                  <a:lnTo>
                    <a:pt x="5690" y="21254"/>
                  </a:lnTo>
                  <a:lnTo>
                    <a:pt x="5790" y="21229"/>
                  </a:lnTo>
                  <a:lnTo>
                    <a:pt x="6015" y="21204"/>
                  </a:lnTo>
                  <a:lnTo>
                    <a:pt x="6241" y="21204"/>
                  </a:lnTo>
                  <a:lnTo>
                    <a:pt x="6442" y="21179"/>
                  </a:lnTo>
                  <a:lnTo>
                    <a:pt x="6667" y="21153"/>
                  </a:lnTo>
                  <a:lnTo>
                    <a:pt x="6893" y="21128"/>
                  </a:lnTo>
                  <a:lnTo>
                    <a:pt x="7093" y="21103"/>
                  </a:lnTo>
                  <a:lnTo>
                    <a:pt x="7319" y="21078"/>
                  </a:lnTo>
                  <a:lnTo>
                    <a:pt x="7544" y="21053"/>
                  </a:lnTo>
                  <a:lnTo>
                    <a:pt x="7745" y="21028"/>
                  </a:lnTo>
                  <a:lnTo>
                    <a:pt x="7970" y="21003"/>
                  </a:lnTo>
                  <a:lnTo>
                    <a:pt x="8196" y="20978"/>
                  </a:lnTo>
                  <a:lnTo>
                    <a:pt x="8396" y="20953"/>
                  </a:lnTo>
                  <a:lnTo>
                    <a:pt x="8622" y="20928"/>
                  </a:lnTo>
                  <a:lnTo>
                    <a:pt x="8848" y="20878"/>
                  </a:lnTo>
                  <a:lnTo>
                    <a:pt x="9048" y="20853"/>
                  </a:lnTo>
                  <a:lnTo>
                    <a:pt x="9274" y="20828"/>
                  </a:lnTo>
                  <a:lnTo>
                    <a:pt x="9474" y="20803"/>
                  </a:lnTo>
                  <a:lnTo>
                    <a:pt x="9700" y="20778"/>
                  </a:lnTo>
                  <a:lnTo>
                    <a:pt x="9900" y="20727"/>
                  </a:lnTo>
                  <a:lnTo>
                    <a:pt x="10126" y="20702"/>
                  </a:lnTo>
                  <a:lnTo>
                    <a:pt x="10326" y="20677"/>
                  </a:lnTo>
                  <a:lnTo>
                    <a:pt x="10552" y="20627"/>
                  </a:lnTo>
                  <a:lnTo>
                    <a:pt x="10752" y="20602"/>
                  </a:lnTo>
                  <a:lnTo>
                    <a:pt x="10953" y="20552"/>
                  </a:lnTo>
                  <a:lnTo>
                    <a:pt x="11178" y="20527"/>
                  </a:lnTo>
                  <a:lnTo>
                    <a:pt x="11379" y="20477"/>
                  </a:lnTo>
                  <a:lnTo>
                    <a:pt x="11604" y="20452"/>
                  </a:lnTo>
                  <a:lnTo>
                    <a:pt x="11805" y="20402"/>
                  </a:lnTo>
                  <a:lnTo>
                    <a:pt x="12005" y="20377"/>
                  </a:lnTo>
                  <a:lnTo>
                    <a:pt x="12231" y="20326"/>
                  </a:lnTo>
                  <a:lnTo>
                    <a:pt x="12432" y="20301"/>
                  </a:lnTo>
                  <a:lnTo>
                    <a:pt x="12632" y="20251"/>
                  </a:lnTo>
                  <a:lnTo>
                    <a:pt x="12858" y="20226"/>
                  </a:lnTo>
                  <a:lnTo>
                    <a:pt x="13058" y="20176"/>
                  </a:lnTo>
                  <a:lnTo>
                    <a:pt x="13259" y="20126"/>
                  </a:lnTo>
                  <a:lnTo>
                    <a:pt x="13484" y="20076"/>
                  </a:lnTo>
                  <a:lnTo>
                    <a:pt x="13685" y="20051"/>
                  </a:lnTo>
                  <a:lnTo>
                    <a:pt x="13885" y="20001"/>
                  </a:lnTo>
                  <a:lnTo>
                    <a:pt x="14086" y="19950"/>
                  </a:lnTo>
                  <a:lnTo>
                    <a:pt x="14311" y="19900"/>
                  </a:lnTo>
                  <a:lnTo>
                    <a:pt x="14512" y="19875"/>
                  </a:lnTo>
                  <a:lnTo>
                    <a:pt x="14712" y="19825"/>
                  </a:lnTo>
                  <a:lnTo>
                    <a:pt x="14913" y="19775"/>
                  </a:lnTo>
                  <a:lnTo>
                    <a:pt x="15138" y="19725"/>
                  </a:lnTo>
                  <a:lnTo>
                    <a:pt x="15339" y="19675"/>
                  </a:lnTo>
                  <a:lnTo>
                    <a:pt x="15539" y="19625"/>
                  </a:lnTo>
                  <a:lnTo>
                    <a:pt x="15740" y="19575"/>
                  </a:lnTo>
                  <a:lnTo>
                    <a:pt x="15940" y="19524"/>
                  </a:lnTo>
                  <a:lnTo>
                    <a:pt x="16141" y="19474"/>
                  </a:lnTo>
                  <a:lnTo>
                    <a:pt x="16366" y="19424"/>
                  </a:lnTo>
                  <a:lnTo>
                    <a:pt x="16567" y="19374"/>
                  </a:lnTo>
                  <a:lnTo>
                    <a:pt x="16767" y="19324"/>
                  </a:lnTo>
                  <a:lnTo>
                    <a:pt x="16968" y="19274"/>
                  </a:lnTo>
                  <a:lnTo>
                    <a:pt x="17168" y="19224"/>
                  </a:lnTo>
                  <a:lnTo>
                    <a:pt x="17369" y="19174"/>
                  </a:lnTo>
                  <a:lnTo>
                    <a:pt x="17569" y="19123"/>
                  </a:lnTo>
                  <a:lnTo>
                    <a:pt x="17795" y="19073"/>
                  </a:lnTo>
                  <a:lnTo>
                    <a:pt x="17995" y="18998"/>
                  </a:lnTo>
                  <a:lnTo>
                    <a:pt x="18196" y="18948"/>
                  </a:lnTo>
                  <a:lnTo>
                    <a:pt x="18396" y="18898"/>
                  </a:lnTo>
                  <a:lnTo>
                    <a:pt x="18597" y="18848"/>
                  </a:lnTo>
                  <a:lnTo>
                    <a:pt x="18697" y="18823"/>
                  </a:lnTo>
                  <a:lnTo>
                    <a:pt x="18797" y="18798"/>
                  </a:lnTo>
                  <a:lnTo>
                    <a:pt x="18998" y="18722"/>
                  </a:lnTo>
                  <a:lnTo>
                    <a:pt x="19198" y="18672"/>
                  </a:lnTo>
                  <a:lnTo>
                    <a:pt x="19399" y="18622"/>
                  </a:lnTo>
                  <a:lnTo>
                    <a:pt x="19599" y="18547"/>
                  </a:lnTo>
                  <a:lnTo>
                    <a:pt x="19800" y="18497"/>
                  </a:lnTo>
                  <a:lnTo>
                    <a:pt x="20026" y="18447"/>
                  </a:lnTo>
                  <a:lnTo>
                    <a:pt x="20226" y="18372"/>
                  </a:lnTo>
                  <a:lnTo>
                    <a:pt x="20427" y="18321"/>
                  </a:lnTo>
                  <a:lnTo>
                    <a:pt x="20627" y="18246"/>
                  </a:lnTo>
                  <a:lnTo>
                    <a:pt x="20828" y="18196"/>
                  </a:lnTo>
                  <a:lnTo>
                    <a:pt x="21028" y="18121"/>
                  </a:lnTo>
                  <a:lnTo>
                    <a:pt x="21229" y="18071"/>
                  </a:lnTo>
                  <a:lnTo>
                    <a:pt x="21429" y="17996"/>
                  </a:lnTo>
                  <a:lnTo>
                    <a:pt x="21630" y="17945"/>
                  </a:lnTo>
                  <a:lnTo>
                    <a:pt x="21830" y="17870"/>
                  </a:lnTo>
                  <a:lnTo>
                    <a:pt x="22031" y="17820"/>
                  </a:lnTo>
                  <a:lnTo>
                    <a:pt x="22231" y="17745"/>
                  </a:lnTo>
                  <a:lnTo>
                    <a:pt x="22432" y="17695"/>
                  </a:lnTo>
                  <a:lnTo>
                    <a:pt x="22632" y="17620"/>
                  </a:lnTo>
                  <a:lnTo>
                    <a:pt x="22833" y="17544"/>
                  </a:lnTo>
                  <a:lnTo>
                    <a:pt x="23033" y="17494"/>
                  </a:lnTo>
                  <a:lnTo>
                    <a:pt x="23234" y="17419"/>
                  </a:lnTo>
                  <a:lnTo>
                    <a:pt x="23434" y="17369"/>
                  </a:lnTo>
                  <a:lnTo>
                    <a:pt x="23635" y="17294"/>
                  </a:lnTo>
                  <a:lnTo>
                    <a:pt x="23835" y="17219"/>
                  </a:lnTo>
                  <a:lnTo>
                    <a:pt x="24061" y="17143"/>
                  </a:lnTo>
                  <a:lnTo>
                    <a:pt x="24261" y="17093"/>
                  </a:lnTo>
                  <a:lnTo>
                    <a:pt x="24462" y="17018"/>
                  </a:lnTo>
                  <a:lnTo>
                    <a:pt x="24662" y="16943"/>
                  </a:lnTo>
                  <a:lnTo>
                    <a:pt x="24863" y="16893"/>
                  </a:lnTo>
                  <a:lnTo>
                    <a:pt x="25063" y="16818"/>
                  </a:lnTo>
                  <a:lnTo>
                    <a:pt x="25264" y="16742"/>
                  </a:lnTo>
                  <a:lnTo>
                    <a:pt x="25665" y="16592"/>
                  </a:lnTo>
                  <a:lnTo>
                    <a:pt x="26066" y="16467"/>
                  </a:lnTo>
                  <a:lnTo>
                    <a:pt x="26467" y="16316"/>
                  </a:lnTo>
                  <a:lnTo>
                    <a:pt x="26893" y="16166"/>
                  </a:lnTo>
                  <a:lnTo>
                    <a:pt x="27294" y="16016"/>
                  </a:lnTo>
                  <a:lnTo>
                    <a:pt x="27695" y="15865"/>
                  </a:lnTo>
                  <a:lnTo>
                    <a:pt x="28096" y="15715"/>
                  </a:lnTo>
                  <a:lnTo>
                    <a:pt x="28497" y="15564"/>
                  </a:lnTo>
                  <a:lnTo>
                    <a:pt x="28923" y="15414"/>
                  </a:lnTo>
                  <a:lnTo>
                    <a:pt x="29324" y="15264"/>
                  </a:lnTo>
                  <a:lnTo>
                    <a:pt x="29725" y="15113"/>
                  </a:lnTo>
                  <a:lnTo>
                    <a:pt x="30151" y="14963"/>
                  </a:lnTo>
                  <a:lnTo>
                    <a:pt x="30552" y="14813"/>
                  </a:lnTo>
                  <a:lnTo>
                    <a:pt x="30978" y="14662"/>
                  </a:lnTo>
                  <a:lnTo>
                    <a:pt x="31379" y="14487"/>
                  </a:lnTo>
                  <a:lnTo>
                    <a:pt x="31805" y="14336"/>
                  </a:lnTo>
                  <a:lnTo>
                    <a:pt x="32206" y="14186"/>
                  </a:lnTo>
                  <a:lnTo>
                    <a:pt x="32356" y="14111"/>
                  </a:lnTo>
                  <a:lnTo>
                    <a:pt x="32532" y="14061"/>
                  </a:lnTo>
                  <a:lnTo>
                    <a:pt x="32682" y="14011"/>
                  </a:lnTo>
                  <a:lnTo>
                    <a:pt x="32833" y="13935"/>
                  </a:lnTo>
                  <a:lnTo>
                    <a:pt x="32983" y="13885"/>
                  </a:lnTo>
                  <a:lnTo>
                    <a:pt x="33133" y="13810"/>
                  </a:lnTo>
                  <a:lnTo>
                    <a:pt x="33284" y="13760"/>
                  </a:lnTo>
                  <a:lnTo>
                    <a:pt x="33434" y="13685"/>
                  </a:lnTo>
                  <a:lnTo>
                    <a:pt x="33585" y="13635"/>
                  </a:lnTo>
                  <a:lnTo>
                    <a:pt x="33635" y="13610"/>
                  </a:lnTo>
                  <a:lnTo>
                    <a:pt x="33735" y="13559"/>
                  </a:lnTo>
                  <a:lnTo>
                    <a:pt x="33860" y="13484"/>
                  </a:lnTo>
                  <a:lnTo>
                    <a:pt x="34011" y="13434"/>
                  </a:lnTo>
                  <a:lnTo>
                    <a:pt x="34161" y="13359"/>
                  </a:lnTo>
                  <a:lnTo>
                    <a:pt x="34311" y="13284"/>
                  </a:lnTo>
                  <a:lnTo>
                    <a:pt x="34587" y="13158"/>
                  </a:lnTo>
                  <a:lnTo>
                    <a:pt x="34888" y="13008"/>
                  </a:lnTo>
                  <a:lnTo>
                    <a:pt x="35163" y="12883"/>
                  </a:lnTo>
                  <a:lnTo>
                    <a:pt x="35740" y="12582"/>
                  </a:lnTo>
                  <a:lnTo>
                    <a:pt x="36016" y="12457"/>
                  </a:lnTo>
                  <a:lnTo>
                    <a:pt x="36291" y="12306"/>
                  </a:lnTo>
                  <a:lnTo>
                    <a:pt x="36592" y="12181"/>
                  </a:lnTo>
                  <a:lnTo>
                    <a:pt x="36742" y="12106"/>
                  </a:lnTo>
                  <a:lnTo>
                    <a:pt x="36868" y="12031"/>
                  </a:lnTo>
                  <a:lnTo>
                    <a:pt x="37018" y="11980"/>
                  </a:lnTo>
                  <a:lnTo>
                    <a:pt x="37168" y="11905"/>
                  </a:lnTo>
                  <a:lnTo>
                    <a:pt x="37319" y="11830"/>
                  </a:lnTo>
                  <a:lnTo>
                    <a:pt x="37444" y="11755"/>
                  </a:lnTo>
                  <a:lnTo>
                    <a:pt x="37595" y="11705"/>
                  </a:lnTo>
                  <a:lnTo>
                    <a:pt x="37745" y="11630"/>
                  </a:lnTo>
                  <a:lnTo>
                    <a:pt x="37895" y="11554"/>
                  </a:lnTo>
                  <a:lnTo>
                    <a:pt x="38046" y="11504"/>
                  </a:lnTo>
                  <a:lnTo>
                    <a:pt x="38196" y="11429"/>
                  </a:lnTo>
                  <a:lnTo>
                    <a:pt x="38346" y="11354"/>
                  </a:lnTo>
                  <a:lnTo>
                    <a:pt x="38497" y="11304"/>
                  </a:lnTo>
                  <a:lnTo>
                    <a:pt x="38647" y="11229"/>
                  </a:lnTo>
                  <a:lnTo>
                    <a:pt x="38798" y="11178"/>
                  </a:lnTo>
                  <a:lnTo>
                    <a:pt x="38948" y="11103"/>
                  </a:lnTo>
                  <a:lnTo>
                    <a:pt x="39098" y="11053"/>
                  </a:lnTo>
                  <a:lnTo>
                    <a:pt x="39249" y="10978"/>
                  </a:lnTo>
                  <a:lnTo>
                    <a:pt x="39399" y="10928"/>
                  </a:lnTo>
                  <a:lnTo>
                    <a:pt x="39549" y="10853"/>
                  </a:lnTo>
                  <a:lnTo>
                    <a:pt x="39725" y="10803"/>
                  </a:lnTo>
                  <a:lnTo>
                    <a:pt x="39875" y="10752"/>
                  </a:lnTo>
                  <a:lnTo>
                    <a:pt x="40026" y="10677"/>
                  </a:lnTo>
                  <a:lnTo>
                    <a:pt x="40201" y="10627"/>
                  </a:lnTo>
                  <a:lnTo>
                    <a:pt x="40351" y="10577"/>
                  </a:lnTo>
                  <a:lnTo>
                    <a:pt x="40527" y="10502"/>
                  </a:lnTo>
                  <a:lnTo>
                    <a:pt x="40677" y="10452"/>
                  </a:lnTo>
                  <a:lnTo>
                    <a:pt x="40853" y="10402"/>
                  </a:lnTo>
                  <a:lnTo>
                    <a:pt x="41003" y="10351"/>
                  </a:lnTo>
                  <a:lnTo>
                    <a:pt x="41179" y="10301"/>
                  </a:lnTo>
                  <a:lnTo>
                    <a:pt x="41254" y="10276"/>
                  </a:lnTo>
                  <a:lnTo>
                    <a:pt x="41354" y="10251"/>
                  </a:lnTo>
                  <a:lnTo>
                    <a:pt x="41429" y="10226"/>
                  </a:lnTo>
                  <a:lnTo>
                    <a:pt x="41529" y="10201"/>
                  </a:lnTo>
                  <a:lnTo>
                    <a:pt x="41605" y="10176"/>
                  </a:lnTo>
                  <a:lnTo>
                    <a:pt x="41680" y="10151"/>
                  </a:lnTo>
                  <a:lnTo>
                    <a:pt x="41780" y="10126"/>
                  </a:lnTo>
                  <a:lnTo>
                    <a:pt x="41855" y="10101"/>
                  </a:lnTo>
                  <a:lnTo>
                    <a:pt x="41955" y="10076"/>
                  </a:lnTo>
                  <a:lnTo>
                    <a:pt x="42056" y="10051"/>
                  </a:lnTo>
                  <a:lnTo>
                    <a:pt x="42156" y="10001"/>
                  </a:lnTo>
                  <a:lnTo>
                    <a:pt x="42281" y="9975"/>
                  </a:lnTo>
                  <a:lnTo>
                    <a:pt x="42407" y="9950"/>
                  </a:lnTo>
                  <a:lnTo>
                    <a:pt x="42482" y="9950"/>
                  </a:lnTo>
                  <a:lnTo>
                    <a:pt x="42557" y="9925"/>
                  </a:lnTo>
                  <a:lnTo>
                    <a:pt x="42632" y="9900"/>
                  </a:lnTo>
                  <a:lnTo>
                    <a:pt x="42707" y="9900"/>
                  </a:lnTo>
                  <a:lnTo>
                    <a:pt x="42783" y="9875"/>
                  </a:lnTo>
                  <a:lnTo>
                    <a:pt x="42858" y="9875"/>
                  </a:lnTo>
                  <a:cubicBezTo>
                    <a:pt x="42356" y="8146"/>
                    <a:pt x="41680" y="6517"/>
                    <a:pt x="40803" y="5013"/>
                  </a:cubicBezTo>
                  <a:lnTo>
                    <a:pt x="40677" y="5113"/>
                  </a:lnTo>
                  <a:lnTo>
                    <a:pt x="40577" y="5188"/>
                  </a:lnTo>
                  <a:lnTo>
                    <a:pt x="40477" y="5264"/>
                  </a:lnTo>
                  <a:lnTo>
                    <a:pt x="40402" y="5314"/>
                  </a:lnTo>
                  <a:lnTo>
                    <a:pt x="40301" y="5389"/>
                  </a:lnTo>
                  <a:lnTo>
                    <a:pt x="40201" y="5464"/>
                  </a:lnTo>
                  <a:lnTo>
                    <a:pt x="40151" y="5489"/>
                  </a:lnTo>
                  <a:lnTo>
                    <a:pt x="40101" y="5514"/>
                  </a:lnTo>
                  <a:lnTo>
                    <a:pt x="40076" y="5564"/>
                  </a:lnTo>
                  <a:lnTo>
                    <a:pt x="40026" y="5589"/>
                  </a:lnTo>
                  <a:lnTo>
                    <a:pt x="39976" y="5615"/>
                  </a:lnTo>
                  <a:lnTo>
                    <a:pt x="39925" y="5640"/>
                  </a:lnTo>
                  <a:lnTo>
                    <a:pt x="39875" y="5665"/>
                  </a:lnTo>
                  <a:lnTo>
                    <a:pt x="39825" y="5690"/>
                  </a:lnTo>
                  <a:lnTo>
                    <a:pt x="39775" y="5715"/>
                  </a:lnTo>
                  <a:lnTo>
                    <a:pt x="39750" y="5740"/>
                  </a:lnTo>
                  <a:lnTo>
                    <a:pt x="39600" y="5815"/>
                  </a:lnTo>
                  <a:lnTo>
                    <a:pt x="39449" y="5915"/>
                  </a:lnTo>
                  <a:lnTo>
                    <a:pt x="39274" y="5990"/>
                  </a:lnTo>
                  <a:lnTo>
                    <a:pt x="39123" y="6066"/>
                  </a:lnTo>
                  <a:lnTo>
                    <a:pt x="38973" y="6141"/>
                  </a:lnTo>
                  <a:lnTo>
                    <a:pt x="38823" y="6216"/>
                  </a:lnTo>
                  <a:lnTo>
                    <a:pt x="38672" y="6266"/>
                  </a:lnTo>
                  <a:lnTo>
                    <a:pt x="38522" y="6341"/>
                  </a:lnTo>
                  <a:lnTo>
                    <a:pt x="38372" y="6417"/>
                  </a:lnTo>
                  <a:lnTo>
                    <a:pt x="38221" y="6492"/>
                  </a:lnTo>
                  <a:lnTo>
                    <a:pt x="38196" y="6517"/>
                  </a:lnTo>
                  <a:lnTo>
                    <a:pt x="38071" y="6567"/>
                  </a:lnTo>
                  <a:lnTo>
                    <a:pt x="37920" y="6617"/>
                  </a:lnTo>
                  <a:lnTo>
                    <a:pt x="37770" y="6692"/>
                  </a:lnTo>
                  <a:lnTo>
                    <a:pt x="37595" y="6742"/>
                  </a:lnTo>
                  <a:lnTo>
                    <a:pt x="37444" y="6818"/>
                  </a:lnTo>
                  <a:lnTo>
                    <a:pt x="37294" y="6868"/>
                  </a:lnTo>
                  <a:lnTo>
                    <a:pt x="37143" y="6943"/>
                  </a:lnTo>
                  <a:lnTo>
                    <a:pt x="36993" y="6993"/>
                  </a:lnTo>
                  <a:lnTo>
                    <a:pt x="36843" y="7043"/>
                  </a:lnTo>
                  <a:lnTo>
                    <a:pt x="36667" y="7118"/>
                  </a:lnTo>
                  <a:lnTo>
                    <a:pt x="36517" y="7168"/>
                  </a:lnTo>
                  <a:lnTo>
                    <a:pt x="36492" y="7168"/>
                  </a:lnTo>
                  <a:lnTo>
                    <a:pt x="36366" y="7219"/>
                  </a:lnTo>
                  <a:lnTo>
                    <a:pt x="36216" y="7269"/>
                  </a:lnTo>
                  <a:lnTo>
                    <a:pt x="36041" y="7319"/>
                  </a:lnTo>
                  <a:lnTo>
                    <a:pt x="35890" y="7369"/>
                  </a:lnTo>
                  <a:lnTo>
                    <a:pt x="35740" y="7419"/>
                  </a:lnTo>
                  <a:lnTo>
                    <a:pt x="35564" y="7469"/>
                  </a:lnTo>
                  <a:lnTo>
                    <a:pt x="35414" y="7519"/>
                  </a:lnTo>
                  <a:lnTo>
                    <a:pt x="35264" y="7569"/>
                  </a:lnTo>
                  <a:lnTo>
                    <a:pt x="35088" y="7620"/>
                  </a:lnTo>
                  <a:lnTo>
                    <a:pt x="34938" y="7670"/>
                  </a:lnTo>
                  <a:lnTo>
                    <a:pt x="34788" y="7695"/>
                  </a:lnTo>
                  <a:lnTo>
                    <a:pt x="34462" y="7770"/>
                  </a:lnTo>
                  <a:lnTo>
                    <a:pt x="34136" y="7820"/>
                  </a:lnTo>
                  <a:lnTo>
                    <a:pt x="33810" y="7895"/>
                  </a:lnTo>
                  <a:lnTo>
                    <a:pt x="33484" y="7945"/>
                  </a:lnTo>
                  <a:lnTo>
                    <a:pt x="33284" y="7996"/>
                  </a:lnTo>
                  <a:lnTo>
                    <a:pt x="33158" y="8021"/>
                  </a:lnTo>
                  <a:lnTo>
                    <a:pt x="32833" y="8071"/>
                  </a:lnTo>
                  <a:lnTo>
                    <a:pt x="32181" y="8171"/>
                  </a:lnTo>
                  <a:lnTo>
                    <a:pt x="31529" y="8271"/>
                  </a:lnTo>
                  <a:lnTo>
                    <a:pt x="31204" y="8321"/>
                  </a:lnTo>
                  <a:lnTo>
                    <a:pt x="30853" y="8371"/>
                  </a:lnTo>
                  <a:lnTo>
                    <a:pt x="30527" y="8422"/>
                  </a:lnTo>
                  <a:lnTo>
                    <a:pt x="30201" y="8497"/>
                  </a:lnTo>
                  <a:lnTo>
                    <a:pt x="29875" y="8547"/>
                  </a:lnTo>
                  <a:lnTo>
                    <a:pt x="29725" y="8572"/>
                  </a:lnTo>
                  <a:lnTo>
                    <a:pt x="29549" y="8622"/>
                  </a:lnTo>
                  <a:lnTo>
                    <a:pt x="29098" y="8371"/>
                  </a:lnTo>
                  <a:lnTo>
                    <a:pt x="29349" y="7920"/>
                  </a:lnTo>
                  <a:lnTo>
                    <a:pt x="29499" y="7845"/>
                  </a:lnTo>
                  <a:lnTo>
                    <a:pt x="29650" y="7795"/>
                  </a:lnTo>
                  <a:lnTo>
                    <a:pt x="29950" y="7645"/>
                  </a:lnTo>
                  <a:lnTo>
                    <a:pt x="30251" y="7519"/>
                  </a:lnTo>
                  <a:lnTo>
                    <a:pt x="30577" y="7394"/>
                  </a:lnTo>
                  <a:lnTo>
                    <a:pt x="30878" y="7244"/>
                  </a:lnTo>
                  <a:lnTo>
                    <a:pt x="31178" y="7118"/>
                  </a:lnTo>
                  <a:lnTo>
                    <a:pt x="31178" y="7093"/>
                  </a:lnTo>
                  <a:lnTo>
                    <a:pt x="31780" y="6843"/>
                  </a:lnTo>
                  <a:lnTo>
                    <a:pt x="32382" y="6567"/>
                  </a:lnTo>
                  <a:lnTo>
                    <a:pt x="32682" y="6442"/>
                  </a:lnTo>
                  <a:lnTo>
                    <a:pt x="32808" y="6391"/>
                  </a:lnTo>
                  <a:lnTo>
                    <a:pt x="32983" y="6316"/>
                  </a:lnTo>
                  <a:lnTo>
                    <a:pt x="33284" y="6191"/>
                  </a:lnTo>
                  <a:lnTo>
                    <a:pt x="33585" y="6066"/>
                  </a:lnTo>
                  <a:lnTo>
                    <a:pt x="33885" y="5940"/>
                  </a:lnTo>
                  <a:lnTo>
                    <a:pt x="34186" y="5815"/>
                  </a:lnTo>
                  <a:lnTo>
                    <a:pt x="34336" y="5765"/>
                  </a:lnTo>
                  <a:lnTo>
                    <a:pt x="34487" y="5715"/>
                  </a:lnTo>
                  <a:lnTo>
                    <a:pt x="34637" y="5665"/>
                  </a:lnTo>
                  <a:lnTo>
                    <a:pt x="34813" y="5615"/>
                  </a:lnTo>
                  <a:lnTo>
                    <a:pt x="34963" y="5564"/>
                  </a:lnTo>
                  <a:lnTo>
                    <a:pt x="35113" y="5489"/>
                  </a:lnTo>
                  <a:lnTo>
                    <a:pt x="35264" y="5439"/>
                  </a:lnTo>
                  <a:lnTo>
                    <a:pt x="35414" y="5389"/>
                  </a:lnTo>
                  <a:lnTo>
                    <a:pt x="35564" y="5339"/>
                  </a:lnTo>
                  <a:lnTo>
                    <a:pt x="35715" y="5289"/>
                  </a:lnTo>
                  <a:lnTo>
                    <a:pt x="35840" y="5239"/>
                  </a:lnTo>
                  <a:lnTo>
                    <a:pt x="35865" y="5239"/>
                  </a:lnTo>
                  <a:lnTo>
                    <a:pt x="36016" y="5188"/>
                  </a:lnTo>
                  <a:lnTo>
                    <a:pt x="36166" y="5138"/>
                  </a:lnTo>
                  <a:lnTo>
                    <a:pt x="36316" y="5088"/>
                  </a:lnTo>
                  <a:lnTo>
                    <a:pt x="36467" y="5038"/>
                  </a:lnTo>
                  <a:lnTo>
                    <a:pt x="36617" y="4988"/>
                  </a:lnTo>
                  <a:lnTo>
                    <a:pt x="36767" y="4938"/>
                  </a:lnTo>
                  <a:lnTo>
                    <a:pt x="36918" y="4888"/>
                  </a:lnTo>
                  <a:lnTo>
                    <a:pt x="37068" y="4838"/>
                  </a:lnTo>
                  <a:lnTo>
                    <a:pt x="37219" y="4787"/>
                  </a:lnTo>
                  <a:lnTo>
                    <a:pt x="37369" y="4737"/>
                  </a:lnTo>
                  <a:lnTo>
                    <a:pt x="37469" y="4687"/>
                  </a:lnTo>
                  <a:lnTo>
                    <a:pt x="37519" y="4687"/>
                  </a:lnTo>
                  <a:lnTo>
                    <a:pt x="37670" y="4637"/>
                  </a:lnTo>
                  <a:lnTo>
                    <a:pt x="37820" y="4587"/>
                  </a:lnTo>
                  <a:lnTo>
                    <a:pt x="37971" y="4537"/>
                  </a:lnTo>
                  <a:lnTo>
                    <a:pt x="38121" y="4487"/>
                  </a:lnTo>
                  <a:lnTo>
                    <a:pt x="38271" y="4437"/>
                  </a:lnTo>
                  <a:lnTo>
                    <a:pt x="38422" y="4386"/>
                  </a:lnTo>
                  <a:lnTo>
                    <a:pt x="38572" y="4311"/>
                  </a:lnTo>
                  <a:lnTo>
                    <a:pt x="38722" y="4261"/>
                  </a:lnTo>
                  <a:lnTo>
                    <a:pt x="38873" y="4211"/>
                  </a:lnTo>
                  <a:lnTo>
                    <a:pt x="39023" y="4161"/>
                  </a:lnTo>
                  <a:lnTo>
                    <a:pt x="38998" y="4161"/>
                  </a:lnTo>
                  <a:lnTo>
                    <a:pt x="39048" y="4136"/>
                  </a:lnTo>
                  <a:lnTo>
                    <a:pt x="39098" y="4111"/>
                  </a:lnTo>
                  <a:lnTo>
                    <a:pt x="39098" y="4136"/>
                  </a:lnTo>
                  <a:lnTo>
                    <a:pt x="39123" y="4111"/>
                  </a:lnTo>
                  <a:lnTo>
                    <a:pt x="39148" y="4086"/>
                  </a:lnTo>
                  <a:lnTo>
                    <a:pt x="39148" y="4111"/>
                  </a:lnTo>
                  <a:lnTo>
                    <a:pt x="39199" y="4086"/>
                  </a:lnTo>
                  <a:lnTo>
                    <a:pt x="39174" y="4086"/>
                  </a:lnTo>
                  <a:lnTo>
                    <a:pt x="39224" y="4061"/>
                  </a:lnTo>
                  <a:lnTo>
                    <a:pt x="39249" y="4036"/>
                  </a:lnTo>
                  <a:lnTo>
                    <a:pt x="39299" y="4011"/>
                  </a:lnTo>
                  <a:lnTo>
                    <a:pt x="39374" y="3985"/>
                  </a:lnTo>
                  <a:lnTo>
                    <a:pt x="39474" y="3935"/>
                  </a:lnTo>
                  <a:lnTo>
                    <a:pt x="39549" y="3860"/>
                  </a:lnTo>
                  <a:lnTo>
                    <a:pt x="39650" y="3810"/>
                  </a:lnTo>
                  <a:lnTo>
                    <a:pt x="39750" y="3760"/>
                  </a:lnTo>
                  <a:lnTo>
                    <a:pt x="39976" y="3635"/>
                  </a:lnTo>
                  <a:cubicBezTo>
                    <a:pt x="39073" y="2306"/>
                    <a:pt x="38046" y="1078"/>
                    <a:pt x="36893" y="0"/>
                  </a:cubicBezTo>
                  <a:close/>
                </a:path>
              </a:pathLst>
            </a:custGeom>
            <a:solidFill>
              <a:srgbClr val="00B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2"/>
            <p:cNvSpPr/>
            <p:nvPr/>
          </p:nvSpPr>
          <p:spPr>
            <a:xfrm>
              <a:off x="5334877" y="3707912"/>
              <a:ext cx="631552" cy="225266"/>
            </a:xfrm>
            <a:custGeom>
              <a:rect b="b" l="l" r="r" t="t"/>
              <a:pathLst>
                <a:path extrusionOk="0" h="11480" w="32181">
                  <a:moveTo>
                    <a:pt x="27569" y="1"/>
                  </a:moveTo>
                  <a:lnTo>
                    <a:pt x="27419" y="51"/>
                  </a:lnTo>
                  <a:lnTo>
                    <a:pt x="27168" y="126"/>
                  </a:lnTo>
                  <a:lnTo>
                    <a:pt x="26893" y="201"/>
                  </a:lnTo>
                  <a:lnTo>
                    <a:pt x="26667" y="277"/>
                  </a:lnTo>
                  <a:lnTo>
                    <a:pt x="26517" y="327"/>
                  </a:lnTo>
                  <a:lnTo>
                    <a:pt x="26366" y="377"/>
                  </a:lnTo>
                  <a:lnTo>
                    <a:pt x="26216" y="427"/>
                  </a:lnTo>
                  <a:lnTo>
                    <a:pt x="26066" y="477"/>
                  </a:lnTo>
                  <a:lnTo>
                    <a:pt x="25915" y="527"/>
                  </a:lnTo>
                  <a:lnTo>
                    <a:pt x="25740" y="552"/>
                  </a:lnTo>
                  <a:lnTo>
                    <a:pt x="25589" y="602"/>
                  </a:lnTo>
                  <a:lnTo>
                    <a:pt x="25439" y="652"/>
                  </a:lnTo>
                  <a:lnTo>
                    <a:pt x="25138" y="778"/>
                  </a:lnTo>
                  <a:lnTo>
                    <a:pt x="24812" y="878"/>
                  </a:lnTo>
                  <a:lnTo>
                    <a:pt x="24512" y="978"/>
                  </a:lnTo>
                  <a:lnTo>
                    <a:pt x="24186" y="1079"/>
                  </a:lnTo>
                  <a:lnTo>
                    <a:pt x="23885" y="1179"/>
                  </a:lnTo>
                  <a:lnTo>
                    <a:pt x="23685" y="1254"/>
                  </a:lnTo>
                  <a:lnTo>
                    <a:pt x="23559" y="1304"/>
                  </a:lnTo>
                  <a:lnTo>
                    <a:pt x="23258" y="1429"/>
                  </a:lnTo>
                  <a:lnTo>
                    <a:pt x="22958" y="1555"/>
                  </a:lnTo>
                  <a:lnTo>
                    <a:pt x="22632" y="1705"/>
                  </a:lnTo>
                  <a:lnTo>
                    <a:pt x="22331" y="1830"/>
                  </a:lnTo>
                  <a:lnTo>
                    <a:pt x="21705" y="2106"/>
                  </a:lnTo>
                  <a:lnTo>
                    <a:pt x="21078" y="2357"/>
                  </a:lnTo>
                  <a:lnTo>
                    <a:pt x="20752" y="2507"/>
                  </a:lnTo>
                  <a:lnTo>
                    <a:pt x="20426" y="2632"/>
                  </a:lnTo>
                  <a:lnTo>
                    <a:pt x="20101" y="2758"/>
                  </a:lnTo>
                  <a:lnTo>
                    <a:pt x="19800" y="2908"/>
                  </a:lnTo>
                  <a:lnTo>
                    <a:pt x="19474" y="3033"/>
                  </a:lnTo>
                  <a:lnTo>
                    <a:pt x="19148" y="3184"/>
                  </a:lnTo>
                  <a:lnTo>
                    <a:pt x="18822" y="3309"/>
                  </a:lnTo>
                  <a:lnTo>
                    <a:pt x="18497" y="3434"/>
                  </a:lnTo>
                  <a:lnTo>
                    <a:pt x="18171" y="3560"/>
                  </a:lnTo>
                  <a:lnTo>
                    <a:pt x="17845" y="3710"/>
                  </a:lnTo>
                  <a:lnTo>
                    <a:pt x="17695" y="3760"/>
                  </a:lnTo>
                  <a:lnTo>
                    <a:pt x="17519" y="3835"/>
                  </a:lnTo>
                  <a:lnTo>
                    <a:pt x="17369" y="3886"/>
                  </a:lnTo>
                  <a:lnTo>
                    <a:pt x="17193" y="3961"/>
                  </a:lnTo>
                  <a:lnTo>
                    <a:pt x="17043" y="4011"/>
                  </a:lnTo>
                  <a:lnTo>
                    <a:pt x="16867" y="4086"/>
                  </a:lnTo>
                  <a:lnTo>
                    <a:pt x="16717" y="4161"/>
                  </a:lnTo>
                  <a:lnTo>
                    <a:pt x="16542" y="4211"/>
                  </a:lnTo>
                  <a:lnTo>
                    <a:pt x="16391" y="4287"/>
                  </a:lnTo>
                  <a:lnTo>
                    <a:pt x="16216" y="4337"/>
                  </a:lnTo>
                  <a:lnTo>
                    <a:pt x="16040" y="4387"/>
                  </a:lnTo>
                  <a:lnTo>
                    <a:pt x="15890" y="4462"/>
                  </a:lnTo>
                  <a:lnTo>
                    <a:pt x="15715" y="4512"/>
                  </a:lnTo>
                  <a:lnTo>
                    <a:pt x="15564" y="4587"/>
                  </a:lnTo>
                  <a:lnTo>
                    <a:pt x="15389" y="4637"/>
                  </a:lnTo>
                  <a:lnTo>
                    <a:pt x="15238" y="4713"/>
                  </a:lnTo>
                  <a:lnTo>
                    <a:pt x="15063" y="4763"/>
                  </a:lnTo>
                  <a:lnTo>
                    <a:pt x="14888" y="4813"/>
                  </a:lnTo>
                  <a:lnTo>
                    <a:pt x="14737" y="4888"/>
                  </a:lnTo>
                  <a:lnTo>
                    <a:pt x="14562" y="4938"/>
                  </a:lnTo>
                  <a:lnTo>
                    <a:pt x="14386" y="4988"/>
                  </a:lnTo>
                  <a:lnTo>
                    <a:pt x="14261" y="5038"/>
                  </a:lnTo>
                  <a:lnTo>
                    <a:pt x="14236" y="5038"/>
                  </a:lnTo>
                  <a:lnTo>
                    <a:pt x="14060" y="5114"/>
                  </a:lnTo>
                  <a:lnTo>
                    <a:pt x="13885" y="5164"/>
                  </a:lnTo>
                  <a:lnTo>
                    <a:pt x="13735" y="5214"/>
                  </a:lnTo>
                  <a:lnTo>
                    <a:pt x="13559" y="5264"/>
                  </a:lnTo>
                  <a:lnTo>
                    <a:pt x="13409" y="5314"/>
                  </a:lnTo>
                  <a:lnTo>
                    <a:pt x="13233" y="5364"/>
                  </a:lnTo>
                  <a:lnTo>
                    <a:pt x="13058" y="5439"/>
                  </a:lnTo>
                  <a:lnTo>
                    <a:pt x="12882" y="5490"/>
                  </a:lnTo>
                  <a:lnTo>
                    <a:pt x="12732" y="5540"/>
                  </a:lnTo>
                  <a:lnTo>
                    <a:pt x="12557" y="5590"/>
                  </a:lnTo>
                  <a:lnTo>
                    <a:pt x="12381" y="5640"/>
                  </a:lnTo>
                  <a:lnTo>
                    <a:pt x="12231" y="5690"/>
                  </a:lnTo>
                  <a:lnTo>
                    <a:pt x="12055" y="5715"/>
                  </a:lnTo>
                  <a:lnTo>
                    <a:pt x="11880" y="5765"/>
                  </a:lnTo>
                  <a:lnTo>
                    <a:pt x="11730" y="5815"/>
                  </a:lnTo>
                  <a:lnTo>
                    <a:pt x="11554" y="5866"/>
                  </a:lnTo>
                  <a:lnTo>
                    <a:pt x="11379" y="5916"/>
                  </a:lnTo>
                  <a:lnTo>
                    <a:pt x="11203" y="5966"/>
                  </a:lnTo>
                  <a:lnTo>
                    <a:pt x="11053" y="5991"/>
                  </a:lnTo>
                  <a:lnTo>
                    <a:pt x="10877" y="6041"/>
                  </a:lnTo>
                  <a:lnTo>
                    <a:pt x="10702" y="6091"/>
                  </a:lnTo>
                  <a:lnTo>
                    <a:pt x="10527" y="6116"/>
                  </a:lnTo>
                  <a:lnTo>
                    <a:pt x="10376" y="6166"/>
                  </a:lnTo>
                  <a:lnTo>
                    <a:pt x="10201" y="6191"/>
                  </a:lnTo>
                  <a:lnTo>
                    <a:pt x="10025" y="6241"/>
                  </a:lnTo>
                  <a:lnTo>
                    <a:pt x="9850" y="6267"/>
                  </a:lnTo>
                  <a:lnTo>
                    <a:pt x="9674" y="6317"/>
                  </a:lnTo>
                  <a:lnTo>
                    <a:pt x="9524" y="6342"/>
                  </a:lnTo>
                  <a:lnTo>
                    <a:pt x="9349" y="6367"/>
                  </a:lnTo>
                  <a:lnTo>
                    <a:pt x="9173" y="6417"/>
                  </a:lnTo>
                  <a:lnTo>
                    <a:pt x="8998" y="6442"/>
                  </a:lnTo>
                  <a:lnTo>
                    <a:pt x="8822" y="6467"/>
                  </a:lnTo>
                  <a:lnTo>
                    <a:pt x="8647" y="6492"/>
                  </a:lnTo>
                  <a:lnTo>
                    <a:pt x="8496" y="6517"/>
                  </a:lnTo>
                  <a:lnTo>
                    <a:pt x="8321" y="6567"/>
                  </a:lnTo>
                  <a:lnTo>
                    <a:pt x="8146" y="6592"/>
                  </a:lnTo>
                  <a:lnTo>
                    <a:pt x="7970" y="6617"/>
                  </a:lnTo>
                  <a:lnTo>
                    <a:pt x="7795" y="6617"/>
                  </a:lnTo>
                  <a:lnTo>
                    <a:pt x="7619" y="6643"/>
                  </a:lnTo>
                  <a:lnTo>
                    <a:pt x="7469" y="6668"/>
                  </a:lnTo>
                  <a:lnTo>
                    <a:pt x="7293" y="6693"/>
                  </a:lnTo>
                  <a:lnTo>
                    <a:pt x="7118" y="6718"/>
                  </a:lnTo>
                  <a:lnTo>
                    <a:pt x="6943" y="6718"/>
                  </a:lnTo>
                  <a:lnTo>
                    <a:pt x="6767" y="6743"/>
                  </a:lnTo>
                  <a:lnTo>
                    <a:pt x="6692" y="6743"/>
                  </a:lnTo>
                  <a:lnTo>
                    <a:pt x="6592" y="6768"/>
                  </a:lnTo>
                  <a:lnTo>
                    <a:pt x="6341" y="6768"/>
                  </a:lnTo>
                  <a:lnTo>
                    <a:pt x="6241" y="6793"/>
                  </a:lnTo>
                  <a:lnTo>
                    <a:pt x="5915" y="6793"/>
                  </a:lnTo>
                  <a:lnTo>
                    <a:pt x="5815" y="6818"/>
                  </a:lnTo>
                  <a:lnTo>
                    <a:pt x="5414" y="6818"/>
                  </a:lnTo>
                  <a:lnTo>
                    <a:pt x="5088" y="6843"/>
                  </a:lnTo>
                  <a:lnTo>
                    <a:pt x="4762" y="6843"/>
                  </a:lnTo>
                  <a:lnTo>
                    <a:pt x="4662" y="6868"/>
                  </a:lnTo>
                  <a:lnTo>
                    <a:pt x="4612" y="6843"/>
                  </a:lnTo>
                  <a:lnTo>
                    <a:pt x="4261" y="6843"/>
                  </a:lnTo>
                  <a:lnTo>
                    <a:pt x="4085" y="6818"/>
                  </a:lnTo>
                  <a:lnTo>
                    <a:pt x="3910" y="6818"/>
                  </a:lnTo>
                  <a:lnTo>
                    <a:pt x="3735" y="6793"/>
                  </a:lnTo>
                  <a:lnTo>
                    <a:pt x="3559" y="6793"/>
                  </a:lnTo>
                  <a:lnTo>
                    <a:pt x="3484" y="6768"/>
                  </a:lnTo>
                  <a:lnTo>
                    <a:pt x="3309" y="6768"/>
                  </a:lnTo>
                  <a:lnTo>
                    <a:pt x="3208" y="6743"/>
                  </a:lnTo>
                  <a:lnTo>
                    <a:pt x="3133" y="6743"/>
                  </a:lnTo>
                  <a:lnTo>
                    <a:pt x="3033" y="6718"/>
                  </a:lnTo>
                  <a:lnTo>
                    <a:pt x="2933" y="6718"/>
                  </a:lnTo>
                  <a:cubicBezTo>
                    <a:pt x="1755" y="8171"/>
                    <a:pt x="777" y="9750"/>
                    <a:pt x="0" y="11480"/>
                  </a:cubicBezTo>
                  <a:lnTo>
                    <a:pt x="25" y="11455"/>
                  </a:lnTo>
                  <a:lnTo>
                    <a:pt x="151" y="11429"/>
                  </a:lnTo>
                  <a:lnTo>
                    <a:pt x="276" y="11404"/>
                  </a:lnTo>
                  <a:lnTo>
                    <a:pt x="401" y="11404"/>
                  </a:lnTo>
                  <a:lnTo>
                    <a:pt x="501" y="11379"/>
                  </a:lnTo>
                  <a:lnTo>
                    <a:pt x="627" y="11354"/>
                  </a:lnTo>
                  <a:lnTo>
                    <a:pt x="752" y="11329"/>
                  </a:lnTo>
                  <a:lnTo>
                    <a:pt x="877" y="11304"/>
                  </a:lnTo>
                  <a:lnTo>
                    <a:pt x="1003" y="11279"/>
                  </a:lnTo>
                  <a:lnTo>
                    <a:pt x="1128" y="11254"/>
                  </a:lnTo>
                  <a:lnTo>
                    <a:pt x="1228" y="11254"/>
                  </a:lnTo>
                  <a:lnTo>
                    <a:pt x="1354" y="11229"/>
                  </a:lnTo>
                  <a:lnTo>
                    <a:pt x="1479" y="11204"/>
                  </a:lnTo>
                  <a:lnTo>
                    <a:pt x="1604" y="11204"/>
                  </a:lnTo>
                  <a:lnTo>
                    <a:pt x="1730" y="11179"/>
                  </a:lnTo>
                  <a:lnTo>
                    <a:pt x="1830" y="11154"/>
                  </a:lnTo>
                  <a:lnTo>
                    <a:pt x="1955" y="11154"/>
                  </a:lnTo>
                  <a:lnTo>
                    <a:pt x="2080" y="11129"/>
                  </a:lnTo>
                  <a:lnTo>
                    <a:pt x="2206" y="11129"/>
                  </a:lnTo>
                  <a:lnTo>
                    <a:pt x="2331" y="11104"/>
                  </a:lnTo>
                  <a:lnTo>
                    <a:pt x="2431" y="11104"/>
                  </a:lnTo>
                  <a:lnTo>
                    <a:pt x="2557" y="11079"/>
                  </a:lnTo>
                  <a:lnTo>
                    <a:pt x="2682" y="11079"/>
                  </a:lnTo>
                  <a:lnTo>
                    <a:pt x="2807" y="11054"/>
                  </a:lnTo>
                  <a:lnTo>
                    <a:pt x="3058" y="11054"/>
                  </a:lnTo>
                  <a:lnTo>
                    <a:pt x="3158" y="11028"/>
                  </a:lnTo>
                  <a:lnTo>
                    <a:pt x="3409" y="11028"/>
                  </a:lnTo>
                  <a:lnTo>
                    <a:pt x="3534" y="11003"/>
                  </a:lnTo>
                  <a:lnTo>
                    <a:pt x="3760" y="11003"/>
                  </a:lnTo>
                  <a:lnTo>
                    <a:pt x="3885" y="10978"/>
                  </a:lnTo>
                  <a:lnTo>
                    <a:pt x="4261" y="10978"/>
                  </a:lnTo>
                  <a:lnTo>
                    <a:pt x="4486" y="10953"/>
                  </a:lnTo>
                  <a:lnTo>
                    <a:pt x="4737" y="10953"/>
                  </a:lnTo>
                  <a:lnTo>
                    <a:pt x="4963" y="10928"/>
                  </a:lnTo>
                  <a:lnTo>
                    <a:pt x="5439" y="10928"/>
                  </a:lnTo>
                  <a:lnTo>
                    <a:pt x="5689" y="10903"/>
                  </a:lnTo>
                  <a:lnTo>
                    <a:pt x="6391" y="10903"/>
                  </a:lnTo>
                  <a:lnTo>
                    <a:pt x="6867" y="10878"/>
                  </a:lnTo>
                  <a:lnTo>
                    <a:pt x="7093" y="10878"/>
                  </a:lnTo>
                  <a:lnTo>
                    <a:pt x="7319" y="10853"/>
                  </a:lnTo>
                  <a:lnTo>
                    <a:pt x="7795" y="10853"/>
                  </a:lnTo>
                  <a:lnTo>
                    <a:pt x="8020" y="10828"/>
                  </a:lnTo>
                  <a:lnTo>
                    <a:pt x="8246" y="10828"/>
                  </a:lnTo>
                  <a:lnTo>
                    <a:pt x="8471" y="10803"/>
                  </a:lnTo>
                  <a:lnTo>
                    <a:pt x="8697" y="10803"/>
                  </a:lnTo>
                  <a:lnTo>
                    <a:pt x="8822" y="10778"/>
                  </a:lnTo>
                  <a:lnTo>
                    <a:pt x="9148" y="10778"/>
                  </a:lnTo>
                  <a:lnTo>
                    <a:pt x="9248" y="10753"/>
                  </a:lnTo>
                  <a:lnTo>
                    <a:pt x="9474" y="10753"/>
                  </a:lnTo>
                  <a:lnTo>
                    <a:pt x="9599" y="10728"/>
                  </a:lnTo>
                  <a:lnTo>
                    <a:pt x="9700" y="10728"/>
                  </a:lnTo>
                  <a:lnTo>
                    <a:pt x="9825" y="10703"/>
                  </a:lnTo>
                  <a:lnTo>
                    <a:pt x="9925" y="10703"/>
                  </a:lnTo>
                  <a:lnTo>
                    <a:pt x="10025" y="10678"/>
                  </a:lnTo>
                  <a:lnTo>
                    <a:pt x="10151" y="10678"/>
                  </a:lnTo>
                  <a:lnTo>
                    <a:pt x="10251" y="10653"/>
                  </a:lnTo>
                  <a:lnTo>
                    <a:pt x="10351" y="10653"/>
                  </a:lnTo>
                  <a:lnTo>
                    <a:pt x="10451" y="10627"/>
                  </a:lnTo>
                  <a:lnTo>
                    <a:pt x="10577" y="10627"/>
                  </a:lnTo>
                  <a:lnTo>
                    <a:pt x="10677" y="10602"/>
                  </a:lnTo>
                  <a:lnTo>
                    <a:pt x="10777" y="10602"/>
                  </a:lnTo>
                  <a:lnTo>
                    <a:pt x="10877" y="10577"/>
                  </a:lnTo>
                  <a:lnTo>
                    <a:pt x="11003" y="10552"/>
                  </a:lnTo>
                  <a:lnTo>
                    <a:pt x="11103" y="10552"/>
                  </a:lnTo>
                  <a:lnTo>
                    <a:pt x="11203" y="10527"/>
                  </a:lnTo>
                  <a:lnTo>
                    <a:pt x="11304" y="10502"/>
                  </a:lnTo>
                  <a:lnTo>
                    <a:pt x="11404" y="10502"/>
                  </a:lnTo>
                  <a:lnTo>
                    <a:pt x="11529" y="10477"/>
                  </a:lnTo>
                  <a:lnTo>
                    <a:pt x="11629" y="10452"/>
                  </a:lnTo>
                  <a:lnTo>
                    <a:pt x="11730" y="10427"/>
                  </a:lnTo>
                  <a:lnTo>
                    <a:pt x="11830" y="10402"/>
                  </a:lnTo>
                  <a:lnTo>
                    <a:pt x="11930" y="10402"/>
                  </a:lnTo>
                  <a:lnTo>
                    <a:pt x="12030" y="10377"/>
                  </a:lnTo>
                  <a:lnTo>
                    <a:pt x="12131" y="10352"/>
                  </a:lnTo>
                  <a:lnTo>
                    <a:pt x="12231" y="10327"/>
                  </a:lnTo>
                  <a:lnTo>
                    <a:pt x="12331" y="10302"/>
                  </a:lnTo>
                  <a:lnTo>
                    <a:pt x="12431" y="10277"/>
                  </a:lnTo>
                  <a:lnTo>
                    <a:pt x="12532" y="10252"/>
                  </a:lnTo>
                  <a:lnTo>
                    <a:pt x="12632" y="10226"/>
                  </a:lnTo>
                  <a:lnTo>
                    <a:pt x="12732" y="10201"/>
                  </a:lnTo>
                  <a:lnTo>
                    <a:pt x="12807" y="10176"/>
                  </a:lnTo>
                  <a:lnTo>
                    <a:pt x="12908" y="10126"/>
                  </a:lnTo>
                  <a:lnTo>
                    <a:pt x="13359" y="10001"/>
                  </a:lnTo>
                  <a:lnTo>
                    <a:pt x="13810" y="9876"/>
                  </a:lnTo>
                  <a:lnTo>
                    <a:pt x="14261" y="9725"/>
                  </a:lnTo>
                  <a:lnTo>
                    <a:pt x="14687" y="9600"/>
                  </a:lnTo>
                  <a:lnTo>
                    <a:pt x="14913" y="9525"/>
                  </a:lnTo>
                  <a:lnTo>
                    <a:pt x="15138" y="9475"/>
                  </a:lnTo>
                  <a:lnTo>
                    <a:pt x="15339" y="9399"/>
                  </a:lnTo>
                  <a:lnTo>
                    <a:pt x="15564" y="9324"/>
                  </a:lnTo>
                  <a:lnTo>
                    <a:pt x="15765" y="9274"/>
                  </a:lnTo>
                  <a:lnTo>
                    <a:pt x="15990" y="9199"/>
                  </a:lnTo>
                  <a:lnTo>
                    <a:pt x="16216" y="9124"/>
                  </a:lnTo>
                  <a:lnTo>
                    <a:pt x="16416" y="9049"/>
                  </a:lnTo>
                  <a:lnTo>
                    <a:pt x="16617" y="8998"/>
                  </a:lnTo>
                  <a:lnTo>
                    <a:pt x="16842" y="8923"/>
                  </a:lnTo>
                  <a:lnTo>
                    <a:pt x="17043" y="8848"/>
                  </a:lnTo>
                  <a:lnTo>
                    <a:pt x="17268" y="8773"/>
                  </a:lnTo>
                  <a:lnTo>
                    <a:pt x="17469" y="8723"/>
                  </a:lnTo>
                  <a:lnTo>
                    <a:pt x="17669" y="8648"/>
                  </a:lnTo>
                  <a:lnTo>
                    <a:pt x="17895" y="8572"/>
                  </a:lnTo>
                  <a:lnTo>
                    <a:pt x="18096" y="8522"/>
                  </a:lnTo>
                  <a:lnTo>
                    <a:pt x="18296" y="8447"/>
                  </a:lnTo>
                  <a:lnTo>
                    <a:pt x="18497" y="8372"/>
                  </a:lnTo>
                  <a:lnTo>
                    <a:pt x="18722" y="8297"/>
                  </a:lnTo>
                  <a:lnTo>
                    <a:pt x="18923" y="8247"/>
                  </a:lnTo>
                  <a:lnTo>
                    <a:pt x="19123" y="8171"/>
                  </a:lnTo>
                  <a:lnTo>
                    <a:pt x="19324" y="8096"/>
                  </a:lnTo>
                  <a:lnTo>
                    <a:pt x="19549" y="8021"/>
                  </a:lnTo>
                  <a:lnTo>
                    <a:pt x="19750" y="7971"/>
                  </a:lnTo>
                  <a:lnTo>
                    <a:pt x="19950" y="7896"/>
                  </a:lnTo>
                  <a:lnTo>
                    <a:pt x="20151" y="7820"/>
                  </a:lnTo>
                  <a:lnTo>
                    <a:pt x="20351" y="7745"/>
                  </a:lnTo>
                  <a:lnTo>
                    <a:pt x="20552" y="7670"/>
                  </a:lnTo>
                  <a:lnTo>
                    <a:pt x="20777" y="7595"/>
                  </a:lnTo>
                  <a:lnTo>
                    <a:pt x="20978" y="7520"/>
                  </a:lnTo>
                  <a:lnTo>
                    <a:pt x="21178" y="7445"/>
                  </a:lnTo>
                  <a:lnTo>
                    <a:pt x="21379" y="7369"/>
                  </a:lnTo>
                  <a:lnTo>
                    <a:pt x="21579" y="7294"/>
                  </a:lnTo>
                  <a:lnTo>
                    <a:pt x="21780" y="7219"/>
                  </a:lnTo>
                  <a:lnTo>
                    <a:pt x="21980" y="7144"/>
                  </a:lnTo>
                  <a:lnTo>
                    <a:pt x="22206" y="7069"/>
                  </a:lnTo>
                  <a:lnTo>
                    <a:pt x="22406" y="6993"/>
                  </a:lnTo>
                  <a:lnTo>
                    <a:pt x="22607" y="6918"/>
                  </a:lnTo>
                  <a:lnTo>
                    <a:pt x="22807" y="6843"/>
                  </a:lnTo>
                  <a:lnTo>
                    <a:pt x="23008" y="6768"/>
                  </a:lnTo>
                  <a:lnTo>
                    <a:pt x="23233" y="6668"/>
                  </a:lnTo>
                  <a:lnTo>
                    <a:pt x="23434" y="6592"/>
                  </a:lnTo>
                  <a:lnTo>
                    <a:pt x="23634" y="6517"/>
                  </a:lnTo>
                  <a:lnTo>
                    <a:pt x="23835" y="6442"/>
                  </a:lnTo>
                  <a:lnTo>
                    <a:pt x="24035" y="6342"/>
                  </a:lnTo>
                  <a:lnTo>
                    <a:pt x="24261" y="6267"/>
                  </a:lnTo>
                  <a:lnTo>
                    <a:pt x="24461" y="6166"/>
                  </a:lnTo>
                  <a:lnTo>
                    <a:pt x="24662" y="6091"/>
                  </a:lnTo>
                  <a:lnTo>
                    <a:pt x="24888" y="5991"/>
                  </a:lnTo>
                  <a:lnTo>
                    <a:pt x="25088" y="5916"/>
                  </a:lnTo>
                  <a:lnTo>
                    <a:pt x="25289" y="5815"/>
                  </a:lnTo>
                  <a:lnTo>
                    <a:pt x="25514" y="5740"/>
                  </a:lnTo>
                  <a:lnTo>
                    <a:pt x="25715" y="5640"/>
                  </a:lnTo>
                  <a:lnTo>
                    <a:pt x="25940" y="5565"/>
                  </a:lnTo>
                  <a:lnTo>
                    <a:pt x="26141" y="5465"/>
                  </a:lnTo>
                  <a:lnTo>
                    <a:pt x="26366" y="5364"/>
                  </a:lnTo>
                  <a:lnTo>
                    <a:pt x="26492" y="5314"/>
                  </a:lnTo>
                  <a:lnTo>
                    <a:pt x="26617" y="5264"/>
                  </a:lnTo>
                  <a:lnTo>
                    <a:pt x="26717" y="5214"/>
                  </a:lnTo>
                  <a:lnTo>
                    <a:pt x="26742" y="5189"/>
                  </a:lnTo>
                  <a:lnTo>
                    <a:pt x="26893" y="5139"/>
                  </a:lnTo>
                  <a:lnTo>
                    <a:pt x="27018" y="5089"/>
                  </a:lnTo>
                  <a:lnTo>
                    <a:pt x="27168" y="5038"/>
                  </a:lnTo>
                  <a:lnTo>
                    <a:pt x="27319" y="4988"/>
                  </a:lnTo>
                  <a:lnTo>
                    <a:pt x="27444" y="4938"/>
                  </a:lnTo>
                  <a:lnTo>
                    <a:pt x="27594" y="4888"/>
                  </a:lnTo>
                  <a:lnTo>
                    <a:pt x="27745" y="4813"/>
                  </a:lnTo>
                  <a:lnTo>
                    <a:pt x="27895" y="4763"/>
                  </a:lnTo>
                  <a:lnTo>
                    <a:pt x="28045" y="4713"/>
                  </a:lnTo>
                  <a:lnTo>
                    <a:pt x="28196" y="4637"/>
                  </a:lnTo>
                  <a:lnTo>
                    <a:pt x="28346" y="4587"/>
                  </a:lnTo>
                  <a:lnTo>
                    <a:pt x="28497" y="4512"/>
                  </a:lnTo>
                  <a:lnTo>
                    <a:pt x="28647" y="4462"/>
                  </a:lnTo>
                  <a:lnTo>
                    <a:pt x="28722" y="4412"/>
                  </a:lnTo>
                  <a:lnTo>
                    <a:pt x="28797" y="4387"/>
                  </a:lnTo>
                  <a:lnTo>
                    <a:pt x="28873" y="4362"/>
                  </a:lnTo>
                  <a:lnTo>
                    <a:pt x="28948" y="4312"/>
                  </a:lnTo>
                  <a:lnTo>
                    <a:pt x="29023" y="4287"/>
                  </a:lnTo>
                  <a:lnTo>
                    <a:pt x="29098" y="4262"/>
                  </a:lnTo>
                  <a:lnTo>
                    <a:pt x="29173" y="4211"/>
                  </a:lnTo>
                  <a:lnTo>
                    <a:pt x="29248" y="4186"/>
                  </a:lnTo>
                  <a:lnTo>
                    <a:pt x="29324" y="4136"/>
                  </a:lnTo>
                  <a:lnTo>
                    <a:pt x="29399" y="4111"/>
                  </a:lnTo>
                  <a:lnTo>
                    <a:pt x="29474" y="4086"/>
                  </a:lnTo>
                  <a:lnTo>
                    <a:pt x="29549" y="4036"/>
                  </a:lnTo>
                  <a:lnTo>
                    <a:pt x="29624" y="4011"/>
                  </a:lnTo>
                  <a:lnTo>
                    <a:pt x="29700" y="3961"/>
                  </a:lnTo>
                  <a:lnTo>
                    <a:pt x="29775" y="3936"/>
                  </a:lnTo>
                  <a:lnTo>
                    <a:pt x="29850" y="3886"/>
                  </a:lnTo>
                  <a:lnTo>
                    <a:pt x="29925" y="3861"/>
                  </a:lnTo>
                  <a:lnTo>
                    <a:pt x="30000" y="3810"/>
                  </a:lnTo>
                  <a:lnTo>
                    <a:pt x="30076" y="3785"/>
                  </a:lnTo>
                  <a:lnTo>
                    <a:pt x="30151" y="3735"/>
                  </a:lnTo>
                  <a:lnTo>
                    <a:pt x="30226" y="3710"/>
                  </a:lnTo>
                  <a:lnTo>
                    <a:pt x="30276" y="3660"/>
                  </a:lnTo>
                  <a:lnTo>
                    <a:pt x="30351" y="3635"/>
                  </a:lnTo>
                  <a:lnTo>
                    <a:pt x="30426" y="3585"/>
                  </a:lnTo>
                  <a:lnTo>
                    <a:pt x="30502" y="3535"/>
                  </a:lnTo>
                  <a:lnTo>
                    <a:pt x="30577" y="3510"/>
                  </a:lnTo>
                  <a:lnTo>
                    <a:pt x="30627" y="3460"/>
                  </a:lnTo>
                  <a:lnTo>
                    <a:pt x="30702" y="3434"/>
                  </a:lnTo>
                  <a:lnTo>
                    <a:pt x="30777" y="3384"/>
                  </a:lnTo>
                  <a:lnTo>
                    <a:pt x="30827" y="3334"/>
                  </a:lnTo>
                  <a:lnTo>
                    <a:pt x="30903" y="3309"/>
                  </a:lnTo>
                  <a:lnTo>
                    <a:pt x="30978" y="3259"/>
                  </a:lnTo>
                  <a:lnTo>
                    <a:pt x="31028" y="3209"/>
                  </a:lnTo>
                  <a:lnTo>
                    <a:pt x="31103" y="3184"/>
                  </a:lnTo>
                  <a:lnTo>
                    <a:pt x="31153" y="3134"/>
                  </a:lnTo>
                  <a:lnTo>
                    <a:pt x="31228" y="3109"/>
                  </a:lnTo>
                  <a:lnTo>
                    <a:pt x="31279" y="3059"/>
                  </a:lnTo>
                  <a:lnTo>
                    <a:pt x="31354" y="3008"/>
                  </a:lnTo>
                  <a:lnTo>
                    <a:pt x="31404" y="2983"/>
                  </a:lnTo>
                  <a:lnTo>
                    <a:pt x="31479" y="2933"/>
                  </a:lnTo>
                  <a:lnTo>
                    <a:pt x="31529" y="2883"/>
                  </a:lnTo>
                  <a:lnTo>
                    <a:pt x="31604" y="2858"/>
                  </a:lnTo>
                  <a:lnTo>
                    <a:pt x="31655" y="2808"/>
                  </a:lnTo>
                  <a:lnTo>
                    <a:pt x="31705" y="2758"/>
                  </a:lnTo>
                  <a:lnTo>
                    <a:pt x="31755" y="2733"/>
                  </a:lnTo>
                  <a:lnTo>
                    <a:pt x="31830" y="2683"/>
                  </a:lnTo>
                  <a:lnTo>
                    <a:pt x="31855" y="2658"/>
                  </a:lnTo>
                  <a:lnTo>
                    <a:pt x="31930" y="2607"/>
                  </a:lnTo>
                  <a:lnTo>
                    <a:pt x="31980" y="2557"/>
                  </a:lnTo>
                  <a:lnTo>
                    <a:pt x="32030" y="2507"/>
                  </a:lnTo>
                  <a:lnTo>
                    <a:pt x="32081" y="2457"/>
                  </a:lnTo>
                  <a:lnTo>
                    <a:pt x="32081" y="2482"/>
                  </a:lnTo>
                  <a:lnTo>
                    <a:pt x="32131" y="2432"/>
                  </a:lnTo>
                  <a:lnTo>
                    <a:pt x="32181" y="2382"/>
                  </a:lnTo>
                  <a:cubicBezTo>
                    <a:pt x="30752" y="1404"/>
                    <a:pt x="29223" y="602"/>
                    <a:pt x="27594" y="1"/>
                  </a:cubicBezTo>
                  <a:close/>
                </a:path>
              </a:pathLst>
            </a:custGeom>
            <a:solidFill>
              <a:srgbClr val="00B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2"/>
            <p:cNvSpPr/>
            <p:nvPr/>
          </p:nvSpPr>
          <p:spPr>
            <a:xfrm>
              <a:off x="5435220" y="3680381"/>
              <a:ext cx="378252" cy="113614"/>
            </a:xfrm>
            <a:custGeom>
              <a:rect b="b" l="l" r="r" t="t"/>
              <a:pathLst>
                <a:path extrusionOk="0" h="5790" w="19274">
                  <a:moveTo>
                    <a:pt x="14787" y="0"/>
                  </a:moveTo>
                  <a:cubicBezTo>
                    <a:pt x="9073" y="0"/>
                    <a:pt x="3885" y="2206"/>
                    <a:pt x="0" y="5790"/>
                  </a:cubicBezTo>
                  <a:lnTo>
                    <a:pt x="1504" y="5790"/>
                  </a:lnTo>
                  <a:lnTo>
                    <a:pt x="1654" y="5765"/>
                  </a:lnTo>
                  <a:lnTo>
                    <a:pt x="1955" y="5765"/>
                  </a:lnTo>
                  <a:lnTo>
                    <a:pt x="2130" y="5740"/>
                  </a:lnTo>
                  <a:lnTo>
                    <a:pt x="2281" y="5740"/>
                  </a:lnTo>
                  <a:lnTo>
                    <a:pt x="2431" y="5715"/>
                  </a:lnTo>
                  <a:lnTo>
                    <a:pt x="2581" y="5715"/>
                  </a:lnTo>
                  <a:lnTo>
                    <a:pt x="2757" y="5690"/>
                  </a:lnTo>
                  <a:lnTo>
                    <a:pt x="2907" y="5665"/>
                  </a:lnTo>
                  <a:lnTo>
                    <a:pt x="3058" y="5665"/>
                  </a:lnTo>
                  <a:lnTo>
                    <a:pt x="3208" y="5639"/>
                  </a:lnTo>
                  <a:lnTo>
                    <a:pt x="3383" y="5614"/>
                  </a:lnTo>
                  <a:lnTo>
                    <a:pt x="3534" y="5589"/>
                  </a:lnTo>
                  <a:lnTo>
                    <a:pt x="3684" y="5564"/>
                  </a:lnTo>
                  <a:lnTo>
                    <a:pt x="3860" y="5539"/>
                  </a:lnTo>
                  <a:lnTo>
                    <a:pt x="4010" y="5514"/>
                  </a:lnTo>
                  <a:lnTo>
                    <a:pt x="4160" y="5514"/>
                  </a:lnTo>
                  <a:lnTo>
                    <a:pt x="4336" y="5464"/>
                  </a:lnTo>
                  <a:lnTo>
                    <a:pt x="4486" y="5439"/>
                  </a:lnTo>
                  <a:lnTo>
                    <a:pt x="4637" y="5414"/>
                  </a:lnTo>
                  <a:lnTo>
                    <a:pt x="4812" y="5389"/>
                  </a:lnTo>
                  <a:lnTo>
                    <a:pt x="4962" y="5364"/>
                  </a:lnTo>
                  <a:lnTo>
                    <a:pt x="5113" y="5339"/>
                  </a:lnTo>
                  <a:lnTo>
                    <a:pt x="5288" y="5289"/>
                  </a:lnTo>
                  <a:lnTo>
                    <a:pt x="5439" y="5264"/>
                  </a:lnTo>
                  <a:lnTo>
                    <a:pt x="5589" y="5238"/>
                  </a:lnTo>
                  <a:lnTo>
                    <a:pt x="5764" y="5188"/>
                  </a:lnTo>
                  <a:lnTo>
                    <a:pt x="5915" y="5163"/>
                  </a:lnTo>
                  <a:lnTo>
                    <a:pt x="6090" y="5138"/>
                  </a:lnTo>
                  <a:lnTo>
                    <a:pt x="6241" y="5088"/>
                  </a:lnTo>
                  <a:lnTo>
                    <a:pt x="6391" y="5063"/>
                  </a:lnTo>
                  <a:lnTo>
                    <a:pt x="6566" y="5013"/>
                  </a:lnTo>
                  <a:lnTo>
                    <a:pt x="6717" y="4988"/>
                  </a:lnTo>
                  <a:lnTo>
                    <a:pt x="6892" y="4938"/>
                  </a:lnTo>
                  <a:lnTo>
                    <a:pt x="7043" y="4888"/>
                  </a:lnTo>
                  <a:lnTo>
                    <a:pt x="7218" y="4863"/>
                  </a:lnTo>
                  <a:lnTo>
                    <a:pt x="7368" y="4812"/>
                  </a:lnTo>
                  <a:lnTo>
                    <a:pt x="7519" y="4762"/>
                  </a:lnTo>
                  <a:lnTo>
                    <a:pt x="7694" y="4737"/>
                  </a:lnTo>
                  <a:lnTo>
                    <a:pt x="7845" y="4687"/>
                  </a:lnTo>
                  <a:lnTo>
                    <a:pt x="8020" y="4637"/>
                  </a:lnTo>
                  <a:lnTo>
                    <a:pt x="8170" y="4587"/>
                  </a:lnTo>
                  <a:lnTo>
                    <a:pt x="8346" y="4537"/>
                  </a:lnTo>
                  <a:lnTo>
                    <a:pt x="8496" y="4487"/>
                  </a:lnTo>
                  <a:lnTo>
                    <a:pt x="8546" y="4487"/>
                  </a:lnTo>
                  <a:lnTo>
                    <a:pt x="8672" y="4436"/>
                  </a:lnTo>
                  <a:lnTo>
                    <a:pt x="8822" y="4411"/>
                  </a:lnTo>
                  <a:lnTo>
                    <a:pt x="8973" y="4361"/>
                  </a:lnTo>
                  <a:lnTo>
                    <a:pt x="9148" y="4311"/>
                  </a:lnTo>
                  <a:lnTo>
                    <a:pt x="9298" y="4261"/>
                  </a:lnTo>
                  <a:lnTo>
                    <a:pt x="9474" y="4186"/>
                  </a:lnTo>
                  <a:lnTo>
                    <a:pt x="9624" y="4136"/>
                  </a:lnTo>
                  <a:lnTo>
                    <a:pt x="9800" y="4086"/>
                  </a:lnTo>
                  <a:lnTo>
                    <a:pt x="9950" y="4035"/>
                  </a:lnTo>
                  <a:lnTo>
                    <a:pt x="10125" y="3985"/>
                  </a:lnTo>
                  <a:lnTo>
                    <a:pt x="10276" y="3935"/>
                  </a:lnTo>
                  <a:lnTo>
                    <a:pt x="10451" y="3885"/>
                  </a:lnTo>
                  <a:lnTo>
                    <a:pt x="10602" y="3835"/>
                  </a:lnTo>
                  <a:lnTo>
                    <a:pt x="10752" y="3760"/>
                  </a:lnTo>
                  <a:lnTo>
                    <a:pt x="10927" y="3710"/>
                  </a:lnTo>
                  <a:lnTo>
                    <a:pt x="11078" y="3660"/>
                  </a:lnTo>
                  <a:lnTo>
                    <a:pt x="11253" y="3609"/>
                  </a:lnTo>
                  <a:lnTo>
                    <a:pt x="11404" y="3534"/>
                  </a:lnTo>
                  <a:lnTo>
                    <a:pt x="11579" y="3484"/>
                  </a:lnTo>
                  <a:lnTo>
                    <a:pt x="11729" y="3434"/>
                  </a:lnTo>
                  <a:lnTo>
                    <a:pt x="11905" y="3359"/>
                  </a:lnTo>
                  <a:lnTo>
                    <a:pt x="12055" y="3309"/>
                  </a:lnTo>
                  <a:lnTo>
                    <a:pt x="12381" y="3183"/>
                  </a:lnTo>
                  <a:lnTo>
                    <a:pt x="12707" y="3083"/>
                  </a:lnTo>
                  <a:lnTo>
                    <a:pt x="13033" y="2958"/>
                  </a:lnTo>
                  <a:lnTo>
                    <a:pt x="13358" y="2832"/>
                  </a:lnTo>
                  <a:lnTo>
                    <a:pt x="13659" y="2707"/>
                  </a:lnTo>
                  <a:lnTo>
                    <a:pt x="13985" y="2582"/>
                  </a:lnTo>
                  <a:lnTo>
                    <a:pt x="14311" y="2482"/>
                  </a:lnTo>
                  <a:lnTo>
                    <a:pt x="14637" y="2356"/>
                  </a:lnTo>
                  <a:lnTo>
                    <a:pt x="14963" y="2231"/>
                  </a:lnTo>
                  <a:lnTo>
                    <a:pt x="15288" y="2106"/>
                  </a:lnTo>
                  <a:lnTo>
                    <a:pt x="15915" y="1855"/>
                  </a:lnTo>
                  <a:lnTo>
                    <a:pt x="16541" y="1604"/>
                  </a:lnTo>
                  <a:lnTo>
                    <a:pt x="16867" y="1479"/>
                  </a:lnTo>
                  <a:lnTo>
                    <a:pt x="17193" y="1354"/>
                  </a:lnTo>
                  <a:lnTo>
                    <a:pt x="17494" y="1228"/>
                  </a:lnTo>
                  <a:lnTo>
                    <a:pt x="17820" y="1128"/>
                  </a:lnTo>
                  <a:lnTo>
                    <a:pt x="17945" y="1078"/>
                  </a:lnTo>
                  <a:lnTo>
                    <a:pt x="18120" y="978"/>
                  </a:lnTo>
                  <a:lnTo>
                    <a:pt x="18446" y="852"/>
                  </a:lnTo>
                  <a:lnTo>
                    <a:pt x="18747" y="702"/>
                  </a:lnTo>
                  <a:lnTo>
                    <a:pt x="19048" y="577"/>
                  </a:lnTo>
                  <a:lnTo>
                    <a:pt x="19273" y="477"/>
                  </a:lnTo>
                  <a:cubicBezTo>
                    <a:pt x="17845" y="176"/>
                    <a:pt x="16341" y="0"/>
                    <a:pt x="14787" y="0"/>
                  </a:cubicBezTo>
                  <a:close/>
                </a:path>
              </a:pathLst>
            </a:custGeom>
            <a:solidFill>
              <a:srgbClr val="00B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2"/>
            <p:cNvSpPr/>
            <p:nvPr/>
          </p:nvSpPr>
          <p:spPr>
            <a:xfrm>
              <a:off x="5479474" y="4204636"/>
              <a:ext cx="663541" cy="332955"/>
            </a:xfrm>
            <a:custGeom>
              <a:rect b="b" l="l" r="r" t="t"/>
              <a:pathLst>
                <a:path extrusionOk="0" h="16968" w="33811">
                  <a:moveTo>
                    <a:pt x="33810" y="0"/>
                  </a:moveTo>
                  <a:lnTo>
                    <a:pt x="33785" y="25"/>
                  </a:lnTo>
                  <a:lnTo>
                    <a:pt x="33685" y="101"/>
                  </a:lnTo>
                  <a:lnTo>
                    <a:pt x="33560" y="201"/>
                  </a:lnTo>
                  <a:lnTo>
                    <a:pt x="33460" y="276"/>
                  </a:lnTo>
                  <a:lnTo>
                    <a:pt x="33359" y="351"/>
                  </a:lnTo>
                  <a:lnTo>
                    <a:pt x="33259" y="426"/>
                  </a:lnTo>
                  <a:lnTo>
                    <a:pt x="33159" y="527"/>
                  </a:lnTo>
                  <a:lnTo>
                    <a:pt x="33058" y="602"/>
                  </a:lnTo>
                  <a:lnTo>
                    <a:pt x="32933" y="677"/>
                  </a:lnTo>
                  <a:lnTo>
                    <a:pt x="32833" y="752"/>
                  </a:lnTo>
                  <a:lnTo>
                    <a:pt x="32733" y="827"/>
                  </a:lnTo>
                  <a:lnTo>
                    <a:pt x="32632" y="903"/>
                  </a:lnTo>
                  <a:lnTo>
                    <a:pt x="32532" y="978"/>
                  </a:lnTo>
                  <a:lnTo>
                    <a:pt x="32432" y="1053"/>
                  </a:lnTo>
                  <a:lnTo>
                    <a:pt x="32332" y="1128"/>
                  </a:lnTo>
                  <a:lnTo>
                    <a:pt x="32231" y="1203"/>
                  </a:lnTo>
                  <a:lnTo>
                    <a:pt x="32131" y="1278"/>
                  </a:lnTo>
                  <a:lnTo>
                    <a:pt x="32031" y="1329"/>
                  </a:lnTo>
                  <a:lnTo>
                    <a:pt x="31931" y="1404"/>
                  </a:lnTo>
                  <a:lnTo>
                    <a:pt x="31830" y="1479"/>
                  </a:lnTo>
                  <a:lnTo>
                    <a:pt x="31730" y="1529"/>
                  </a:lnTo>
                  <a:lnTo>
                    <a:pt x="31630" y="1604"/>
                  </a:lnTo>
                  <a:lnTo>
                    <a:pt x="31555" y="1679"/>
                  </a:lnTo>
                  <a:lnTo>
                    <a:pt x="31454" y="1730"/>
                  </a:lnTo>
                  <a:lnTo>
                    <a:pt x="31354" y="1805"/>
                  </a:lnTo>
                  <a:lnTo>
                    <a:pt x="31254" y="1855"/>
                  </a:lnTo>
                  <a:lnTo>
                    <a:pt x="31179" y="1930"/>
                  </a:lnTo>
                  <a:lnTo>
                    <a:pt x="31079" y="1980"/>
                  </a:lnTo>
                  <a:lnTo>
                    <a:pt x="30978" y="2030"/>
                  </a:lnTo>
                  <a:lnTo>
                    <a:pt x="30903" y="2106"/>
                  </a:lnTo>
                  <a:lnTo>
                    <a:pt x="30803" y="2156"/>
                  </a:lnTo>
                  <a:lnTo>
                    <a:pt x="30728" y="2206"/>
                  </a:lnTo>
                  <a:lnTo>
                    <a:pt x="30627" y="2256"/>
                  </a:lnTo>
                  <a:lnTo>
                    <a:pt x="30552" y="2306"/>
                  </a:lnTo>
                  <a:lnTo>
                    <a:pt x="30452" y="2381"/>
                  </a:lnTo>
                  <a:lnTo>
                    <a:pt x="30377" y="2431"/>
                  </a:lnTo>
                  <a:lnTo>
                    <a:pt x="30302" y="2481"/>
                  </a:lnTo>
                  <a:lnTo>
                    <a:pt x="30201" y="2532"/>
                  </a:lnTo>
                  <a:lnTo>
                    <a:pt x="30126" y="2557"/>
                  </a:lnTo>
                  <a:lnTo>
                    <a:pt x="30051" y="2607"/>
                  </a:lnTo>
                  <a:lnTo>
                    <a:pt x="29976" y="2657"/>
                  </a:lnTo>
                  <a:lnTo>
                    <a:pt x="29901" y="2707"/>
                  </a:lnTo>
                  <a:lnTo>
                    <a:pt x="29825" y="2757"/>
                  </a:lnTo>
                  <a:lnTo>
                    <a:pt x="29750" y="2782"/>
                  </a:lnTo>
                  <a:lnTo>
                    <a:pt x="29675" y="2832"/>
                  </a:lnTo>
                  <a:lnTo>
                    <a:pt x="29600" y="2883"/>
                  </a:lnTo>
                  <a:lnTo>
                    <a:pt x="29525" y="2908"/>
                  </a:lnTo>
                  <a:lnTo>
                    <a:pt x="29449" y="2958"/>
                  </a:lnTo>
                  <a:lnTo>
                    <a:pt x="29374" y="2983"/>
                  </a:lnTo>
                  <a:lnTo>
                    <a:pt x="29274" y="3033"/>
                  </a:lnTo>
                  <a:lnTo>
                    <a:pt x="29149" y="3083"/>
                  </a:lnTo>
                  <a:lnTo>
                    <a:pt x="29048" y="3133"/>
                  </a:lnTo>
                  <a:lnTo>
                    <a:pt x="28948" y="3208"/>
                  </a:lnTo>
                  <a:lnTo>
                    <a:pt x="28848" y="3258"/>
                  </a:lnTo>
                  <a:lnTo>
                    <a:pt x="28723" y="3309"/>
                  </a:lnTo>
                  <a:lnTo>
                    <a:pt x="28622" y="3359"/>
                  </a:lnTo>
                  <a:lnTo>
                    <a:pt x="28522" y="3434"/>
                  </a:lnTo>
                  <a:lnTo>
                    <a:pt x="28397" y="3484"/>
                  </a:lnTo>
                  <a:lnTo>
                    <a:pt x="28297" y="3534"/>
                  </a:lnTo>
                  <a:lnTo>
                    <a:pt x="28196" y="3609"/>
                  </a:lnTo>
                  <a:lnTo>
                    <a:pt x="28071" y="3659"/>
                  </a:lnTo>
                  <a:lnTo>
                    <a:pt x="27971" y="3735"/>
                  </a:lnTo>
                  <a:lnTo>
                    <a:pt x="27870" y="3785"/>
                  </a:lnTo>
                  <a:lnTo>
                    <a:pt x="27745" y="3860"/>
                  </a:lnTo>
                  <a:lnTo>
                    <a:pt x="27645" y="3910"/>
                  </a:lnTo>
                  <a:lnTo>
                    <a:pt x="27419" y="4060"/>
                  </a:lnTo>
                  <a:lnTo>
                    <a:pt x="27294" y="4136"/>
                  </a:lnTo>
                  <a:lnTo>
                    <a:pt x="27219" y="4186"/>
                  </a:lnTo>
                  <a:lnTo>
                    <a:pt x="26993" y="4336"/>
                  </a:lnTo>
                  <a:lnTo>
                    <a:pt x="26793" y="4487"/>
                  </a:lnTo>
                  <a:lnTo>
                    <a:pt x="26367" y="4812"/>
                  </a:lnTo>
                  <a:lnTo>
                    <a:pt x="26141" y="4963"/>
                  </a:lnTo>
                  <a:lnTo>
                    <a:pt x="25916" y="5113"/>
                  </a:lnTo>
                  <a:lnTo>
                    <a:pt x="25815" y="5188"/>
                  </a:lnTo>
                  <a:lnTo>
                    <a:pt x="25715" y="5289"/>
                  </a:lnTo>
                  <a:lnTo>
                    <a:pt x="25590" y="5364"/>
                  </a:lnTo>
                  <a:lnTo>
                    <a:pt x="25490" y="5439"/>
                  </a:lnTo>
                  <a:lnTo>
                    <a:pt x="25364" y="5514"/>
                  </a:lnTo>
                  <a:lnTo>
                    <a:pt x="25264" y="5589"/>
                  </a:lnTo>
                  <a:lnTo>
                    <a:pt x="25139" y="5664"/>
                  </a:lnTo>
                  <a:lnTo>
                    <a:pt x="25038" y="5740"/>
                  </a:lnTo>
                  <a:lnTo>
                    <a:pt x="24913" y="5815"/>
                  </a:lnTo>
                  <a:lnTo>
                    <a:pt x="24788" y="5890"/>
                  </a:lnTo>
                  <a:lnTo>
                    <a:pt x="24688" y="5965"/>
                  </a:lnTo>
                  <a:lnTo>
                    <a:pt x="24562" y="6065"/>
                  </a:lnTo>
                  <a:lnTo>
                    <a:pt x="24437" y="6141"/>
                  </a:lnTo>
                  <a:lnTo>
                    <a:pt x="24312" y="6216"/>
                  </a:lnTo>
                  <a:lnTo>
                    <a:pt x="24211" y="6291"/>
                  </a:lnTo>
                  <a:lnTo>
                    <a:pt x="24086" y="6366"/>
                  </a:lnTo>
                  <a:lnTo>
                    <a:pt x="23961" y="6441"/>
                  </a:lnTo>
                  <a:lnTo>
                    <a:pt x="23835" y="6492"/>
                  </a:lnTo>
                  <a:lnTo>
                    <a:pt x="23710" y="6567"/>
                  </a:lnTo>
                  <a:lnTo>
                    <a:pt x="23585" y="6642"/>
                  </a:lnTo>
                  <a:lnTo>
                    <a:pt x="23459" y="6717"/>
                  </a:lnTo>
                  <a:lnTo>
                    <a:pt x="23334" y="6792"/>
                  </a:lnTo>
                  <a:lnTo>
                    <a:pt x="23209" y="6867"/>
                  </a:lnTo>
                  <a:lnTo>
                    <a:pt x="23084" y="6918"/>
                  </a:lnTo>
                  <a:lnTo>
                    <a:pt x="22933" y="6993"/>
                  </a:lnTo>
                  <a:lnTo>
                    <a:pt x="22883" y="7043"/>
                  </a:lnTo>
                  <a:lnTo>
                    <a:pt x="22808" y="7068"/>
                  </a:lnTo>
                  <a:lnTo>
                    <a:pt x="22733" y="7093"/>
                  </a:lnTo>
                  <a:lnTo>
                    <a:pt x="22682" y="7143"/>
                  </a:lnTo>
                  <a:lnTo>
                    <a:pt x="22607" y="7168"/>
                  </a:lnTo>
                  <a:lnTo>
                    <a:pt x="22532" y="7193"/>
                  </a:lnTo>
                  <a:lnTo>
                    <a:pt x="22482" y="7218"/>
                  </a:lnTo>
                  <a:lnTo>
                    <a:pt x="22407" y="7268"/>
                  </a:lnTo>
                  <a:lnTo>
                    <a:pt x="22332" y="7294"/>
                  </a:lnTo>
                  <a:lnTo>
                    <a:pt x="22256" y="7319"/>
                  </a:lnTo>
                  <a:lnTo>
                    <a:pt x="22206" y="7344"/>
                  </a:lnTo>
                  <a:lnTo>
                    <a:pt x="22131" y="7394"/>
                  </a:lnTo>
                  <a:lnTo>
                    <a:pt x="22056" y="7419"/>
                  </a:lnTo>
                  <a:lnTo>
                    <a:pt x="21981" y="7444"/>
                  </a:lnTo>
                  <a:lnTo>
                    <a:pt x="21755" y="7544"/>
                  </a:lnTo>
                  <a:lnTo>
                    <a:pt x="21530" y="7644"/>
                  </a:lnTo>
                  <a:lnTo>
                    <a:pt x="21304" y="7720"/>
                  </a:lnTo>
                  <a:lnTo>
                    <a:pt x="21078" y="7820"/>
                  </a:lnTo>
                  <a:lnTo>
                    <a:pt x="20878" y="7920"/>
                  </a:lnTo>
                  <a:lnTo>
                    <a:pt x="20652" y="8020"/>
                  </a:lnTo>
                  <a:lnTo>
                    <a:pt x="20427" y="8096"/>
                  </a:lnTo>
                  <a:lnTo>
                    <a:pt x="20201" y="8196"/>
                  </a:lnTo>
                  <a:lnTo>
                    <a:pt x="19976" y="8296"/>
                  </a:lnTo>
                  <a:lnTo>
                    <a:pt x="19750" y="8371"/>
                  </a:lnTo>
                  <a:lnTo>
                    <a:pt x="19525" y="8472"/>
                  </a:lnTo>
                  <a:lnTo>
                    <a:pt x="19299" y="8547"/>
                  </a:lnTo>
                  <a:lnTo>
                    <a:pt x="19073" y="8647"/>
                  </a:lnTo>
                  <a:lnTo>
                    <a:pt x="18848" y="8722"/>
                  </a:lnTo>
                  <a:lnTo>
                    <a:pt x="18622" y="8822"/>
                  </a:lnTo>
                  <a:lnTo>
                    <a:pt x="18497" y="8873"/>
                  </a:lnTo>
                  <a:lnTo>
                    <a:pt x="18397" y="8898"/>
                  </a:lnTo>
                  <a:lnTo>
                    <a:pt x="18171" y="8998"/>
                  </a:lnTo>
                  <a:lnTo>
                    <a:pt x="17971" y="9073"/>
                  </a:lnTo>
                  <a:lnTo>
                    <a:pt x="17745" y="9148"/>
                  </a:lnTo>
                  <a:lnTo>
                    <a:pt x="17520" y="9248"/>
                  </a:lnTo>
                  <a:lnTo>
                    <a:pt x="17294" y="9324"/>
                  </a:lnTo>
                  <a:lnTo>
                    <a:pt x="17068" y="9399"/>
                  </a:lnTo>
                  <a:lnTo>
                    <a:pt x="16843" y="9474"/>
                  </a:lnTo>
                  <a:lnTo>
                    <a:pt x="16617" y="9549"/>
                  </a:lnTo>
                  <a:lnTo>
                    <a:pt x="16392" y="9649"/>
                  </a:lnTo>
                  <a:lnTo>
                    <a:pt x="16191" y="9725"/>
                  </a:lnTo>
                  <a:lnTo>
                    <a:pt x="15966" y="9800"/>
                  </a:lnTo>
                  <a:lnTo>
                    <a:pt x="15740" y="9875"/>
                  </a:lnTo>
                  <a:lnTo>
                    <a:pt x="15515" y="9950"/>
                  </a:lnTo>
                  <a:lnTo>
                    <a:pt x="15289" y="10025"/>
                  </a:lnTo>
                  <a:lnTo>
                    <a:pt x="15063" y="10101"/>
                  </a:lnTo>
                  <a:lnTo>
                    <a:pt x="14838" y="10176"/>
                  </a:lnTo>
                  <a:lnTo>
                    <a:pt x="14637" y="10251"/>
                  </a:lnTo>
                  <a:lnTo>
                    <a:pt x="14412" y="10326"/>
                  </a:lnTo>
                  <a:lnTo>
                    <a:pt x="14186" y="10401"/>
                  </a:lnTo>
                  <a:lnTo>
                    <a:pt x="13961" y="10477"/>
                  </a:lnTo>
                  <a:lnTo>
                    <a:pt x="13735" y="10552"/>
                  </a:lnTo>
                  <a:lnTo>
                    <a:pt x="13510" y="10627"/>
                  </a:lnTo>
                  <a:lnTo>
                    <a:pt x="13309" y="10677"/>
                  </a:lnTo>
                  <a:lnTo>
                    <a:pt x="13083" y="10752"/>
                  </a:lnTo>
                  <a:lnTo>
                    <a:pt x="12858" y="10827"/>
                  </a:lnTo>
                  <a:lnTo>
                    <a:pt x="12632" y="10903"/>
                  </a:lnTo>
                  <a:lnTo>
                    <a:pt x="12407" y="10953"/>
                  </a:lnTo>
                  <a:lnTo>
                    <a:pt x="12181" y="11028"/>
                  </a:lnTo>
                  <a:lnTo>
                    <a:pt x="11956" y="11103"/>
                  </a:lnTo>
                  <a:lnTo>
                    <a:pt x="11755" y="11153"/>
                  </a:lnTo>
                  <a:lnTo>
                    <a:pt x="11530" y="11228"/>
                  </a:lnTo>
                  <a:lnTo>
                    <a:pt x="11304" y="11304"/>
                  </a:lnTo>
                  <a:lnTo>
                    <a:pt x="11078" y="11354"/>
                  </a:lnTo>
                  <a:lnTo>
                    <a:pt x="10853" y="11429"/>
                  </a:lnTo>
                  <a:lnTo>
                    <a:pt x="10627" y="11479"/>
                  </a:lnTo>
                  <a:lnTo>
                    <a:pt x="10402" y="11554"/>
                  </a:lnTo>
                  <a:lnTo>
                    <a:pt x="10201" y="11604"/>
                  </a:lnTo>
                  <a:lnTo>
                    <a:pt x="9976" y="11680"/>
                  </a:lnTo>
                  <a:lnTo>
                    <a:pt x="9750" y="11730"/>
                  </a:lnTo>
                  <a:lnTo>
                    <a:pt x="9525" y="11805"/>
                  </a:lnTo>
                  <a:lnTo>
                    <a:pt x="9299" y="11855"/>
                  </a:lnTo>
                  <a:lnTo>
                    <a:pt x="9098" y="11905"/>
                  </a:lnTo>
                  <a:lnTo>
                    <a:pt x="9073" y="11905"/>
                  </a:lnTo>
                  <a:lnTo>
                    <a:pt x="8848" y="11955"/>
                  </a:lnTo>
                  <a:lnTo>
                    <a:pt x="8622" y="11980"/>
                  </a:lnTo>
                  <a:lnTo>
                    <a:pt x="8397" y="12030"/>
                  </a:lnTo>
                  <a:lnTo>
                    <a:pt x="8171" y="12055"/>
                  </a:lnTo>
                  <a:lnTo>
                    <a:pt x="7946" y="12106"/>
                  </a:lnTo>
                  <a:lnTo>
                    <a:pt x="7720" y="12131"/>
                  </a:lnTo>
                  <a:lnTo>
                    <a:pt x="7469" y="12156"/>
                  </a:lnTo>
                  <a:lnTo>
                    <a:pt x="7244" y="12206"/>
                  </a:lnTo>
                  <a:lnTo>
                    <a:pt x="7018" y="12231"/>
                  </a:lnTo>
                  <a:lnTo>
                    <a:pt x="6793" y="12256"/>
                  </a:lnTo>
                  <a:lnTo>
                    <a:pt x="6567" y="12281"/>
                  </a:lnTo>
                  <a:lnTo>
                    <a:pt x="6342" y="12331"/>
                  </a:lnTo>
                  <a:lnTo>
                    <a:pt x="6116" y="12356"/>
                  </a:lnTo>
                  <a:lnTo>
                    <a:pt x="5890" y="12381"/>
                  </a:lnTo>
                  <a:lnTo>
                    <a:pt x="5665" y="12406"/>
                  </a:lnTo>
                  <a:lnTo>
                    <a:pt x="5414" y="12431"/>
                  </a:lnTo>
                  <a:lnTo>
                    <a:pt x="5189" y="12482"/>
                  </a:lnTo>
                  <a:lnTo>
                    <a:pt x="4963" y="12507"/>
                  </a:lnTo>
                  <a:lnTo>
                    <a:pt x="4738" y="12532"/>
                  </a:lnTo>
                  <a:lnTo>
                    <a:pt x="4512" y="12557"/>
                  </a:lnTo>
                  <a:lnTo>
                    <a:pt x="4286" y="12582"/>
                  </a:lnTo>
                  <a:lnTo>
                    <a:pt x="4061" y="12607"/>
                  </a:lnTo>
                  <a:lnTo>
                    <a:pt x="3810" y="12632"/>
                  </a:lnTo>
                  <a:lnTo>
                    <a:pt x="3585" y="12657"/>
                  </a:lnTo>
                  <a:lnTo>
                    <a:pt x="3359" y="12682"/>
                  </a:lnTo>
                  <a:lnTo>
                    <a:pt x="3134" y="12707"/>
                  </a:lnTo>
                  <a:lnTo>
                    <a:pt x="2908" y="12732"/>
                  </a:lnTo>
                  <a:lnTo>
                    <a:pt x="2682" y="12757"/>
                  </a:lnTo>
                  <a:lnTo>
                    <a:pt x="2432" y="12782"/>
                  </a:lnTo>
                  <a:lnTo>
                    <a:pt x="2206" y="12807"/>
                  </a:lnTo>
                  <a:lnTo>
                    <a:pt x="1981" y="12832"/>
                  </a:lnTo>
                  <a:lnTo>
                    <a:pt x="1755" y="12832"/>
                  </a:lnTo>
                  <a:lnTo>
                    <a:pt x="1530" y="12857"/>
                  </a:lnTo>
                  <a:lnTo>
                    <a:pt x="1279" y="12883"/>
                  </a:lnTo>
                  <a:lnTo>
                    <a:pt x="1053" y="12908"/>
                  </a:lnTo>
                  <a:lnTo>
                    <a:pt x="828" y="12933"/>
                  </a:lnTo>
                  <a:lnTo>
                    <a:pt x="602" y="12958"/>
                  </a:lnTo>
                  <a:lnTo>
                    <a:pt x="352" y="12958"/>
                  </a:lnTo>
                  <a:lnTo>
                    <a:pt x="126" y="12983"/>
                  </a:lnTo>
                  <a:lnTo>
                    <a:pt x="1" y="12983"/>
                  </a:lnTo>
                  <a:cubicBezTo>
                    <a:pt x="3560" y="15489"/>
                    <a:pt x="7870" y="16968"/>
                    <a:pt x="12532" y="16968"/>
                  </a:cubicBezTo>
                  <a:cubicBezTo>
                    <a:pt x="22933" y="16968"/>
                    <a:pt x="31605" y="9700"/>
                    <a:pt x="33810" y="0"/>
                  </a:cubicBezTo>
                  <a:close/>
                </a:path>
              </a:pathLst>
            </a:custGeom>
            <a:solidFill>
              <a:srgbClr val="00B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2"/>
            <p:cNvSpPr/>
            <p:nvPr/>
          </p:nvSpPr>
          <p:spPr>
            <a:xfrm>
              <a:off x="5966410" y="3754633"/>
              <a:ext cx="20" cy="20"/>
            </a:xfrm>
            <a:custGeom>
              <a:rect b="b" l="l" r="r" t="t"/>
              <a:pathLst>
                <a:path extrusionOk="0" h="1" w="1">
                  <a:moveTo>
                    <a:pt x="1" y="1"/>
                  </a:moveTo>
                  <a:lnTo>
                    <a:pt x="1" y="1"/>
                  </a:lnTo>
                  <a:cubicBezTo>
                    <a:pt x="1" y="1"/>
                    <a:pt x="1" y="1"/>
                    <a:pt x="1" y="1"/>
                  </a:cubicBezTo>
                  <a:close/>
                </a:path>
              </a:pathLst>
            </a:custGeom>
            <a:solidFill>
              <a:srgbClr val="00B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2"/>
            <p:cNvSpPr/>
            <p:nvPr/>
          </p:nvSpPr>
          <p:spPr>
            <a:xfrm>
              <a:off x="5119434" y="3889891"/>
              <a:ext cx="1177029" cy="403772"/>
            </a:xfrm>
            <a:custGeom>
              <a:rect b="b" l="l" r="r" t="t"/>
              <a:pathLst>
                <a:path extrusionOk="0" h="20577" w="59976">
                  <a:moveTo>
                    <a:pt x="9249" y="14110"/>
                  </a:moveTo>
                  <a:lnTo>
                    <a:pt x="9525" y="15188"/>
                  </a:lnTo>
                  <a:cubicBezTo>
                    <a:pt x="9525" y="15188"/>
                    <a:pt x="5815" y="16642"/>
                    <a:pt x="6943" y="16943"/>
                  </a:cubicBezTo>
                  <a:cubicBezTo>
                    <a:pt x="9625" y="17619"/>
                    <a:pt x="20627" y="16216"/>
                    <a:pt x="37645" y="10978"/>
                  </a:cubicBezTo>
                  <a:cubicBezTo>
                    <a:pt x="46492" y="8246"/>
                    <a:pt x="58322" y="1228"/>
                    <a:pt x="51029" y="2657"/>
                  </a:cubicBezTo>
                  <a:lnTo>
                    <a:pt x="50452" y="1479"/>
                  </a:lnTo>
                  <a:cubicBezTo>
                    <a:pt x="50452" y="1479"/>
                    <a:pt x="54512" y="0"/>
                    <a:pt x="57395" y="602"/>
                  </a:cubicBezTo>
                  <a:cubicBezTo>
                    <a:pt x="59976" y="1128"/>
                    <a:pt x="55640" y="7719"/>
                    <a:pt x="40076" y="12582"/>
                  </a:cubicBezTo>
                  <a:cubicBezTo>
                    <a:pt x="14437" y="20577"/>
                    <a:pt x="6542" y="19850"/>
                    <a:pt x="2657" y="18421"/>
                  </a:cubicBezTo>
                  <a:cubicBezTo>
                    <a:pt x="1" y="17469"/>
                    <a:pt x="7494" y="14787"/>
                    <a:pt x="9249" y="14110"/>
                  </a:cubicBezTo>
                  <a:close/>
                </a:path>
              </a:pathLst>
            </a:custGeom>
            <a:solidFill>
              <a:srgbClr val="F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2"/>
            <p:cNvSpPr/>
            <p:nvPr/>
          </p:nvSpPr>
          <p:spPr>
            <a:xfrm>
              <a:off x="5374716" y="3693156"/>
              <a:ext cx="701888" cy="701818"/>
            </a:xfrm>
            <a:custGeom>
              <a:rect b="b" l="l" r="r" t="t"/>
              <a:pathLst>
                <a:path extrusionOk="0" h="35766" w="35765">
                  <a:moveTo>
                    <a:pt x="17870" y="1"/>
                  </a:moveTo>
                  <a:cubicBezTo>
                    <a:pt x="7995" y="1"/>
                    <a:pt x="0" y="7996"/>
                    <a:pt x="0" y="17871"/>
                  </a:cubicBezTo>
                  <a:cubicBezTo>
                    <a:pt x="0" y="27745"/>
                    <a:pt x="7995" y="35766"/>
                    <a:pt x="17870" y="35766"/>
                  </a:cubicBezTo>
                  <a:cubicBezTo>
                    <a:pt x="27745" y="35766"/>
                    <a:pt x="35765" y="27745"/>
                    <a:pt x="35765" y="17871"/>
                  </a:cubicBezTo>
                  <a:cubicBezTo>
                    <a:pt x="35765" y="7996"/>
                    <a:pt x="27745" y="1"/>
                    <a:pt x="17870" y="1"/>
                  </a:cubicBezTo>
                  <a:close/>
                </a:path>
              </a:pathLst>
            </a:custGeom>
            <a:solidFill>
              <a:srgbClr val="FFFFFF">
                <a:alpha val="25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2" name="Shape 2202"/>
        <p:cNvGrpSpPr/>
        <p:nvPr/>
      </p:nvGrpSpPr>
      <p:grpSpPr>
        <a:xfrm>
          <a:off x="0" y="0"/>
          <a:ext cx="0" cy="0"/>
          <a:chOff x="0" y="0"/>
          <a:chExt cx="0" cy="0"/>
        </a:xfrm>
      </p:grpSpPr>
      <p:sp>
        <p:nvSpPr>
          <p:cNvPr id="2203" name="Google Shape;2203;p73"/>
          <p:cNvSpPr txBox="1"/>
          <p:nvPr>
            <p:ph type="title"/>
          </p:nvPr>
        </p:nvSpPr>
        <p:spPr>
          <a:xfrm>
            <a:off x="1952550" y="1739550"/>
            <a:ext cx="5238900" cy="1664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“That’s one small step for a human, </a:t>
            </a:r>
            <a:r>
              <a:rPr lang="en"/>
              <a:t>one giant leap for humankind.”</a:t>
            </a:r>
            <a:endParaRPr/>
          </a:p>
        </p:txBody>
      </p:sp>
      <p:sp>
        <p:nvSpPr>
          <p:cNvPr id="2204" name="Google Shape;2204;p73"/>
          <p:cNvSpPr txBox="1"/>
          <p:nvPr/>
        </p:nvSpPr>
        <p:spPr>
          <a:xfrm>
            <a:off x="0" y="3817950"/>
            <a:ext cx="24867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solidFill>
                  <a:schemeClr val="dk1"/>
                </a:solidFill>
                <a:latin typeface="Karla"/>
                <a:ea typeface="Karla"/>
                <a:cs typeface="Karla"/>
                <a:sym typeface="Karla"/>
              </a:rPr>
              <a:t>Neil Armstrong-</a:t>
            </a:r>
            <a:endParaRPr sz="2400">
              <a:solidFill>
                <a:schemeClr val="dk1"/>
              </a:solidFill>
              <a:latin typeface="Karla"/>
              <a:ea typeface="Karla"/>
              <a:cs typeface="Karla"/>
              <a:sym typeface="Karla"/>
            </a:endParaRPr>
          </a:p>
          <a:p>
            <a:pPr indent="0" lvl="0" marL="0" rtl="0" algn="l">
              <a:spcBef>
                <a:spcPts val="0"/>
              </a:spcBef>
              <a:spcAft>
                <a:spcPts val="0"/>
              </a:spcAft>
              <a:buNone/>
            </a:pPr>
            <a:r>
              <a:rPr lang="en" sz="2400">
                <a:solidFill>
                  <a:schemeClr val="dk1"/>
                </a:solidFill>
                <a:latin typeface="Karla"/>
                <a:ea typeface="Karla"/>
                <a:cs typeface="Karla"/>
                <a:sym typeface="Karla"/>
              </a:rPr>
              <a:t>(Edited by MV &amp; TB)</a:t>
            </a:r>
            <a:endParaRPr sz="2400">
              <a:solidFill>
                <a:schemeClr val="dk1"/>
              </a:solidFill>
              <a:latin typeface="Karla"/>
              <a:ea typeface="Karla"/>
              <a:cs typeface="Karla"/>
              <a:sym typeface="Karl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0" name="Shape 1470"/>
        <p:cNvGrpSpPr/>
        <p:nvPr/>
      </p:nvGrpSpPr>
      <p:grpSpPr>
        <a:xfrm>
          <a:off x="0" y="0"/>
          <a:ext cx="0" cy="0"/>
          <a:chOff x="0" y="0"/>
          <a:chExt cx="0" cy="0"/>
        </a:xfrm>
      </p:grpSpPr>
      <p:sp>
        <p:nvSpPr>
          <p:cNvPr id="1471" name="Google Shape;1471;p37"/>
          <p:cNvSpPr txBox="1"/>
          <p:nvPr>
            <p:ph type="title"/>
          </p:nvPr>
        </p:nvSpPr>
        <p:spPr>
          <a:xfrm>
            <a:off x="2549400" y="2150850"/>
            <a:ext cx="4045200" cy="841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Our UNIVERSE</a:t>
            </a:r>
            <a:endParaRPr/>
          </a:p>
        </p:txBody>
      </p:sp>
      <p:sp>
        <p:nvSpPr>
          <p:cNvPr id="1472" name="Google Shape;1472;p37"/>
          <p:cNvSpPr txBox="1"/>
          <p:nvPr>
            <p:ph idx="2" type="title"/>
          </p:nvPr>
        </p:nvSpPr>
        <p:spPr>
          <a:xfrm>
            <a:off x="4010100" y="1026550"/>
            <a:ext cx="1123800" cy="936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
        <p:nvSpPr>
          <p:cNvPr id="1473" name="Google Shape;1473;p37"/>
          <p:cNvSpPr txBox="1"/>
          <p:nvPr>
            <p:ph idx="1" type="subTitle"/>
          </p:nvPr>
        </p:nvSpPr>
        <p:spPr>
          <a:xfrm>
            <a:off x="2549400" y="3180050"/>
            <a:ext cx="4045200" cy="699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Yes, this section is mostly focused on our solar system. But there’s much more to just our little town in space.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7" name="Shape 1477"/>
        <p:cNvGrpSpPr/>
        <p:nvPr/>
      </p:nvGrpSpPr>
      <p:grpSpPr>
        <a:xfrm>
          <a:off x="0" y="0"/>
          <a:ext cx="0" cy="0"/>
          <a:chOff x="0" y="0"/>
          <a:chExt cx="0" cy="0"/>
        </a:xfrm>
      </p:grpSpPr>
      <p:sp>
        <p:nvSpPr>
          <p:cNvPr id="1478" name="Google Shape;1478;p38"/>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Our Solar System</a:t>
            </a:r>
            <a:endParaRPr/>
          </a:p>
        </p:txBody>
      </p:sp>
      <p:sp>
        <p:nvSpPr>
          <p:cNvPr id="1479" name="Google Shape;1479;p38"/>
          <p:cNvSpPr txBox="1"/>
          <p:nvPr>
            <p:ph idx="1" type="subTitle"/>
          </p:nvPr>
        </p:nvSpPr>
        <p:spPr>
          <a:xfrm>
            <a:off x="1186100" y="3067613"/>
            <a:ext cx="2855100" cy="849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It’s the closest planet to the Sun and the smallest one in the Solar System.</a:t>
            </a:r>
            <a:endParaRPr/>
          </a:p>
        </p:txBody>
      </p:sp>
      <p:sp>
        <p:nvSpPr>
          <p:cNvPr id="1480" name="Google Shape;1480;p38"/>
          <p:cNvSpPr txBox="1"/>
          <p:nvPr>
            <p:ph idx="2" type="subTitle"/>
          </p:nvPr>
        </p:nvSpPr>
        <p:spPr>
          <a:xfrm>
            <a:off x="5102800" y="3067613"/>
            <a:ext cx="2855100" cy="8499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It’s the second and hottest planet from the Sun, and its atmosphere is extremely poisonous.</a:t>
            </a:r>
            <a:endParaRPr/>
          </a:p>
        </p:txBody>
      </p:sp>
      <p:sp>
        <p:nvSpPr>
          <p:cNvPr id="1481" name="Google Shape;1481;p38"/>
          <p:cNvSpPr txBox="1"/>
          <p:nvPr>
            <p:ph idx="3" type="title"/>
          </p:nvPr>
        </p:nvSpPr>
        <p:spPr>
          <a:xfrm>
            <a:off x="1186100" y="2648888"/>
            <a:ext cx="28551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MERCURY</a:t>
            </a:r>
            <a:endParaRPr/>
          </a:p>
        </p:txBody>
      </p:sp>
      <p:sp>
        <p:nvSpPr>
          <p:cNvPr id="1482" name="Google Shape;1482;p38"/>
          <p:cNvSpPr txBox="1"/>
          <p:nvPr>
            <p:ph idx="4" type="title"/>
          </p:nvPr>
        </p:nvSpPr>
        <p:spPr>
          <a:xfrm>
            <a:off x="5102800" y="2648888"/>
            <a:ext cx="28551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a:t>
            </a:r>
            <a:endParaRPr/>
          </a:p>
        </p:txBody>
      </p:sp>
      <p:grpSp>
        <p:nvGrpSpPr>
          <p:cNvPr id="1483" name="Google Shape;1483;p38"/>
          <p:cNvGrpSpPr/>
          <p:nvPr/>
        </p:nvGrpSpPr>
        <p:grpSpPr>
          <a:xfrm>
            <a:off x="6224901" y="1869336"/>
            <a:ext cx="610894" cy="610820"/>
            <a:chOff x="-816418" y="1249097"/>
            <a:chExt cx="742548" cy="742548"/>
          </a:xfrm>
        </p:grpSpPr>
        <p:sp>
          <p:nvSpPr>
            <p:cNvPr id="1484" name="Google Shape;1484;p38"/>
            <p:cNvSpPr/>
            <p:nvPr/>
          </p:nvSpPr>
          <p:spPr>
            <a:xfrm>
              <a:off x="-816418" y="1249097"/>
              <a:ext cx="742548" cy="742548"/>
            </a:xfrm>
            <a:custGeom>
              <a:rect b="b" l="l" r="r" t="t"/>
              <a:pathLst>
                <a:path extrusionOk="0" h="109359" w="109359">
                  <a:moveTo>
                    <a:pt x="54679" y="0"/>
                  </a:moveTo>
                  <a:cubicBezTo>
                    <a:pt x="24484" y="0"/>
                    <a:pt x="0" y="24484"/>
                    <a:pt x="0" y="54679"/>
                  </a:cubicBezTo>
                  <a:cubicBezTo>
                    <a:pt x="0" y="84874"/>
                    <a:pt x="24484" y="109358"/>
                    <a:pt x="54679" y="109358"/>
                  </a:cubicBezTo>
                  <a:cubicBezTo>
                    <a:pt x="84874" y="109358"/>
                    <a:pt x="109358" y="84874"/>
                    <a:pt x="109358" y="54679"/>
                  </a:cubicBezTo>
                  <a:cubicBezTo>
                    <a:pt x="109358" y="24484"/>
                    <a:pt x="84874" y="0"/>
                    <a:pt x="546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8"/>
            <p:cNvSpPr/>
            <p:nvPr/>
          </p:nvSpPr>
          <p:spPr>
            <a:xfrm>
              <a:off x="-331653" y="1369246"/>
              <a:ext cx="155267" cy="155274"/>
            </a:xfrm>
            <a:custGeom>
              <a:rect b="b" l="l" r="r" t="t"/>
              <a:pathLst>
                <a:path extrusionOk="0" h="22868" w="22867">
                  <a:moveTo>
                    <a:pt x="11446" y="0"/>
                  </a:moveTo>
                  <a:lnTo>
                    <a:pt x="10294" y="10294"/>
                  </a:lnTo>
                  <a:lnTo>
                    <a:pt x="0" y="11446"/>
                  </a:lnTo>
                  <a:lnTo>
                    <a:pt x="10294" y="12573"/>
                  </a:lnTo>
                  <a:lnTo>
                    <a:pt x="11446" y="22867"/>
                  </a:lnTo>
                  <a:lnTo>
                    <a:pt x="12573" y="12573"/>
                  </a:lnTo>
                  <a:lnTo>
                    <a:pt x="22867" y="11446"/>
                  </a:lnTo>
                  <a:lnTo>
                    <a:pt x="12573" y="10294"/>
                  </a:lnTo>
                  <a:lnTo>
                    <a:pt x="114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8"/>
            <p:cNvSpPr/>
            <p:nvPr/>
          </p:nvSpPr>
          <p:spPr>
            <a:xfrm>
              <a:off x="-626040" y="1769801"/>
              <a:ext cx="119158" cy="119165"/>
            </a:xfrm>
            <a:custGeom>
              <a:rect b="b" l="l" r="r" t="t"/>
              <a:pathLst>
                <a:path extrusionOk="0" h="17550" w="17549">
                  <a:moveTo>
                    <a:pt x="8774" y="1"/>
                  </a:moveTo>
                  <a:lnTo>
                    <a:pt x="7892" y="7893"/>
                  </a:lnTo>
                  <a:lnTo>
                    <a:pt x="0" y="8775"/>
                  </a:lnTo>
                  <a:lnTo>
                    <a:pt x="7892" y="9657"/>
                  </a:lnTo>
                  <a:lnTo>
                    <a:pt x="8774" y="17549"/>
                  </a:lnTo>
                  <a:lnTo>
                    <a:pt x="9656" y="9657"/>
                  </a:lnTo>
                  <a:lnTo>
                    <a:pt x="17548" y="8775"/>
                  </a:lnTo>
                  <a:lnTo>
                    <a:pt x="9656" y="7893"/>
                  </a:lnTo>
                  <a:lnTo>
                    <a:pt x="87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8"/>
            <p:cNvSpPr/>
            <p:nvPr/>
          </p:nvSpPr>
          <p:spPr>
            <a:xfrm>
              <a:off x="-749353" y="1532830"/>
              <a:ext cx="92697" cy="92534"/>
            </a:xfrm>
            <a:custGeom>
              <a:rect b="b" l="l" r="r" t="t"/>
              <a:pathLst>
                <a:path extrusionOk="0" h="13628" w="13652">
                  <a:moveTo>
                    <a:pt x="6813" y="0"/>
                  </a:moveTo>
                  <a:lnTo>
                    <a:pt x="6152" y="6152"/>
                  </a:lnTo>
                  <a:lnTo>
                    <a:pt x="0" y="6814"/>
                  </a:lnTo>
                  <a:lnTo>
                    <a:pt x="6152" y="7500"/>
                  </a:lnTo>
                  <a:lnTo>
                    <a:pt x="6813" y="13627"/>
                  </a:lnTo>
                  <a:lnTo>
                    <a:pt x="7500" y="7500"/>
                  </a:lnTo>
                  <a:lnTo>
                    <a:pt x="13651" y="6814"/>
                  </a:lnTo>
                  <a:lnTo>
                    <a:pt x="7500" y="6152"/>
                  </a:lnTo>
                  <a:lnTo>
                    <a:pt x="68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8"/>
            <p:cNvSpPr/>
            <p:nvPr/>
          </p:nvSpPr>
          <p:spPr>
            <a:xfrm>
              <a:off x="-753515" y="1249097"/>
              <a:ext cx="533694" cy="623621"/>
            </a:xfrm>
            <a:custGeom>
              <a:rect b="b" l="l" r="r" t="t"/>
              <a:pathLst>
                <a:path extrusionOk="0" h="91844" w="78600">
                  <a:moveTo>
                    <a:pt x="5221" y="0"/>
                  </a:moveTo>
                  <a:lnTo>
                    <a:pt x="23039" y="33160"/>
                  </a:lnTo>
                  <a:lnTo>
                    <a:pt x="0" y="13823"/>
                  </a:lnTo>
                  <a:lnTo>
                    <a:pt x="0" y="13823"/>
                  </a:lnTo>
                  <a:cubicBezTo>
                    <a:pt x="1" y="13824"/>
                    <a:pt x="29166" y="73673"/>
                    <a:pt x="41298" y="85805"/>
                  </a:cubicBezTo>
                  <a:cubicBezTo>
                    <a:pt x="45324" y="89832"/>
                    <a:pt x="50601" y="91844"/>
                    <a:pt x="55880" y="91844"/>
                  </a:cubicBezTo>
                  <a:cubicBezTo>
                    <a:pt x="60818" y="91844"/>
                    <a:pt x="65758" y="90083"/>
                    <a:pt x="69679" y="86565"/>
                  </a:cubicBezTo>
                  <a:cubicBezTo>
                    <a:pt x="78477" y="78600"/>
                    <a:pt x="78600" y="64777"/>
                    <a:pt x="70218" y="56395"/>
                  </a:cubicBezTo>
                  <a:lnTo>
                    <a:pt x="19950" y="6152"/>
                  </a:lnTo>
                  <a:lnTo>
                    <a:pt x="26396" y="21176"/>
                  </a:lnTo>
                  <a:lnTo>
                    <a:pt x="52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8"/>
            <p:cNvSpPr/>
            <p:nvPr/>
          </p:nvSpPr>
          <p:spPr>
            <a:xfrm>
              <a:off x="-644013" y="1416008"/>
              <a:ext cx="392408" cy="439007"/>
            </a:xfrm>
            <a:custGeom>
              <a:rect b="b" l="l" r="r" t="t"/>
              <a:pathLst>
                <a:path extrusionOk="0" h="64655" w="57792">
                  <a:moveTo>
                    <a:pt x="16715" y="0"/>
                  </a:moveTo>
                  <a:lnTo>
                    <a:pt x="24068" y="17303"/>
                  </a:lnTo>
                  <a:lnTo>
                    <a:pt x="24068" y="17303"/>
                  </a:lnTo>
                  <a:lnTo>
                    <a:pt x="4853" y="736"/>
                  </a:lnTo>
                  <a:lnTo>
                    <a:pt x="24043" y="36445"/>
                  </a:lnTo>
                  <a:lnTo>
                    <a:pt x="0" y="9510"/>
                  </a:lnTo>
                  <a:lnTo>
                    <a:pt x="0" y="9510"/>
                  </a:lnTo>
                  <a:cubicBezTo>
                    <a:pt x="9019" y="27377"/>
                    <a:pt x="18504" y="50856"/>
                    <a:pt x="27009" y="59385"/>
                  </a:cubicBezTo>
                  <a:cubicBezTo>
                    <a:pt x="30415" y="62792"/>
                    <a:pt x="34950" y="64654"/>
                    <a:pt x="39753" y="64654"/>
                  </a:cubicBezTo>
                  <a:cubicBezTo>
                    <a:pt x="44214" y="64654"/>
                    <a:pt x="48478" y="63012"/>
                    <a:pt x="51787" y="60047"/>
                  </a:cubicBezTo>
                  <a:cubicBezTo>
                    <a:pt x="55439" y="56738"/>
                    <a:pt x="57522" y="52204"/>
                    <a:pt x="57645" y="47229"/>
                  </a:cubicBezTo>
                  <a:cubicBezTo>
                    <a:pt x="57792" y="42180"/>
                    <a:pt x="55807" y="37229"/>
                    <a:pt x="52228" y="33651"/>
                  </a:cubicBezTo>
                  <a:lnTo>
                    <a:pt x="16715" y="0"/>
                  </a:lnTo>
                  <a:close/>
                </a:path>
              </a:pathLst>
            </a:custGeom>
            <a:solidFill>
              <a:srgbClr val="CB55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8"/>
            <p:cNvSpPr/>
            <p:nvPr/>
          </p:nvSpPr>
          <p:spPr>
            <a:xfrm>
              <a:off x="-488916" y="1628026"/>
              <a:ext cx="228660" cy="209309"/>
            </a:xfrm>
            <a:custGeom>
              <a:rect b="b" l="l" r="r" t="t"/>
              <a:pathLst>
                <a:path extrusionOk="0" h="30826" w="33676">
                  <a:moveTo>
                    <a:pt x="16912" y="1"/>
                  </a:moveTo>
                  <a:cubicBezTo>
                    <a:pt x="14161" y="1"/>
                    <a:pt x="11409" y="734"/>
                    <a:pt x="8970" y="2205"/>
                  </a:cubicBezTo>
                  <a:cubicBezTo>
                    <a:pt x="7917" y="2842"/>
                    <a:pt x="6912" y="3602"/>
                    <a:pt x="6005" y="4509"/>
                  </a:cubicBezTo>
                  <a:cubicBezTo>
                    <a:pt x="0" y="10538"/>
                    <a:pt x="0" y="20293"/>
                    <a:pt x="6005" y="26322"/>
                  </a:cubicBezTo>
                  <a:cubicBezTo>
                    <a:pt x="9019" y="29324"/>
                    <a:pt x="12965" y="30825"/>
                    <a:pt x="16908" y="30825"/>
                  </a:cubicBezTo>
                  <a:cubicBezTo>
                    <a:pt x="20851" y="30825"/>
                    <a:pt x="24791" y="29324"/>
                    <a:pt x="27793" y="26322"/>
                  </a:cubicBezTo>
                  <a:cubicBezTo>
                    <a:pt x="28725" y="25415"/>
                    <a:pt x="29484" y="24410"/>
                    <a:pt x="30122" y="23356"/>
                  </a:cubicBezTo>
                  <a:cubicBezTo>
                    <a:pt x="33675" y="17425"/>
                    <a:pt x="32916" y="9631"/>
                    <a:pt x="27793" y="4509"/>
                  </a:cubicBezTo>
                  <a:cubicBezTo>
                    <a:pt x="24791" y="1507"/>
                    <a:pt x="20854" y="1"/>
                    <a:pt x="16912" y="1"/>
                  </a:cubicBezTo>
                  <a:close/>
                </a:path>
              </a:pathLst>
            </a:custGeom>
            <a:solidFill>
              <a:srgbClr val="F5C6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8"/>
            <p:cNvSpPr/>
            <p:nvPr/>
          </p:nvSpPr>
          <p:spPr>
            <a:xfrm>
              <a:off x="-452304" y="1628026"/>
              <a:ext cx="192048" cy="173478"/>
            </a:xfrm>
            <a:custGeom>
              <a:rect b="b" l="l" r="r" t="t"/>
              <a:pathLst>
                <a:path extrusionOk="0" h="25549" w="28284">
                  <a:moveTo>
                    <a:pt x="11520" y="1"/>
                  </a:moveTo>
                  <a:cubicBezTo>
                    <a:pt x="8769" y="1"/>
                    <a:pt x="6017" y="734"/>
                    <a:pt x="3578" y="2205"/>
                  </a:cubicBezTo>
                  <a:cubicBezTo>
                    <a:pt x="0" y="8112"/>
                    <a:pt x="784" y="15930"/>
                    <a:pt x="5907" y="21028"/>
                  </a:cubicBezTo>
                  <a:cubicBezTo>
                    <a:pt x="8910" y="24045"/>
                    <a:pt x="12848" y="25549"/>
                    <a:pt x="16790" y="25549"/>
                  </a:cubicBezTo>
                  <a:cubicBezTo>
                    <a:pt x="19540" y="25549"/>
                    <a:pt x="22292" y="24817"/>
                    <a:pt x="24730" y="23356"/>
                  </a:cubicBezTo>
                  <a:cubicBezTo>
                    <a:pt x="28283" y="17425"/>
                    <a:pt x="27524" y="9631"/>
                    <a:pt x="22401" y="4509"/>
                  </a:cubicBezTo>
                  <a:cubicBezTo>
                    <a:pt x="19399" y="1507"/>
                    <a:pt x="15462" y="1"/>
                    <a:pt x="115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8"/>
            <p:cNvSpPr/>
            <p:nvPr/>
          </p:nvSpPr>
          <p:spPr>
            <a:xfrm>
              <a:off x="-352294" y="1676065"/>
              <a:ext cx="55590" cy="48705"/>
            </a:xfrm>
            <a:custGeom>
              <a:rect b="b" l="l" r="r" t="t"/>
              <a:pathLst>
                <a:path extrusionOk="0" h="7173" w="8187">
                  <a:moveTo>
                    <a:pt x="2357" y="0"/>
                  </a:moveTo>
                  <a:cubicBezTo>
                    <a:pt x="1815" y="0"/>
                    <a:pt x="1343" y="161"/>
                    <a:pt x="1006" y="498"/>
                  </a:cubicBezTo>
                  <a:cubicBezTo>
                    <a:pt x="1" y="1527"/>
                    <a:pt x="565" y="3708"/>
                    <a:pt x="2256" y="5424"/>
                  </a:cubicBezTo>
                  <a:cubicBezTo>
                    <a:pt x="3395" y="6546"/>
                    <a:pt x="4739" y="7172"/>
                    <a:pt x="5807" y="7172"/>
                  </a:cubicBezTo>
                  <a:cubicBezTo>
                    <a:pt x="6349" y="7172"/>
                    <a:pt x="6820" y="7012"/>
                    <a:pt x="7158" y="6674"/>
                  </a:cubicBezTo>
                  <a:cubicBezTo>
                    <a:pt x="8187" y="5669"/>
                    <a:pt x="7623" y="3463"/>
                    <a:pt x="5908" y="1772"/>
                  </a:cubicBezTo>
                  <a:cubicBezTo>
                    <a:pt x="4783" y="632"/>
                    <a:pt x="3432" y="0"/>
                    <a:pt x="2357" y="0"/>
                  </a:cubicBezTo>
                  <a:close/>
                </a:path>
              </a:pathLst>
            </a:custGeom>
            <a:solidFill>
              <a:srgbClr val="F5C6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8"/>
            <p:cNvSpPr/>
            <p:nvPr/>
          </p:nvSpPr>
          <p:spPr>
            <a:xfrm>
              <a:off x="-324503" y="1498385"/>
              <a:ext cx="21314" cy="21307"/>
            </a:xfrm>
            <a:custGeom>
              <a:rect b="b" l="l" r="r" t="t"/>
              <a:pathLst>
                <a:path extrusionOk="0" h="3138" w="3139">
                  <a:moveTo>
                    <a:pt x="1569" y="0"/>
                  </a:moveTo>
                  <a:lnTo>
                    <a:pt x="1" y="1569"/>
                  </a:lnTo>
                  <a:lnTo>
                    <a:pt x="1569" y="3137"/>
                  </a:lnTo>
                  <a:lnTo>
                    <a:pt x="3138" y="1569"/>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8"/>
            <p:cNvSpPr/>
            <p:nvPr/>
          </p:nvSpPr>
          <p:spPr>
            <a:xfrm>
              <a:off x="-621884" y="1662798"/>
              <a:ext cx="21307" cy="21307"/>
            </a:xfrm>
            <a:custGeom>
              <a:rect b="b" l="l" r="r" t="t"/>
              <a:pathLst>
                <a:path extrusionOk="0" h="3138" w="3138">
                  <a:moveTo>
                    <a:pt x="1569" y="1"/>
                  </a:moveTo>
                  <a:lnTo>
                    <a:pt x="1" y="1569"/>
                  </a:lnTo>
                  <a:lnTo>
                    <a:pt x="1569" y="3138"/>
                  </a:lnTo>
                  <a:lnTo>
                    <a:pt x="3138" y="1569"/>
                  </a:lnTo>
                  <a:lnTo>
                    <a:pt x="15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8"/>
            <p:cNvSpPr/>
            <p:nvPr/>
          </p:nvSpPr>
          <p:spPr>
            <a:xfrm>
              <a:off x="-273910" y="1860332"/>
              <a:ext cx="21307" cy="21307"/>
            </a:xfrm>
            <a:custGeom>
              <a:rect b="b" l="l" r="r" t="t"/>
              <a:pathLst>
                <a:path extrusionOk="0" h="3138" w="3138">
                  <a:moveTo>
                    <a:pt x="1569" y="1"/>
                  </a:moveTo>
                  <a:lnTo>
                    <a:pt x="1" y="1569"/>
                  </a:lnTo>
                  <a:lnTo>
                    <a:pt x="1569" y="3138"/>
                  </a:lnTo>
                  <a:lnTo>
                    <a:pt x="3138" y="1569"/>
                  </a:lnTo>
                  <a:lnTo>
                    <a:pt x="15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8"/>
            <p:cNvSpPr/>
            <p:nvPr/>
          </p:nvSpPr>
          <p:spPr>
            <a:xfrm>
              <a:off x="-528189" y="1855505"/>
              <a:ext cx="21137" cy="21314"/>
            </a:xfrm>
            <a:custGeom>
              <a:rect b="b" l="l" r="r" t="t"/>
              <a:pathLst>
                <a:path extrusionOk="0" h="3139" w="3113">
                  <a:moveTo>
                    <a:pt x="1544" y="1"/>
                  </a:moveTo>
                  <a:lnTo>
                    <a:pt x="0" y="1570"/>
                  </a:lnTo>
                  <a:lnTo>
                    <a:pt x="1544" y="3138"/>
                  </a:lnTo>
                  <a:lnTo>
                    <a:pt x="3113" y="1570"/>
                  </a:lnTo>
                  <a:lnTo>
                    <a:pt x="15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8"/>
            <p:cNvSpPr/>
            <p:nvPr/>
          </p:nvSpPr>
          <p:spPr>
            <a:xfrm>
              <a:off x="-181553" y="1754660"/>
              <a:ext cx="21314" cy="21144"/>
            </a:xfrm>
            <a:custGeom>
              <a:rect b="b" l="l" r="r" t="t"/>
              <a:pathLst>
                <a:path extrusionOk="0" h="3114" w="3139">
                  <a:moveTo>
                    <a:pt x="1570" y="1"/>
                  </a:moveTo>
                  <a:lnTo>
                    <a:pt x="1" y="1545"/>
                  </a:lnTo>
                  <a:lnTo>
                    <a:pt x="1570" y="3113"/>
                  </a:lnTo>
                  <a:lnTo>
                    <a:pt x="3138" y="1545"/>
                  </a:lnTo>
                  <a:lnTo>
                    <a:pt x="157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8"/>
            <p:cNvSpPr/>
            <p:nvPr/>
          </p:nvSpPr>
          <p:spPr>
            <a:xfrm>
              <a:off x="-428512" y="1334800"/>
              <a:ext cx="21314" cy="21307"/>
            </a:xfrm>
            <a:custGeom>
              <a:rect b="b" l="l" r="r" t="t"/>
              <a:pathLst>
                <a:path extrusionOk="0" h="3138" w="3139">
                  <a:moveTo>
                    <a:pt x="1570" y="0"/>
                  </a:moveTo>
                  <a:lnTo>
                    <a:pt x="1" y="1569"/>
                  </a:lnTo>
                  <a:lnTo>
                    <a:pt x="1570" y="3137"/>
                  </a:lnTo>
                  <a:lnTo>
                    <a:pt x="3138" y="1569"/>
                  </a:lnTo>
                  <a:lnTo>
                    <a:pt x="15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8"/>
            <p:cNvSpPr/>
            <p:nvPr/>
          </p:nvSpPr>
          <p:spPr>
            <a:xfrm>
              <a:off x="-132291" y="1613543"/>
              <a:ext cx="21307" cy="21307"/>
            </a:xfrm>
            <a:custGeom>
              <a:rect b="b" l="l" r="r" t="t"/>
              <a:pathLst>
                <a:path extrusionOk="0" h="3138" w="3138">
                  <a:moveTo>
                    <a:pt x="1569" y="0"/>
                  </a:moveTo>
                  <a:lnTo>
                    <a:pt x="1" y="1569"/>
                  </a:lnTo>
                  <a:lnTo>
                    <a:pt x="1569" y="3137"/>
                  </a:lnTo>
                  <a:lnTo>
                    <a:pt x="3138" y="1569"/>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8"/>
            <p:cNvSpPr/>
            <p:nvPr/>
          </p:nvSpPr>
          <p:spPr>
            <a:xfrm>
              <a:off x="-758676" y="1764315"/>
              <a:ext cx="21144" cy="21137"/>
            </a:xfrm>
            <a:custGeom>
              <a:rect b="b" l="l" r="r" t="t"/>
              <a:pathLst>
                <a:path extrusionOk="0" h="3113" w="3114">
                  <a:moveTo>
                    <a:pt x="1545" y="0"/>
                  </a:moveTo>
                  <a:lnTo>
                    <a:pt x="1" y="1544"/>
                  </a:lnTo>
                  <a:lnTo>
                    <a:pt x="1545" y="3113"/>
                  </a:lnTo>
                  <a:lnTo>
                    <a:pt x="3113" y="1544"/>
                  </a:lnTo>
                  <a:lnTo>
                    <a:pt x="15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8"/>
            <p:cNvSpPr/>
            <p:nvPr/>
          </p:nvSpPr>
          <p:spPr>
            <a:xfrm>
              <a:off x="-294043" y="1328641"/>
              <a:ext cx="21137" cy="21137"/>
            </a:xfrm>
            <a:custGeom>
              <a:rect b="b" l="l" r="r" t="t"/>
              <a:pathLst>
                <a:path extrusionOk="0" h="3113" w="3113">
                  <a:moveTo>
                    <a:pt x="1569" y="0"/>
                  </a:moveTo>
                  <a:lnTo>
                    <a:pt x="0" y="1544"/>
                  </a:lnTo>
                  <a:lnTo>
                    <a:pt x="1569" y="3113"/>
                  </a:lnTo>
                  <a:lnTo>
                    <a:pt x="3113" y="1544"/>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38"/>
          <p:cNvGrpSpPr/>
          <p:nvPr/>
        </p:nvGrpSpPr>
        <p:grpSpPr>
          <a:xfrm>
            <a:off x="2308207" y="1869406"/>
            <a:ext cx="610894" cy="610680"/>
            <a:chOff x="-206513" y="1829384"/>
            <a:chExt cx="742548" cy="742378"/>
          </a:xfrm>
        </p:grpSpPr>
        <p:sp>
          <p:nvSpPr>
            <p:cNvPr id="1503" name="Google Shape;1503;p38"/>
            <p:cNvSpPr/>
            <p:nvPr/>
          </p:nvSpPr>
          <p:spPr>
            <a:xfrm>
              <a:off x="-206513" y="1829384"/>
              <a:ext cx="742548" cy="742378"/>
            </a:xfrm>
            <a:custGeom>
              <a:rect b="b" l="l" r="r" t="t"/>
              <a:pathLst>
                <a:path extrusionOk="0" h="109334" w="109359">
                  <a:moveTo>
                    <a:pt x="54680" y="0"/>
                  </a:moveTo>
                  <a:cubicBezTo>
                    <a:pt x="24485" y="0"/>
                    <a:pt x="1" y="24484"/>
                    <a:pt x="1" y="54679"/>
                  </a:cubicBezTo>
                  <a:cubicBezTo>
                    <a:pt x="1" y="72620"/>
                    <a:pt x="8652" y="88526"/>
                    <a:pt x="22010" y="98501"/>
                  </a:cubicBezTo>
                  <a:cubicBezTo>
                    <a:pt x="22745" y="99065"/>
                    <a:pt x="23505" y="99604"/>
                    <a:pt x="24289" y="100118"/>
                  </a:cubicBezTo>
                  <a:cubicBezTo>
                    <a:pt x="30416" y="104236"/>
                    <a:pt x="37426" y="107128"/>
                    <a:pt x="44950" y="108476"/>
                  </a:cubicBezTo>
                  <a:cubicBezTo>
                    <a:pt x="48111" y="109040"/>
                    <a:pt x="51371" y="109334"/>
                    <a:pt x="54680" y="109334"/>
                  </a:cubicBezTo>
                  <a:cubicBezTo>
                    <a:pt x="65929" y="109334"/>
                    <a:pt x="76394" y="105952"/>
                    <a:pt x="85071" y="100118"/>
                  </a:cubicBezTo>
                  <a:cubicBezTo>
                    <a:pt x="85855" y="99604"/>
                    <a:pt x="86615" y="99065"/>
                    <a:pt x="87374" y="98501"/>
                  </a:cubicBezTo>
                  <a:cubicBezTo>
                    <a:pt x="100707" y="88526"/>
                    <a:pt x="109359" y="72620"/>
                    <a:pt x="109359" y="54679"/>
                  </a:cubicBezTo>
                  <a:cubicBezTo>
                    <a:pt x="109359" y="24484"/>
                    <a:pt x="84875" y="0"/>
                    <a:pt x="546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8"/>
            <p:cNvSpPr/>
            <p:nvPr/>
          </p:nvSpPr>
          <p:spPr>
            <a:xfrm>
              <a:off x="276093" y="2042888"/>
              <a:ext cx="62740" cy="62583"/>
            </a:xfrm>
            <a:custGeom>
              <a:rect b="b" l="l" r="r" t="t"/>
              <a:pathLst>
                <a:path extrusionOk="0" h="9217" w="9240">
                  <a:moveTo>
                    <a:pt x="4632" y="1"/>
                  </a:moveTo>
                  <a:cubicBezTo>
                    <a:pt x="2083" y="1"/>
                    <a:pt x="0" y="2060"/>
                    <a:pt x="0" y="4608"/>
                  </a:cubicBezTo>
                  <a:cubicBezTo>
                    <a:pt x="0" y="7157"/>
                    <a:pt x="2083" y="9216"/>
                    <a:pt x="4632" y="9216"/>
                  </a:cubicBezTo>
                  <a:cubicBezTo>
                    <a:pt x="7181" y="9216"/>
                    <a:pt x="9240" y="7157"/>
                    <a:pt x="9240" y="4608"/>
                  </a:cubicBezTo>
                  <a:cubicBezTo>
                    <a:pt x="9240" y="2060"/>
                    <a:pt x="7181" y="1"/>
                    <a:pt x="4632"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8"/>
            <p:cNvSpPr/>
            <p:nvPr/>
          </p:nvSpPr>
          <p:spPr>
            <a:xfrm>
              <a:off x="273092" y="2042807"/>
              <a:ext cx="63249" cy="60166"/>
            </a:xfrm>
            <a:custGeom>
              <a:rect b="b" l="l" r="r" t="t"/>
              <a:pathLst>
                <a:path extrusionOk="0" h="8861" w="9315">
                  <a:moveTo>
                    <a:pt x="5065" y="1"/>
                  </a:moveTo>
                  <a:cubicBezTo>
                    <a:pt x="3886" y="1"/>
                    <a:pt x="2709" y="454"/>
                    <a:pt x="1815" y="1361"/>
                  </a:cubicBezTo>
                  <a:cubicBezTo>
                    <a:pt x="1" y="3150"/>
                    <a:pt x="1" y="6067"/>
                    <a:pt x="1815" y="7880"/>
                  </a:cubicBezTo>
                  <a:cubicBezTo>
                    <a:pt x="2231" y="8297"/>
                    <a:pt x="2721" y="8640"/>
                    <a:pt x="3261" y="8861"/>
                  </a:cubicBezTo>
                  <a:cubicBezTo>
                    <a:pt x="2525" y="7169"/>
                    <a:pt x="2844" y="5160"/>
                    <a:pt x="4216" y="3787"/>
                  </a:cubicBezTo>
                  <a:cubicBezTo>
                    <a:pt x="5117" y="2886"/>
                    <a:pt x="6303" y="2429"/>
                    <a:pt x="7490" y="2429"/>
                  </a:cubicBezTo>
                  <a:cubicBezTo>
                    <a:pt x="8112" y="2429"/>
                    <a:pt x="8733" y="2554"/>
                    <a:pt x="9314" y="2807"/>
                  </a:cubicBezTo>
                  <a:cubicBezTo>
                    <a:pt x="9069" y="2268"/>
                    <a:pt x="8751" y="1777"/>
                    <a:pt x="8334" y="1361"/>
                  </a:cubicBezTo>
                  <a:cubicBezTo>
                    <a:pt x="7427" y="454"/>
                    <a:pt x="6245" y="1"/>
                    <a:pt x="5065"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8"/>
            <p:cNvSpPr/>
            <p:nvPr/>
          </p:nvSpPr>
          <p:spPr>
            <a:xfrm>
              <a:off x="93530" y="1941378"/>
              <a:ext cx="346820" cy="334795"/>
            </a:xfrm>
            <a:custGeom>
              <a:rect b="b" l="l" r="r" t="t"/>
              <a:pathLst>
                <a:path extrusionOk="0" h="49307" w="51078">
                  <a:moveTo>
                    <a:pt x="6079" y="0"/>
                  </a:moveTo>
                  <a:cubicBezTo>
                    <a:pt x="5761" y="540"/>
                    <a:pt x="5466" y="1079"/>
                    <a:pt x="5197" y="1643"/>
                  </a:cubicBezTo>
                  <a:cubicBezTo>
                    <a:pt x="4780" y="2476"/>
                    <a:pt x="4413" y="3334"/>
                    <a:pt x="4069" y="4191"/>
                  </a:cubicBezTo>
                  <a:cubicBezTo>
                    <a:pt x="1" y="14485"/>
                    <a:pt x="1324" y="26396"/>
                    <a:pt x="8015" y="35636"/>
                  </a:cubicBezTo>
                  <a:lnTo>
                    <a:pt x="16054" y="43504"/>
                  </a:lnTo>
                  <a:cubicBezTo>
                    <a:pt x="21667" y="47371"/>
                    <a:pt x="28212" y="49307"/>
                    <a:pt x="34760" y="49307"/>
                  </a:cubicBezTo>
                  <a:cubicBezTo>
                    <a:pt x="38878" y="49307"/>
                    <a:pt x="42997" y="48541"/>
                    <a:pt x="46886" y="47008"/>
                  </a:cubicBezTo>
                  <a:cubicBezTo>
                    <a:pt x="47744" y="46665"/>
                    <a:pt x="48602" y="46273"/>
                    <a:pt x="49435" y="45856"/>
                  </a:cubicBezTo>
                  <a:cubicBezTo>
                    <a:pt x="49974" y="45587"/>
                    <a:pt x="50538" y="45293"/>
                    <a:pt x="51077" y="44999"/>
                  </a:cubicBezTo>
                  <a:lnTo>
                    <a:pt x="6079"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8"/>
            <p:cNvSpPr/>
            <p:nvPr/>
          </p:nvSpPr>
          <p:spPr>
            <a:xfrm>
              <a:off x="93530" y="1941378"/>
              <a:ext cx="107513" cy="252459"/>
            </a:xfrm>
            <a:custGeom>
              <a:rect b="b" l="l" r="r" t="t"/>
              <a:pathLst>
                <a:path extrusionOk="0" h="37181" w="15834">
                  <a:moveTo>
                    <a:pt x="6079" y="0"/>
                  </a:moveTo>
                  <a:cubicBezTo>
                    <a:pt x="5761" y="540"/>
                    <a:pt x="5466" y="1079"/>
                    <a:pt x="5197" y="1643"/>
                  </a:cubicBezTo>
                  <a:cubicBezTo>
                    <a:pt x="4780" y="2476"/>
                    <a:pt x="4413" y="3334"/>
                    <a:pt x="4069" y="4191"/>
                  </a:cubicBezTo>
                  <a:cubicBezTo>
                    <a:pt x="1" y="14485"/>
                    <a:pt x="1324" y="26396"/>
                    <a:pt x="8015" y="35636"/>
                  </a:cubicBezTo>
                  <a:lnTo>
                    <a:pt x="9584" y="37180"/>
                  </a:lnTo>
                  <a:cubicBezTo>
                    <a:pt x="6398" y="31396"/>
                    <a:pt x="7966" y="22377"/>
                    <a:pt x="13358" y="13480"/>
                  </a:cubicBezTo>
                  <a:cubicBezTo>
                    <a:pt x="13799" y="12721"/>
                    <a:pt x="14290" y="11961"/>
                    <a:pt x="14780" y="11226"/>
                  </a:cubicBezTo>
                  <a:cubicBezTo>
                    <a:pt x="15123" y="10735"/>
                    <a:pt x="15466" y="10245"/>
                    <a:pt x="15834" y="9755"/>
                  </a:cubicBezTo>
                  <a:lnTo>
                    <a:pt x="6079"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8"/>
            <p:cNvSpPr/>
            <p:nvPr/>
          </p:nvSpPr>
          <p:spPr>
            <a:xfrm>
              <a:off x="143960" y="2204647"/>
              <a:ext cx="20805" cy="502"/>
            </a:xfrm>
            <a:custGeom>
              <a:rect b="b" l="l" r="r" t="t"/>
              <a:pathLst>
                <a:path extrusionOk="0" h="74" w="3064">
                  <a:moveTo>
                    <a:pt x="3064" y="0"/>
                  </a:moveTo>
                  <a:lnTo>
                    <a:pt x="0" y="49"/>
                  </a:lnTo>
                  <a:cubicBezTo>
                    <a:pt x="49" y="49"/>
                    <a:pt x="74" y="49"/>
                    <a:pt x="98" y="74"/>
                  </a:cubicBezTo>
                  <a:lnTo>
                    <a:pt x="3064"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8"/>
            <p:cNvSpPr/>
            <p:nvPr/>
          </p:nvSpPr>
          <p:spPr>
            <a:xfrm>
              <a:off x="56090" y="2177018"/>
              <a:ext cx="217341" cy="194717"/>
            </a:xfrm>
            <a:custGeom>
              <a:rect b="b" l="l" r="r" t="t"/>
              <a:pathLst>
                <a:path extrusionOk="0" h="28677" w="32009">
                  <a:moveTo>
                    <a:pt x="16005" y="1"/>
                  </a:moveTo>
                  <a:cubicBezTo>
                    <a:pt x="14069" y="1"/>
                    <a:pt x="12108" y="1055"/>
                    <a:pt x="11201" y="3163"/>
                  </a:cubicBezTo>
                  <a:lnTo>
                    <a:pt x="8015" y="10417"/>
                  </a:lnTo>
                  <a:lnTo>
                    <a:pt x="0" y="28676"/>
                  </a:lnTo>
                  <a:lnTo>
                    <a:pt x="32009" y="28676"/>
                  </a:lnTo>
                  <a:lnTo>
                    <a:pt x="24019" y="10417"/>
                  </a:lnTo>
                  <a:lnTo>
                    <a:pt x="20833" y="3163"/>
                  </a:lnTo>
                  <a:cubicBezTo>
                    <a:pt x="19902" y="1055"/>
                    <a:pt x="17965" y="1"/>
                    <a:pt x="16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8"/>
            <p:cNvSpPr/>
            <p:nvPr/>
          </p:nvSpPr>
          <p:spPr>
            <a:xfrm>
              <a:off x="24469" y="2371728"/>
              <a:ext cx="280583" cy="55420"/>
            </a:xfrm>
            <a:custGeom>
              <a:rect b="b" l="l" r="r" t="t"/>
              <a:pathLst>
                <a:path extrusionOk="0" h="8162" w="41323">
                  <a:moveTo>
                    <a:pt x="1" y="0"/>
                  </a:moveTo>
                  <a:lnTo>
                    <a:pt x="1" y="8162"/>
                  </a:lnTo>
                  <a:lnTo>
                    <a:pt x="41323" y="8162"/>
                  </a:lnTo>
                  <a:lnTo>
                    <a:pt x="41323"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8"/>
            <p:cNvSpPr/>
            <p:nvPr/>
          </p:nvSpPr>
          <p:spPr>
            <a:xfrm>
              <a:off x="24469" y="2371728"/>
              <a:ext cx="55427" cy="55420"/>
            </a:xfrm>
            <a:custGeom>
              <a:rect b="b" l="l" r="r" t="t"/>
              <a:pathLst>
                <a:path extrusionOk="0" h="8162" w="8163">
                  <a:moveTo>
                    <a:pt x="1" y="0"/>
                  </a:moveTo>
                  <a:lnTo>
                    <a:pt x="1" y="8162"/>
                  </a:lnTo>
                  <a:lnTo>
                    <a:pt x="8162" y="8162"/>
                  </a:lnTo>
                  <a:lnTo>
                    <a:pt x="8162"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8"/>
            <p:cNvSpPr/>
            <p:nvPr/>
          </p:nvSpPr>
          <p:spPr>
            <a:xfrm>
              <a:off x="-12305" y="2427141"/>
              <a:ext cx="354139" cy="71064"/>
            </a:xfrm>
            <a:custGeom>
              <a:rect b="b" l="l" r="r" t="t"/>
              <a:pathLst>
                <a:path extrusionOk="0" h="10466" w="52156">
                  <a:moveTo>
                    <a:pt x="0" y="1"/>
                  </a:moveTo>
                  <a:lnTo>
                    <a:pt x="0" y="10466"/>
                  </a:lnTo>
                  <a:lnTo>
                    <a:pt x="52155" y="10466"/>
                  </a:lnTo>
                  <a:lnTo>
                    <a:pt x="52155" y="1"/>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8"/>
            <p:cNvSpPr/>
            <p:nvPr/>
          </p:nvSpPr>
          <p:spPr>
            <a:xfrm>
              <a:off x="-12305" y="2427141"/>
              <a:ext cx="354139" cy="23473"/>
            </a:xfrm>
            <a:custGeom>
              <a:rect b="b" l="l" r="r" t="t"/>
              <a:pathLst>
                <a:path extrusionOk="0" h="3457" w="52156">
                  <a:moveTo>
                    <a:pt x="0" y="1"/>
                  </a:moveTo>
                  <a:lnTo>
                    <a:pt x="0" y="3456"/>
                  </a:lnTo>
                  <a:lnTo>
                    <a:pt x="52155" y="3456"/>
                  </a:lnTo>
                  <a:lnTo>
                    <a:pt x="52155"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8"/>
            <p:cNvSpPr/>
            <p:nvPr/>
          </p:nvSpPr>
          <p:spPr>
            <a:xfrm>
              <a:off x="121159" y="1952527"/>
              <a:ext cx="308042" cy="308042"/>
            </a:xfrm>
            <a:custGeom>
              <a:rect b="b" l="l" r="r" t="t"/>
              <a:pathLst>
                <a:path extrusionOk="0" h="45367" w="45367">
                  <a:moveTo>
                    <a:pt x="1128" y="1"/>
                  </a:moveTo>
                  <a:cubicBezTo>
                    <a:pt x="711" y="834"/>
                    <a:pt x="344" y="1692"/>
                    <a:pt x="0" y="2549"/>
                  </a:cubicBezTo>
                  <a:lnTo>
                    <a:pt x="42817" y="45366"/>
                  </a:lnTo>
                  <a:cubicBezTo>
                    <a:pt x="43675" y="45023"/>
                    <a:pt x="44533" y="44631"/>
                    <a:pt x="45366" y="44214"/>
                  </a:cubicBezTo>
                  <a:lnTo>
                    <a:pt x="11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8"/>
            <p:cNvSpPr/>
            <p:nvPr/>
          </p:nvSpPr>
          <p:spPr>
            <a:xfrm>
              <a:off x="147620" y="2199656"/>
              <a:ext cx="34290" cy="34452"/>
            </a:xfrm>
            <a:custGeom>
              <a:rect b="b" l="l" r="r" t="t"/>
              <a:pathLst>
                <a:path extrusionOk="0" h="5074" w="5050">
                  <a:moveTo>
                    <a:pt x="2525" y="0"/>
                  </a:moveTo>
                  <a:cubicBezTo>
                    <a:pt x="1128" y="0"/>
                    <a:pt x="0" y="1152"/>
                    <a:pt x="0" y="2525"/>
                  </a:cubicBezTo>
                  <a:cubicBezTo>
                    <a:pt x="0" y="3922"/>
                    <a:pt x="1128" y="5073"/>
                    <a:pt x="2525" y="5073"/>
                  </a:cubicBezTo>
                  <a:cubicBezTo>
                    <a:pt x="3922" y="5073"/>
                    <a:pt x="5049" y="3922"/>
                    <a:pt x="5049" y="2525"/>
                  </a:cubicBezTo>
                  <a:cubicBezTo>
                    <a:pt x="5049" y="1152"/>
                    <a:pt x="3922" y="0"/>
                    <a:pt x="2525"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8"/>
            <p:cNvSpPr/>
            <p:nvPr/>
          </p:nvSpPr>
          <p:spPr>
            <a:xfrm>
              <a:off x="-57072" y="2498199"/>
              <a:ext cx="443835" cy="73563"/>
            </a:xfrm>
            <a:custGeom>
              <a:rect b="b" l="l" r="r" t="t"/>
              <a:pathLst>
                <a:path extrusionOk="0" h="10834" w="65366">
                  <a:moveTo>
                    <a:pt x="1" y="1"/>
                  </a:moveTo>
                  <a:cubicBezTo>
                    <a:pt x="736" y="565"/>
                    <a:pt x="1496" y="1104"/>
                    <a:pt x="2280" y="1618"/>
                  </a:cubicBezTo>
                  <a:cubicBezTo>
                    <a:pt x="8407" y="5736"/>
                    <a:pt x="15417" y="8628"/>
                    <a:pt x="22941" y="9976"/>
                  </a:cubicBezTo>
                  <a:cubicBezTo>
                    <a:pt x="26102" y="10540"/>
                    <a:pt x="29362" y="10834"/>
                    <a:pt x="32671" y="10834"/>
                  </a:cubicBezTo>
                  <a:cubicBezTo>
                    <a:pt x="43920" y="10834"/>
                    <a:pt x="54385" y="7452"/>
                    <a:pt x="63062" y="1618"/>
                  </a:cubicBezTo>
                  <a:cubicBezTo>
                    <a:pt x="63846" y="1104"/>
                    <a:pt x="64606" y="565"/>
                    <a:pt x="65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8"/>
            <p:cNvSpPr/>
            <p:nvPr/>
          </p:nvSpPr>
          <p:spPr>
            <a:xfrm>
              <a:off x="121159" y="1952527"/>
              <a:ext cx="72728" cy="80387"/>
            </a:xfrm>
            <a:custGeom>
              <a:rect b="b" l="l" r="r" t="t"/>
              <a:pathLst>
                <a:path extrusionOk="0" h="11839" w="10711">
                  <a:moveTo>
                    <a:pt x="1128" y="1"/>
                  </a:moveTo>
                  <a:cubicBezTo>
                    <a:pt x="711" y="834"/>
                    <a:pt x="344" y="1692"/>
                    <a:pt x="0" y="2549"/>
                  </a:cubicBezTo>
                  <a:lnTo>
                    <a:pt x="9289" y="11838"/>
                  </a:lnTo>
                  <a:cubicBezTo>
                    <a:pt x="9730" y="11079"/>
                    <a:pt x="10221" y="10343"/>
                    <a:pt x="10711" y="9584"/>
                  </a:cubicBezTo>
                  <a:lnTo>
                    <a:pt x="1128" y="1"/>
                  </a:lnTo>
                  <a:close/>
                </a:path>
              </a:pathLst>
            </a:custGeom>
            <a:solidFill>
              <a:srgbClr val="00B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8"/>
            <p:cNvSpPr/>
            <p:nvPr/>
          </p:nvSpPr>
          <p:spPr>
            <a:xfrm>
              <a:off x="-185213" y="2089318"/>
              <a:ext cx="155274" cy="155274"/>
            </a:xfrm>
            <a:custGeom>
              <a:rect b="b" l="l" r="r" t="t"/>
              <a:pathLst>
                <a:path extrusionOk="0" h="22868" w="22868">
                  <a:moveTo>
                    <a:pt x="11422" y="1"/>
                  </a:moveTo>
                  <a:lnTo>
                    <a:pt x="10294" y="10294"/>
                  </a:lnTo>
                  <a:lnTo>
                    <a:pt x="1" y="11422"/>
                  </a:lnTo>
                  <a:lnTo>
                    <a:pt x="10294" y="12574"/>
                  </a:lnTo>
                  <a:lnTo>
                    <a:pt x="11422" y="22867"/>
                  </a:lnTo>
                  <a:lnTo>
                    <a:pt x="12574" y="12574"/>
                  </a:lnTo>
                  <a:lnTo>
                    <a:pt x="22867" y="11422"/>
                  </a:lnTo>
                  <a:lnTo>
                    <a:pt x="12574" y="10294"/>
                  </a:lnTo>
                  <a:lnTo>
                    <a:pt x="114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8"/>
            <p:cNvSpPr/>
            <p:nvPr/>
          </p:nvSpPr>
          <p:spPr>
            <a:xfrm>
              <a:off x="158769" y="1863327"/>
              <a:ext cx="119327" cy="119327"/>
            </a:xfrm>
            <a:custGeom>
              <a:rect b="b" l="l" r="r" t="t"/>
              <a:pathLst>
                <a:path extrusionOk="0" h="17574" w="17574">
                  <a:moveTo>
                    <a:pt x="8799" y="1"/>
                  </a:moveTo>
                  <a:lnTo>
                    <a:pt x="7917" y="7917"/>
                  </a:lnTo>
                  <a:lnTo>
                    <a:pt x="0" y="8775"/>
                  </a:lnTo>
                  <a:lnTo>
                    <a:pt x="7917" y="9657"/>
                  </a:lnTo>
                  <a:lnTo>
                    <a:pt x="8799" y="17574"/>
                  </a:lnTo>
                  <a:lnTo>
                    <a:pt x="9657" y="9657"/>
                  </a:lnTo>
                  <a:lnTo>
                    <a:pt x="17573" y="8775"/>
                  </a:lnTo>
                  <a:lnTo>
                    <a:pt x="9657" y="7917"/>
                  </a:lnTo>
                  <a:lnTo>
                    <a:pt x="879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8"/>
            <p:cNvSpPr/>
            <p:nvPr/>
          </p:nvSpPr>
          <p:spPr>
            <a:xfrm>
              <a:off x="-16963" y="2214465"/>
              <a:ext cx="92534" cy="92697"/>
            </a:xfrm>
            <a:custGeom>
              <a:rect b="b" l="l" r="r" t="t"/>
              <a:pathLst>
                <a:path extrusionOk="0" h="13652" w="13628">
                  <a:moveTo>
                    <a:pt x="6814" y="0"/>
                  </a:moveTo>
                  <a:lnTo>
                    <a:pt x="6127" y="6152"/>
                  </a:lnTo>
                  <a:lnTo>
                    <a:pt x="0" y="6838"/>
                  </a:lnTo>
                  <a:lnTo>
                    <a:pt x="6127" y="7500"/>
                  </a:lnTo>
                  <a:lnTo>
                    <a:pt x="6814" y="13652"/>
                  </a:lnTo>
                  <a:lnTo>
                    <a:pt x="7500" y="7500"/>
                  </a:lnTo>
                  <a:lnTo>
                    <a:pt x="13627" y="6838"/>
                  </a:lnTo>
                  <a:lnTo>
                    <a:pt x="7500" y="6152"/>
                  </a:lnTo>
                  <a:lnTo>
                    <a:pt x="68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8"/>
            <p:cNvSpPr/>
            <p:nvPr/>
          </p:nvSpPr>
          <p:spPr>
            <a:xfrm>
              <a:off x="486773" y="2169535"/>
              <a:ext cx="21307" cy="21137"/>
            </a:xfrm>
            <a:custGeom>
              <a:rect b="b" l="l" r="r" t="t"/>
              <a:pathLst>
                <a:path extrusionOk="0" h="3113" w="3138">
                  <a:moveTo>
                    <a:pt x="1569" y="0"/>
                  </a:moveTo>
                  <a:lnTo>
                    <a:pt x="0" y="1544"/>
                  </a:lnTo>
                  <a:lnTo>
                    <a:pt x="1569" y="3113"/>
                  </a:lnTo>
                  <a:lnTo>
                    <a:pt x="3137" y="1544"/>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8"/>
            <p:cNvSpPr/>
            <p:nvPr/>
          </p:nvSpPr>
          <p:spPr>
            <a:xfrm>
              <a:off x="380768" y="2091152"/>
              <a:ext cx="21307" cy="21307"/>
            </a:xfrm>
            <a:custGeom>
              <a:rect b="b" l="l" r="r" t="t"/>
              <a:pathLst>
                <a:path extrusionOk="0" h="3138" w="3138">
                  <a:moveTo>
                    <a:pt x="1569" y="0"/>
                  </a:moveTo>
                  <a:lnTo>
                    <a:pt x="0" y="1569"/>
                  </a:lnTo>
                  <a:lnTo>
                    <a:pt x="1569" y="3138"/>
                  </a:lnTo>
                  <a:lnTo>
                    <a:pt x="3137" y="1569"/>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8"/>
            <p:cNvSpPr/>
            <p:nvPr/>
          </p:nvSpPr>
          <p:spPr>
            <a:xfrm>
              <a:off x="405891" y="2379883"/>
              <a:ext cx="21314" cy="21307"/>
            </a:xfrm>
            <a:custGeom>
              <a:rect b="b" l="l" r="r" t="t"/>
              <a:pathLst>
                <a:path extrusionOk="0" h="3138" w="3139">
                  <a:moveTo>
                    <a:pt x="1569" y="0"/>
                  </a:moveTo>
                  <a:lnTo>
                    <a:pt x="1" y="1569"/>
                  </a:lnTo>
                  <a:lnTo>
                    <a:pt x="1569" y="3137"/>
                  </a:lnTo>
                  <a:lnTo>
                    <a:pt x="3138" y="1569"/>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8"/>
            <p:cNvSpPr/>
            <p:nvPr/>
          </p:nvSpPr>
          <p:spPr>
            <a:xfrm>
              <a:off x="-54410" y="1978988"/>
              <a:ext cx="21144" cy="21307"/>
            </a:xfrm>
            <a:custGeom>
              <a:rect b="b" l="l" r="r" t="t"/>
              <a:pathLst>
                <a:path extrusionOk="0" h="3138" w="3114">
                  <a:moveTo>
                    <a:pt x="1569" y="0"/>
                  </a:moveTo>
                  <a:lnTo>
                    <a:pt x="1" y="1569"/>
                  </a:lnTo>
                  <a:lnTo>
                    <a:pt x="1569" y="3138"/>
                  </a:lnTo>
                  <a:lnTo>
                    <a:pt x="3113" y="1569"/>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8"/>
            <p:cNvSpPr/>
            <p:nvPr/>
          </p:nvSpPr>
          <p:spPr>
            <a:xfrm>
              <a:off x="-136454" y="2325631"/>
              <a:ext cx="21307" cy="21307"/>
            </a:xfrm>
            <a:custGeom>
              <a:rect b="b" l="l" r="r" t="t"/>
              <a:pathLst>
                <a:path extrusionOk="0" h="3138" w="3138">
                  <a:moveTo>
                    <a:pt x="1569" y="0"/>
                  </a:moveTo>
                  <a:lnTo>
                    <a:pt x="1" y="1569"/>
                  </a:lnTo>
                  <a:lnTo>
                    <a:pt x="1569" y="3137"/>
                  </a:lnTo>
                  <a:lnTo>
                    <a:pt x="3138" y="1569"/>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8"/>
            <p:cNvSpPr/>
            <p:nvPr/>
          </p:nvSpPr>
          <p:spPr>
            <a:xfrm>
              <a:off x="-61567" y="2413161"/>
              <a:ext cx="21307" cy="21307"/>
            </a:xfrm>
            <a:custGeom>
              <a:rect b="b" l="l" r="r" t="t"/>
              <a:pathLst>
                <a:path extrusionOk="0" h="3138" w="3138">
                  <a:moveTo>
                    <a:pt x="1569" y="1"/>
                  </a:moveTo>
                  <a:lnTo>
                    <a:pt x="1" y="1569"/>
                  </a:lnTo>
                  <a:lnTo>
                    <a:pt x="1569" y="3138"/>
                  </a:lnTo>
                  <a:lnTo>
                    <a:pt x="3138" y="1569"/>
                  </a:lnTo>
                  <a:lnTo>
                    <a:pt x="15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8"/>
            <p:cNvSpPr/>
            <p:nvPr/>
          </p:nvSpPr>
          <p:spPr>
            <a:xfrm>
              <a:off x="293401" y="1953858"/>
              <a:ext cx="21137" cy="21307"/>
            </a:xfrm>
            <a:custGeom>
              <a:rect b="b" l="l" r="r" t="t"/>
              <a:pathLst>
                <a:path extrusionOk="0" h="3138" w="3113">
                  <a:moveTo>
                    <a:pt x="1544" y="1"/>
                  </a:moveTo>
                  <a:lnTo>
                    <a:pt x="0" y="1569"/>
                  </a:lnTo>
                  <a:lnTo>
                    <a:pt x="1544" y="3138"/>
                  </a:lnTo>
                  <a:lnTo>
                    <a:pt x="3113" y="1569"/>
                  </a:lnTo>
                  <a:lnTo>
                    <a:pt x="15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8"/>
            <p:cNvSpPr/>
            <p:nvPr/>
          </p:nvSpPr>
          <p:spPr>
            <a:xfrm>
              <a:off x="56090" y="2177018"/>
              <a:ext cx="108674" cy="194717"/>
            </a:xfrm>
            <a:custGeom>
              <a:rect b="b" l="l" r="r" t="t"/>
              <a:pathLst>
                <a:path extrusionOk="0" h="28677" w="16005">
                  <a:moveTo>
                    <a:pt x="16005" y="1"/>
                  </a:moveTo>
                  <a:cubicBezTo>
                    <a:pt x="14069" y="1"/>
                    <a:pt x="12108" y="1055"/>
                    <a:pt x="11201" y="3163"/>
                  </a:cubicBezTo>
                  <a:lnTo>
                    <a:pt x="8015" y="10417"/>
                  </a:lnTo>
                  <a:lnTo>
                    <a:pt x="0" y="28676"/>
                  </a:lnTo>
                  <a:lnTo>
                    <a:pt x="12794" y="28676"/>
                  </a:lnTo>
                  <a:cubicBezTo>
                    <a:pt x="12230" y="27059"/>
                    <a:pt x="11667" y="25073"/>
                    <a:pt x="11152" y="22623"/>
                  </a:cubicBezTo>
                  <a:cubicBezTo>
                    <a:pt x="8530" y="10172"/>
                    <a:pt x="16005" y="1"/>
                    <a:pt x="16005" y="1"/>
                  </a:cubicBezTo>
                  <a:close/>
                </a:path>
              </a:pathLst>
            </a:custGeom>
            <a:solidFill>
              <a:srgbClr val="00B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2" name="Shape 1532"/>
        <p:cNvGrpSpPr/>
        <p:nvPr/>
      </p:nvGrpSpPr>
      <p:grpSpPr>
        <a:xfrm>
          <a:off x="0" y="0"/>
          <a:ext cx="0" cy="0"/>
          <a:chOff x="0" y="0"/>
          <a:chExt cx="0" cy="0"/>
        </a:xfrm>
      </p:grpSpPr>
      <p:sp>
        <p:nvSpPr>
          <p:cNvPr id="1533" name="Google Shape;1533;p39"/>
          <p:cNvSpPr txBox="1"/>
          <p:nvPr>
            <p:ph type="title"/>
          </p:nvPr>
        </p:nvSpPr>
        <p:spPr>
          <a:xfrm>
            <a:off x="1135200" y="431350"/>
            <a:ext cx="68736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Our Solar System</a:t>
            </a:r>
            <a:endParaRPr/>
          </a:p>
        </p:txBody>
      </p:sp>
      <p:sp>
        <p:nvSpPr>
          <p:cNvPr id="1534" name="Google Shape;1534;p39"/>
          <p:cNvSpPr txBox="1"/>
          <p:nvPr>
            <p:ph idx="1" type="subTitle"/>
          </p:nvPr>
        </p:nvSpPr>
        <p:spPr>
          <a:xfrm>
            <a:off x="720000" y="3533788"/>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The only reason we survive is </a:t>
            </a:r>
            <a:r>
              <a:rPr lang="en"/>
              <a:t>because</a:t>
            </a:r>
            <a:r>
              <a:rPr lang="en"/>
              <a:t> of the Goldilocks Zone. </a:t>
            </a:r>
            <a:endParaRPr/>
          </a:p>
        </p:txBody>
      </p:sp>
      <p:sp>
        <p:nvSpPr>
          <p:cNvPr id="1535" name="Google Shape;1535;p39"/>
          <p:cNvSpPr txBox="1"/>
          <p:nvPr>
            <p:ph idx="2" type="title"/>
          </p:nvPr>
        </p:nvSpPr>
        <p:spPr>
          <a:xfrm>
            <a:off x="720000" y="3117163"/>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EARTH</a:t>
            </a:r>
            <a:endParaRPr/>
          </a:p>
        </p:txBody>
      </p:sp>
      <p:sp>
        <p:nvSpPr>
          <p:cNvPr id="1536" name="Google Shape;1536;p39"/>
          <p:cNvSpPr txBox="1"/>
          <p:nvPr>
            <p:ph idx="3" type="subTitle"/>
          </p:nvPr>
        </p:nvSpPr>
        <p:spPr>
          <a:xfrm>
            <a:off x="3472649" y="3459175"/>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This gigantic gas giant has a storm that has been </a:t>
            </a:r>
            <a:r>
              <a:rPr lang="en"/>
              <a:t>occurring</a:t>
            </a:r>
            <a:r>
              <a:rPr lang="en"/>
              <a:t> for centuries, and is twice as big as the Earth, called the Giant Red Spot.</a:t>
            </a:r>
            <a:endParaRPr/>
          </a:p>
        </p:txBody>
      </p:sp>
      <p:sp>
        <p:nvSpPr>
          <p:cNvPr id="1537" name="Google Shape;1537;p39"/>
          <p:cNvSpPr txBox="1"/>
          <p:nvPr>
            <p:ph idx="4" type="title"/>
          </p:nvPr>
        </p:nvSpPr>
        <p:spPr>
          <a:xfrm>
            <a:off x="3472650" y="3119425"/>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JUPITER</a:t>
            </a:r>
            <a:endParaRPr/>
          </a:p>
        </p:txBody>
      </p:sp>
      <p:sp>
        <p:nvSpPr>
          <p:cNvPr id="1538" name="Google Shape;1538;p39"/>
          <p:cNvSpPr txBox="1"/>
          <p:nvPr>
            <p:ph idx="5" type="subTitle"/>
          </p:nvPr>
        </p:nvSpPr>
        <p:spPr>
          <a:xfrm>
            <a:off x="6225299" y="3459175"/>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Neptune, an ice giant, has winds that are faster </a:t>
            </a:r>
            <a:r>
              <a:rPr lang="en"/>
              <a:t>than</a:t>
            </a:r>
            <a:r>
              <a:rPr lang="en"/>
              <a:t> the speed of sound on Earth., and it’s year is 164.81 Earth years.</a:t>
            </a:r>
            <a:endParaRPr/>
          </a:p>
        </p:txBody>
      </p:sp>
      <p:sp>
        <p:nvSpPr>
          <p:cNvPr id="1539" name="Google Shape;1539;p39"/>
          <p:cNvSpPr txBox="1"/>
          <p:nvPr>
            <p:ph idx="6" type="title"/>
          </p:nvPr>
        </p:nvSpPr>
        <p:spPr>
          <a:xfrm>
            <a:off x="6225300" y="3119425"/>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NEPTUNE</a:t>
            </a:r>
            <a:endParaRPr/>
          </a:p>
        </p:txBody>
      </p:sp>
      <p:grpSp>
        <p:nvGrpSpPr>
          <p:cNvPr id="1540" name="Google Shape;1540;p39"/>
          <p:cNvGrpSpPr/>
          <p:nvPr/>
        </p:nvGrpSpPr>
        <p:grpSpPr>
          <a:xfrm>
            <a:off x="7019210" y="2335891"/>
            <a:ext cx="610896" cy="610896"/>
            <a:chOff x="-755818" y="372497"/>
            <a:chExt cx="590409" cy="590409"/>
          </a:xfrm>
        </p:grpSpPr>
        <p:sp>
          <p:nvSpPr>
            <p:cNvPr id="1541" name="Google Shape;1541;p39"/>
            <p:cNvSpPr/>
            <p:nvPr/>
          </p:nvSpPr>
          <p:spPr>
            <a:xfrm>
              <a:off x="-755818" y="372497"/>
              <a:ext cx="590409" cy="590409"/>
            </a:xfrm>
            <a:custGeom>
              <a:rect b="b" l="l" r="r" t="t"/>
              <a:pathLst>
                <a:path extrusionOk="0" h="72890" w="72890">
                  <a:moveTo>
                    <a:pt x="36445" y="0"/>
                  </a:moveTo>
                  <a:cubicBezTo>
                    <a:pt x="16324" y="0"/>
                    <a:pt x="1" y="16299"/>
                    <a:pt x="1" y="36445"/>
                  </a:cubicBezTo>
                  <a:cubicBezTo>
                    <a:pt x="1" y="56567"/>
                    <a:pt x="16324" y="72889"/>
                    <a:pt x="36445" y="72889"/>
                  </a:cubicBezTo>
                  <a:cubicBezTo>
                    <a:pt x="56567" y="72889"/>
                    <a:pt x="72890" y="56567"/>
                    <a:pt x="72890" y="36445"/>
                  </a:cubicBezTo>
                  <a:cubicBezTo>
                    <a:pt x="72890" y="16299"/>
                    <a:pt x="56567" y="0"/>
                    <a:pt x="364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9"/>
            <p:cNvSpPr/>
            <p:nvPr/>
          </p:nvSpPr>
          <p:spPr>
            <a:xfrm>
              <a:off x="-620621" y="833266"/>
              <a:ext cx="94697" cy="94697"/>
            </a:xfrm>
            <a:custGeom>
              <a:rect b="b" l="l" r="r" t="t"/>
              <a:pathLst>
                <a:path extrusionOk="0" h="11691" w="11691">
                  <a:moveTo>
                    <a:pt x="5833" y="0"/>
                  </a:moveTo>
                  <a:lnTo>
                    <a:pt x="5270" y="5270"/>
                  </a:lnTo>
                  <a:lnTo>
                    <a:pt x="0" y="5833"/>
                  </a:lnTo>
                  <a:lnTo>
                    <a:pt x="5270" y="6422"/>
                  </a:lnTo>
                  <a:lnTo>
                    <a:pt x="5833" y="11691"/>
                  </a:lnTo>
                  <a:lnTo>
                    <a:pt x="6421" y="6422"/>
                  </a:lnTo>
                  <a:lnTo>
                    <a:pt x="11691" y="5833"/>
                  </a:lnTo>
                  <a:lnTo>
                    <a:pt x="6421" y="5270"/>
                  </a:lnTo>
                  <a:lnTo>
                    <a:pt x="583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9"/>
            <p:cNvSpPr/>
            <p:nvPr/>
          </p:nvSpPr>
          <p:spPr>
            <a:xfrm>
              <a:off x="-260106" y="553346"/>
              <a:ext cx="89537" cy="89740"/>
            </a:xfrm>
            <a:custGeom>
              <a:rect b="b" l="l" r="r" t="t"/>
              <a:pathLst>
                <a:path extrusionOk="0" h="11079" w="11054">
                  <a:moveTo>
                    <a:pt x="5515" y="1"/>
                  </a:moveTo>
                  <a:lnTo>
                    <a:pt x="4975" y="4976"/>
                  </a:lnTo>
                  <a:lnTo>
                    <a:pt x="0" y="5540"/>
                  </a:lnTo>
                  <a:lnTo>
                    <a:pt x="4975" y="6079"/>
                  </a:lnTo>
                  <a:lnTo>
                    <a:pt x="5515" y="11079"/>
                  </a:lnTo>
                  <a:lnTo>
                    <a:pt x="6078" y="6079"/>
                  </a:lnTo>
                  <a:lnTo>
                    <a:pt x="11054" y="5540"/>
                  </a:lnTo>
                  <a:lnTo>
                    <a:pt x="6078" y="4976"/>
                  </a:lnTo>
                  <a:lnTo>
                    <a:pt x="55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9"/>
            <p:cNvSpPr/>
            <p:nvPr/>
          </p:nvSpPr>
          <p:spPr>
            <a:xfrm>
              <a:off x="-436994" y="883089"/>
              <a:ext cx="16889" cy="17083"/>
            </a:xfrm>
            <a:custGeom>
              <a:rect b="b" l="l" r="r" t="t"/>
              <a:pathLst>
                <a:path extrusionOk="0" h="2109" w="2085">
                  <a:moveTo>
                    <a:pt x="1055" y="1"/>
                  </a:moveTo>
                  <a:lnTo>
                    <a:pt x="1" y="1055"/>
                  </a:lnTo>
                  <a:lnTo>
                    <a:pt x="1055" y="2109"/>
                  </a:lnTo>
                  <a:lnTo>
                    <a:pt x="2084" y="1055"/>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9"/>
            <p:cNvSpPr/>
            <p:nvPr/>
          </p:nvSpPr>
          <p:spPr>
            <a:xfrm>
              <a:off x="-368897" y="416570"/>
              <a:ext cx="16880" cy="16880"/>
            </a:xfrm>
            <a:custGeom>
              <a:rect b="b" l="l" r="r" t="t"/>
              <a:pathLst>
                <a:path extrusionOk="0" h="2084" w="2084">
                  <a:moveTo>
                    <a:pt x="1030" y="0"/>
                  </a:moveTo>
                  <a:lnTo>
                    <a:pt x="0" y="1030"/>
                  </a:lnTo>
                  <a:lnTo>
                    <a:pt x="1030" y="2084"/>
                  </a:lnTo>
                  <a:lnTo>
                    <a:pt x="2084" y="1030"/>
                  </a:lnTo>
                  <a:lnTo>
                    <a:pt x="10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9"/>
            <p:cNvSpPr/>
            <p:nvPr/>
          </p:nvSpPr>
          <p:spPr>
            <a:xfrm>
              <a:off x="-269834" y="820160"/>
              <a:ext cx="16880" cy="16880"/>
            </a:xfrm>
            <a:custGeom>
              <a:rect b="b" l="l" r="r" t="t"/>
              <a:pathLst>
                <a:path extrusionOk="0" h="2084" w="2084">
                  <a:moveTo>
                    <a:pt x="1030" y="1"/>
                  </a:moveTo>
                  <a:lnTo>
                    <a:pt x="0" y="1055"/>
                  </a:lnTo>
                  <a:lnTo>
                    <a:pt x="1030" y="2084"/>
                  </a:lnTo>
                  <a:lnTo>
                    <a:pt x="2083" y="1055"/>
                  </a:lnTo>
                  <a:lnTo>
                    <a:pt x="10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9"/>
            <p:cNvSpPr/>
            <p:nvPr/>
          </p:nvSpPr>
          <p:spPr>
            <a:xfrm>
              <a:off x="-520967" y="457070"/>
              <a:ext cx="16880" cy="16880"/>
            </a:xfrm>
            <a:custGeom>
              <a:rect b="b" l="l" r="r" t="t"/>
              <a:pathLst>
                <a:path extrusionOk="0" h="2084" w="2084">
                  <a:moveTo>
                    <a:pt x="1030" y="0"/>
                  </a:moveTo>
                  <a:lnTo>
                    <a:pt x="1" y="1030"/>
                  </a:lnTo>
                  <a:lnTo>
                    <a:pt x="1030" y="2083"/>
                  </a:lnTo>
                  <a:lnTo>
                    <a:pt x="2084" y="1030"/>
                  </a:lnTo>
                  <a:lnTo>
                    <a:pt x="10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9"/>
            <p:cNvSpPr/>
            <p:nvPr/>
          </p:nvSpPr>
          <p:spPr>
            <a:xfrm>
              <a:off x="-670655" y="792766"/>
              <a:ext cx="16889" cy="16880"/>
            </a:xfrm>
            <a:custGeom>
              <a:rect b="b" l="l" r="r" t="t"/>
              <a:pathLst>
                <a:path extrusionOk="0" h="2084" w="2085">
                  <a:moveTo>
                    <a:pt x="1055" y="0"/>
                  </a:moveTo>
                  <a:lnTo>
                    <a:pt x="1" y="1030"/>
                  </a:lnTo>
                  <a:lnTo>
                    <a:pt x="1055" y="2084"/>
                  </a:lnTo>
                  <a:lnTo>
                    <a:pt x="2084" y="1030"/>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9"/>
            <p:cNvSpPr/>
            <p:nvPr/>
          </p:nvSpPr>
          <p:spPr>
            <a:xfrm>
              <a:off x="-236090" y="755044"/>
              <a:ext cx="17083" cy="16889"/>
            </a:xfrm>
            <a:custGeom>
              <a:rect b="b" l="l" r="r" t="t"/>
              <a:pathLst>
                <a:path extrusionOk="0" h="2085" w="2109">
                  <a:moveTo>
                    <a:pt x="1055" y="1"/>
                  </a:moveTo>
                  <a:lnTo>
                    <a:pt x="1" y="1055"/>
                  </a:lnTo>
                  <a:lnTo>
                    <a:pt x="1055" y="2084"/>
                  </a:lnTo>
                  <a:lnTo>
                    <a:pt x="2108" y="1055"/>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9"/>
            <p:cNvSpPr/>
            <p:nvPr/>
          </p:nvSpPr>
          <p:spPr>
            <a:xfrm>
              <a:off x="-661518" y="529330"/>
              <a:ext cx="16880" cy="16880"/>
            </a:xfrm>
            <a:custGeom>
              <a:rect b="b" l="l" r="r" t="t"/>
              <a:pathLst>
                <a:path extrusionOk="0" h="2084" w="2084">
                  <a:moveTo>
                    <a:pt x="1054" y="0"/>
                  </a:moveTo>
                  <a:lnTo>
                    <a:pt x="0" y="1054"/>
                  </a:lnTo>
                  <a:lnTo>
                    <a:pt x="1054" y="2084"/>
                  </a:lnTo>
                  <a:lnTo>
                    <a:pt x="2084" y="1054"/>
                  </a:lnTo>
                  <a:lnTo>
                    <a:pt x="10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9"/>
            <p:cNvSpPr/>
            <p:nvPr/>
          </p:nvSpPr>
          <p:spPr>
            <a:xfrm>
              <a:off x="-689511" y="438804"/>
              <a:ext cx="457796" cy="457796"/>
            </a:xfrm>
            <a:custGeom>
              <a:rect b="b" l="l" r="r" t="t"/>
              <a:pathLst>
                <a:path extrusionOk="0" h="56518" w="56518">
                  <a:moveTo>
                    <a:pt x="26348" y="0"/>
                  </a:moveTo>
                  <a:lnTo>
                    <a:pt x="26348" y="0"/>
                  </a:lnTo>
                  <a:cubicBezTo>
                    <a:pt x="26610" y="47"/>
                    <a:pt x="26873" y="98"/>
                    <a:pt x="27134" y="153"/>
                  </a:cubicBezTo>
                  <a:lnTo>
                    <a:pt x="27134" y="153"/>
                  </a:lnTo>
                  <a:cubicBezTo>
                    <a:pt x="26874" y="97"/>
                    <a:pt x="26612" y="47"/>
                    <a:pt x="26348" y="0"/>
                  </a:cubicBezTo>
                  <a:close/>
                  <a:moveTo>
                    <a:pt x="56518" y="26347"/>
                  </a:moveTo>
                  <a:cubicBezTo>
                    <a:pt x="56471" y="26610"/>
                    <a:pt x="56420" y="26873"/>
                    <a:pt x="56365" y="27134"/>
                  </a:cubicBezTo>
                  <a:lnTo>
                    <a:pt x="56365" y="27134"/>
                  </a:lnTo>
                  <a:cubicBezTo>
                    <a:pt x="56421" y="26874"/>
                    <a:pt x="56472" y="26612"/>
                    <a:pt x="56518" y="26347"/>
                  </a:cubicBezTo>
                  <a:close/>
                  <a:moveTo>
                    <a:pt x="97" y="29634"/>
                  </a:moveTo>
                  <a:cubicBezTo>
                    <a:pt x="63" y="29804"/>
                    <a:pt x="31" y="29974"/>
                    <a:pt x="1" y="30146"/>
                  </a:cubicBezTo>
                  <a:cubicBezTo>
                    <a:pt x="31" y="29975"/>
                    <a:pt x="63" y="29805"/>
                    <a:pt x="97" y="29634"/>
                  </a:cubicBezTo>
                  <a:close/>
                  <a:moveTo>
                    <a:pt x="27134" y="153"/>
                  </a:moveTo>
                  <a:cubicBezTo>
                    <a:pt x="29902" y="745"/>
                    <a:pt x="32389" y="1863"/>
                    <a:pt x="34877" y="3432"/>
                  </a:cubicBezTo>
                  <a:cubicBezTo>
                    <a:pt x="35318" y="3701"/>
                    <a:pt x="35685" y="3995"/>
                    <a:pt x="36053" y="4265"/>
                  </a:cubicBezTo>
                  <a:cubicBezTo>
                    <a:pt x="36764" y="4878"/>
                    <a:pt x="37499" y="5441"/>
                    <a:pt x="38234" y="6054"/>
                  </a:cubicBezTo>
                  <a:cubicBezTo>
                    <a:pt x="39215" y="6961"/>
                    <a:pt x="40121" y="7966"/>
                    <a:pt x="40930" y="9044"/>
                  </a:cubicBezTo>
                  <a:cubicBezTo>
                    <a:pt x="41764" y="10147"/>
                    <a:pt x="42303" y="11127"/>
                    <a:pt x="42940" y="12304"/>
                  </a:cubicBezTo>
                  <a:cubicBezTo>
                    <a:pt x="44018" y="14387"/>
                    <a:pt x="44656" y="16568"/>
                    <a:pt x="44827" y="18921"/>
                  </a:cubicBezTo>
                  <a:cubicBezTo>
                    <a:pt x="44925" y="19926"/>
                    <a:pt x="44925" y="21004"/>
                    <a:pt x="44827" y="22009"/>
                  </a:cubicBezTo>
                  <a:cubicBezTo>
                    <a:pt x="44754" y="22990"/>
                    <a:pt x="44558" y="23896"/>
                    <a:pt x="44288" y="24803"/>
                  </a:cubicBezTo>
                  <a:cubicBezTo>
                    <a:pt x="43191" y="28689"/>
                    <a:pt x="39961" y="32661"/>
                    <a:pt x="35793" y="32661"/>
                  </a:cubicBezTo>
                  <a:cubicBezTo>
                    <a:pt x="35492" y="32661"/>
                    <a:pt x="35187" y="32640"/>
                    <a:pt x="34877" y="32597"/>
                  </a:cubicBezTo>
                  <a:cubicBezTo>
                    <a:pt x="35318" y="32425"/>
                    <a:pt x="35783" y="32156"/>
                    <a:pt x="36225" y="31886"/>
                  </a:cubicBezTo>
                  <a:cubicBezTo>
                    <a:pt x="36960" y="31421"/>
                    <a:pt x="37499" y="30881"/>
                    <a:pt x="38038" y="30342"/>
                  </a:cubicBezTo>
                  <a:cubicBezTo>
                    <a:pt x="39215" y="28970"/>
                    <a:pt x="40023" y="27450"/>
                    <a:pt x="40489" y="25710"/>
                  </a:cubicBezTo>
                  <a:cubicBezTo>
                    <a:pt x="41298" y="22646"/>
                    <a:pt x="40930" y="19558"/>
                    <a:pt x="39852" y="16666"/>
                  </a:cubicBezTo>
                  <a:cubicBezTo>
                    <a:pt x="39680" y="16299"/>
                    <a:pt x="39582" y="16029"/>
                    <a:pt x="39411" y="15661"/>
                  </a:cubicBezTo>
                  <a:cubicBezTo>
                    <a:pt x="39043" y="14951"/>
                    <a:pt x="38675" y="14313"/>
                    <a:pt x="38234" y="13676"/>
                  </a:cubicBezTo>
                  <a:cubicBezTo>
                    <a:pt x="37769" y="12941"/>
                    <a:pt x="37327" y="12402"/>
                    <a:pt x="36764" y="11765"/>
                  </a:cubicBezTo>
                  <a:cubicBezTo>
                    <a:pt x="36151" y="11127"/>
                    <a:pt x="35587" y="10515"/>
                    <a:pt x="34975" y="9951"/>
                  </a:cubicBezTo>
                  <a:cubicBezTo>
                    <a:pt x="34239" y="9412"/>
                    <a:pt x="33602" y="8971"/>
                    <a:pt x="32891" y="8431"/>
                  </a:cubicBezTo>
                  <a:cubicBezTo>
                    <a:pt x="29261" y="6087"/>
                    <a:pt x="25203" y="5019"/>
                    <a:pt x="21155" y="5019"/>
                  </a:cubicBezTo>
                  <a:cubicBezTo>
                    <a:pt x="16103" y="5019"/>
                    <a:pt x="11065" y="6683"/>
                    <a:pt x="6888" y="9608"/>
                  </a:cubicBezTo>
                  <a:cubicBezTo>
                    <a:pt x="7353" y="9338"/>
                    <a:pt x="7794" y="9044"/>
                    <a:pt x="8236" y="8774"/>
                  </a:cubicBezTo>
                  <a:cubicBezTo>
                    <a:pt x="9142" y="8235"/>
                    <a:pt x="10049" y="7868"/>
                    <a:pt x="11054" y="7426"/>
                  </a:cubicBezTo>
                  <a:cubicBezTo>
                    <a:pt x="11495" y="7255"/>
                    <a:pt x="12059" y="7059"/>
                    <a:pt x="12500" y="6887"/>
                  </a:cubicBezTo>
                  <a:cubicBezTo>
                    <a:pt x="13505" y="6520"/>
                    <a:pt x="14412" y="6348"/>
                    <a:pt x="15392" y="6054"/>
                  </a:cubicBezTo>
                  <a:cubicBezTo>
                    <a:pt x="17146" y="5676"/>
                    <a:pt x="18878" y="5473"/>
                    <a:pt x="20591" y="5473"/>
                  </a:cubicBezTo>
                  <a:cubicBezTo>
                    <a:pt x="22875" y="5473"/>
                    <a:pt x="25126" y="5833"/>
                    <a:pt x="27352" y="6618"/>
                  </a:cubicBezTo>
                  <a:cubicBezTo>
                    <a:pt x="28798" y="7157"/>
                    <a:pt x="30244" y="7794"/>
                    <a:pt x="31617" y="8603"/>
                  </a:cubicBezTo>
                  <a:cubicBezTo>
                    <a:pt x="33431" y="9779"/>
                    <a:pt x="34779" y="11127"/>
                    <a:pt x="36151" y="12867"/>
                  </a:cubicBezTo>
                  <a:cubicBezTo>
                    <a:pt x="39117" y="16838"/>
                    <a:pt x="40220" y="23186"/>
                    <a:pt x="36053" y="26617"/>
                  </a:cubicBezTo>
                  <a:cubicBezTo>
                    <a:pt x="36225" y="25906"/>
                    <a:pt x="36494" y="25171"/>
                    <a:pt x="36592" y="24460"/>
                  </a:cubicBezTo>
                  <a:cubicBezTo>
                    <a:pt x="36690" y="23357"/>
                    <a:pt x="36592" y="22279"/>
                    <a:pt x="36421" y="21200"/>
                  </a:cubicBezTo>
                  <a:cubicBezTo>
                    <a:pt x="35955" y="19289"/>
                    <a:pt x="35244" y="17745"/>
                    <a:pt x="34068" y="16201"/>
                  </a:cubicBezTo>
                  <a:cubicBezTo>
                    <a:pt x="33431" y="15392"/>
                    <a:pt x="32793" y="14755"/>
                    <a:pt x="31985" y="14117"/>
                  </a:cubicBezTo>
                  <a:cubicBezTo>
                    <a:pt x="31421" y="13676"/>
                    <a:pt x="30882" y="13211"/>
                    <a:pt x="30244" y="12867"/>
                  </a:cubicBezTo>
                  <a:cubicBezTo>
                    <a:pt x="29632" y="12500"/>
                    <a:pt x="28995" y="12132"/>
                    <a:pt x="28259" y="11863"/>
                  </a:cubicBezTo>
                  <a:cubicBezTo>
                    <a:pt x="27181" y="11397"/>
                    <a:pt x="26176" y="11127"/>
                    <a:pt x="25000" y="10858"/>
                  </a:cubicBezTo>
                  <a:cubicBezTo>
                    <a:pt x="23725" y="10588"/>
                    <a:pt x="22549" y="10588"/>
                    <a:pt x="21372" y="10515"/>
                  </a:cubicBezTo>
                  <a:cubicBezTo>
                    <a:pt x="20122" y="10515"/>
                    <a:pt x="18848" y="10784"/>
                    <a:pt x="17573" y="10956"/>
                  </a:cubicBezTo>
                  <a:cubicBezTo>
                    <a:pt x="16667" y="11127"/>
                    <a:pt x="15858" y="11397"/>
                    <a:pt x="14951" y="11691"/>
                  </a:cubicBezTo>
                  <a:cubicBezTo>
                    <a:pt x="7225" y="14522"/>
                    <a:pt x="1684" y="21699"/>
                    <a:pt x="97" y="29634"/>
                  </a:cubicBezTo>
                  <a:lnTo>
                    <a:pt x="97" y="29634"/>
                  </a:lnTo>
                  <a:cubicBezTo>
                    <a:pt x="673" y="26778"/>
                    <a:pt x="1814" y="24210"/>
                    <a:pt x="3456" y="21642"/>
                  </a:cubicBezTo>
                  <a:cubicBezTo>
                    <a:pt x="3726" y="21200"/>
                    <a:pt x="3996" y="20833"/>
                    <a:pt x="4265" y="20465"/>
                  </a:cubicBezTo>
                  <a:cubicBezTo>
                    <a:pt x="4902" y="19730"/>
                    <a:pt x="5442" y="19019"/>
                    <a:pt x="6079" y="18284"/>
                  </a:cubicBezTo>
                  <a:cubicBezTo>
                    <a:pt x="6986" y="17304"/>
                    <a:pt x="7966" y="16397"/>
                    <a:pt x="9069" y="15563"/>
                  </a:cubicBezTo>
                  <a:cubicBezTo>
                    <a:pt x="10147" y="14755"/>
                    <a:pt x="11152" y="14215"/>
                    <a:pt x="12329" y="13578"/>
                  </a:cubicBezTo>
                  <a:cubicBezTo>
                    <a:pt x="14412" y="12500"/>
                    <a:pt x="16569" y="11863"/>
                    <a:pt x="18921" y="11691"/>
                  </a:cubicBezTo>
                  <a:cubicBezTo>
                    <a:pt x="19424" y="11642"/>
                    <a:pt x="19945" y="11617"/>
                    <a:pt x="20465" y="11617"/>
                  </a:cubicBezTo>
                  <a:cubicBezTo>
                    <a:pt x="20986" y="11617"/>
                    <a:pt x="21507" y="11642"/>
                    <a:pt x="22010" y="11691"/>
                  </a:cubicBezTo>
                  <a:cubicBezTo>
                    <a:pt x="23014" y="11765"/>
                    <a:pt x="23921" y="11961"/>
                    <a:pt x="24828" y="12230"/>
                  </a:cubicBezTo>
                  <a:cubicBezTo>
                    <a:pt x="28995" y="13407"/>
                    <a:pt x="33235" y="17034"/>
                    <a:pt x="32597" y="21642"/>
                  </a:cubicBezTo>
                  <a:cubicBezTo>
                    <a:pt x="32426" y="21200"/>
                    <a:pt x="32156" y="20735"/>
                    <a:pt x="31887" y="20294"/>
                  </a:cubicBezTo>
                  <a:cubicBezTo>
                    <a:pt x="31421" y="19558"/>
                    <a:pt x="30882" y="19019"/>
                    <a:pt x="30342" y="18480"/>
                  </a:cubicBezTo>
                  <a:cubicBezTo>
                    <a:pt x="28995" y="17304"/>
                    <a:pt x="27450" y="16470"/>
                    <a:pt x="25735" y="16029"/>
                  </a:cubicBezTo>
                  <a:cubicBezTo>
                    <a:pt x="24577" y="15726"/>
                    <a:pt x="23419" y="15584"/>
                    <a:pt x="22271" y="15584"/>
                  </a:cubicBezTo>
                  <a:cubicBezTo>
                    <a:pt x="20358" y="15584"/>
                    <a:pt x="18474" y="15977"/>
                    <a:pt x="16667" y="16666"/>
                  </a:cubicBezTo>
                  <a:cubicBezTo>
                    <a:pt x="16299" y="16838"/>
                    <a:pt x="16029" y="16936"/>
                    <a:pt x="15662" y="17107"/>
                  </a:cubicBezTo>
                  <a:cubicBezTo>
                    <a:pt x="14951" y="17475"/>
                    <a:pt x="14314" y="17843"/>
                    <a:pt x="13677" y="18284"/>
                  </a:cubicBezTo>
                  <a:cubicBezTo>
                    <a:pt x="12966" y="18750"/>
                    <a:pt x="12402" y="19191"/>
                    <a:pt x="11789" y="19730"/>
                  </a:cubicBezTo>
                  <a:cubicBezTo>
                    <a:pt x="11152" y="20367"/>
                    <a:pt x="10515" y="20906"/>
                    <a:pt x="9976" y="21544"/>
                  </a:cubicBezTo>
                  <a:cubicBezTo>
                    <a:pt x="9412" y="22279"/>
                    <a:pt x="8971" y="22916"/>
                    <a:pt x="8432" y="23627"/>
                  </a:cubicBezTo>
                  <a:cubicBezTo>
                    <a:pt x="3187" y="31788"/>
                    <a:pt x="4363" y="42106"/>
                    <a:pt x="9608" y="49631"/>
                  </a:cubicBezTo>
                  <a:cubicBezTo>
                    <a:pt x="9338" y="49165"/>
                    <a:pt x="9069" y="48724"/>
                    <a:pt x="8799" y="48258"/>
                  </a:cubicBezTo>
                  <a:cubicBezTo>
                    <a:pt x="8236" y="47351"/>
                    <a:pt x="7892" y="46444"/>
                    <a:pt x="7427" y="45464"/>
                  </a:cubicBezTo>
                  <a:cubicBezTo>
                    <a:pt x="7255" y="44998"/>
                    <a:pt x="7059" y="44459"/>
                    <a:pt x="6888" y="44018"/>
                  </a:cubicBezTo>
                  <a:cubicBezTo>
                    <a:pt x="6520" y="43013"/>
                    <a:pt x="6348" y="42106"/>
                    <a:pt x="6079" y="41102"/>
                  </a:cubicBezTo>
                  <a:cubicBezTo>
                    <a:pt x="5172" y="37033"/>
                    <a:pt x="5270" y="33063"/>
                    <a:pt x="6618" y="29166"/>
                  </a:cubicBezTo>
                  <a:cubicBezTo>
                    <a:pt x="7157" y="27720"/>
                    <a:pt x="7794" y="26249"/>
                    <a:pt x="8603" y="24901"/>
                  </a:cubicBezTo>
                  <a:cubicBezTo>
                    <a:pt x="9780" y="23088"/>
                    <a:pt x="11152" y="21740"/>
                    <a:pt x="12868" y="20367"/>
                  </a:cubicBezTo>
                  <a:cubicBezTo>
                    <a:pt x="14987" y="18771"/>
                    <a:pt x="17783" y="17720"/>
                    <a:pt x="20455" y="17720"/>
                  </a:cubicBezTo>
                  <a:cubicBezTo>
                    <a:pt x="22790" y="17720"/>
                    <a:pt x="25030" y="18522"/>
                    <a:pt x="26642" y="20465"/>
                  </a:cubicBezTo>
                  <a:cubicBezTo>
                    <a:pt x="25906" y="20294"/>
                    <a:pt x="25171" y="20024"/>
                    <a:pt x="24460" y="19926"/>
                  </a:cubicBezTo>
                  <a:cubicBezTo>
                    <a:pt x="24166" y="19899"/>
                    <a:pt x="23869" y="19887"/>
                    <a:pt x="23572" y="19887"/>
                  </a:cubicBezTo>
                  <a:cubicBezTo>
                    <a:pt x="22781" y="19887"/>
                    <a:pt x="21984" y="19973"/>
                    <a:pt x="21201" y="20098"/>
                  </a:cubicBezTo>
                  <a:cubicBezTo>
                    <a:pt x="19289" y="20563"/>
                    <a:pt x="17745" y="21274"/>
                    <a:pt x="16225" y="22450"/>
                  </a:cubicBezTo>
                  <a:cubicBezTo>
                    <a:pt x="15392" y="23088"/>
                    <a:pt x="14755" y="23725"/>
                    <a:pt x="14142" y="24534"/>
                  </a:cubicBezTo>
                  <a:cubicBezTo>
                    <a:pt x="13677" y="25073"/>
                    <a:pt x="13235" y="25637"/>
                    <a:pt x="12868" y="26249"/>
                  </a:cubicBezTo>
                  <a:cubicBezTo>
                    <a:pt x="12500" y="26886"/>
                    <a:pt x="12132" y="27524"/>
                    <a:pt x="11863" y="28259"/>
                  </a:cubicBezTo>
                  <a:cubicBezTo>
                    <a:pt x="11422" y="29337"/>
                    <a:pt x="11152" y="30342"/>
                    <a:pt x="10883" y="31519"/>
                  </a:cubicBezTo>
                  <a:cubicBezTo>
                    <a:pt x="10613" y="32793"/>
                    <a:pt x="10613" y="33969"/>
                    <a:pt x="10515" y="35146"/>
                  </a:cubicBezTo>
                  <a:cubicBezTo>
                    <a:pt x="10515" y="36396"/>
                    <a:pt x="10784" y="37670"/>
                    <a:pt x="10956" y="38945"/>
                  </a:cubicBezTo>
                  <a:cubicBezTo>
                    <a:pt x="11152" y="39852"/>
                    <a:pt x="11422" y="40660"/>
                    <a:pt x="11691" y="41567"/>
                  </a:cubicBezTo>
                  <a:cubicBezTo>
                    <a:pt x="14583" y="49435"/>
                    <a:pt x="22010" y="55072"/>
                    <a:pt x="30171" y="56518"/>
                  </a:cubicBezTo>
                  <a:cubicBezTo>
                    <a:pt x="27083" y="55954"/>
                    <a:pt x="24362" y="54777"/>
                    <a:pt x="21642" y="53062"/>
                  </a:cubicBezTo>
                  <a:cubicBezTo>
                    <a:pt x="21201" y="52792"/>
                    <a:pt x="20833" y="52523"/>
                    <a:pt x="20465" y="52253"/>
                  </a:cubicBezTo>
                  <a:cubicBezTo>
                    <a:pt x="19755" y="51616"/>
                    <a:pt x="19019" y="51077"/>
                    <a:pt x="18309" y="50439"/>
                  </a:cubicBezTo>
                  <a:cubicBezTo>
                    <a:pt x="17304" y="49533"/>
                    <a:pt x="16397" y="48528"/>
                    <a:pt x="15588" y="47449"/>
                  </a:cubicBezTo>
                  <a:cubicBezTo>
                    <a:pt x="14755" y="46371"/>
                    <a:pt x="14216" y="45366"/>
                    <a:pt x="13578" y="44190"/>
                  </a:cubicBezTo>
                  <a:cubicBezTo>
                    <a:pt x="12500" y="42106"/>
                    <a:pt x="11863" y="39925"/>
                    <a:pt x="11691" y="37572"/>
                  </a:cubicBezTo>
                  <a:cubicBezTo>
                    <a:pt x="11593" y="36592"/>
                    <a:pt x="11593" y="35489"/>
                    <a:pt x="11691" y="34509"/>
                  </a:cubicBezTo>
                  <a:cubicBezTo>
                    <a:pt x="11789" y="33504"/>
                    <a:pt x="11961" y="32597"/>
                    <a:pt x="12231" y="31690"/>
                  </a:cubicBezTo>
                  <a:cubicBezTo>
                    <a:pt x="13330" y="27796"/>
                    <a:pt x="16571" y="23837"/>
                    <a:pt x="20752" y="23837"/>
                  </a:cubicBezTo>
                  <a:cubicBezTo>
                    <a:pt x="21044" y="23837"/>
                    <a:pt x="21341" y="23856"/>
                    <a:pt x="21642" y="23896"/>
                  </a:cubicBezTo>
                  <a:cubicBezTo>
                    <a:pt x="21201" y="24092"/>
                    <a:pt x="20735" y="24362"/>
                    <a:pt x="20294" y="24632"/>
                  </a:cubicBezTo>
                  <a:cubicBezTo>
                    <a:pt x="19559" y="25073"/>
                    <a:pt x="19019" y="25637"/>
                    <a:pt x="18480" y="26176"/>
                  </a:cubicBezTo>
                  <a:cubicBezTo>
                    <a:pt x="17304" y="27524"/>
                    <a:pt x="16495" y="29068"/>
                    <a:pt x="16029" y="30783"/>
                  </a:cubicBezTo>
                  <a:cubicBezTo>
                    <a:pt x="15221" y="33871"/>
                    <a:pt x="15588" y="36960"/>
                    <a:pt x="16667" y="39852"/>
                  </a:cubicBezTo>
                  <a:cubicBezTo>
                    <a:pt x="16838" y="40219"/>
                    <a:pt x="16936" y="40489"/>
                    <a:pt x="17132" y="40832"/>
                  </a:cubicBezTo>
                  <a:cubicBezTo>
                    <a:pt x="17475" y="41567"/>
                    <a:pt x="17843" y="42204"/>
                    <a:pt x="18309" y="42842"/>
                  </a:cubicBezTo>
                  <a:cubicBezTo>
                    <a:pt x="18750" y="43552"/>
                    <a:pt x="19216" y="44092"/>
                    <a:pt x="19755" y="44729"/>
                  </a:cubicBezTo>
                  <a:cubicBezTo>
                    <a:pt x="20392" y="45366"/>
                    <a:pt x="20931" y="46003"/>
                    <a:pt x="21568" y="46542"/>
                  </a:cubicBezTo>
                  <a:cubicBezTo>
                    <a:pt x="22279" y="47082"/>
                    <a:pt x="22916" y="47547"/>
                    <a:pt x="23652" y="48087"/>
                  </a:cubicBezTo>
                  <a:cubicBezTo>
                    <a:pt x="27269" y="50418"/>
                    <a:pt x="31318" y="51481"/>
                    <a:pt x="35361" y="51481"/>
                  </a:cubicBezTo>
                  <a:cubicBezTo>
                    <a:pt x="40411" y="51481"/>
                    <a:pt x="45452" y="49823"/>
                    <a:pt x="49631" y="46910"/>
                  </a:cubicBezTo>
                  <a:lnTo>
                    <a:pt x="49631" y="46910"/>
                  </a:lnTo>
                  <a:cubicBezTo>
                    <a:pt x="49190" y="47180"/>
                    <a:pt x="48724" y="47449"/>
                    <a:pt x="48283" y="47719"/>
                  </a:cubicBezTo>
                  <a:cubicBezTo>
                    <a:pt x="47376" y="48258"/>
                    <a:pt x="46469" y="48626"/>
                    <a:pt x="45464" y="49091"/>
                  </a:cubicBezTo>
                  <a:cubicBezTo>
                    <a:pt x="45023" y="49263"/>
                    <a:pt x="44460" y="49435"/>
                    <a:pt x="44018" y="49631"/>
                  </a:cubicBezTo>
                  <a:cubicBezTo>
                    <a:pt x="43014" y="49998"/>
                    <a:pt x="42107" y="50170"/>
                    <a:pt x="41126" y="50439"/>
                  </a:cubicBezTo>
                  <a:cubicBezTo>
                    <a:pt x="39371" y="50828"/>
                    <a:pt x="37639" y="51032"/>
                    <a:pt x="35925" y="51032"/>
                  </a:cubicBezTo>
                  <a:cubicBezTo>
                    <a:pt x="33642" y="51032"/>
                    <a:pt x="31392" y="50670"/>
                    <a:pt x="29166" y="49900"/>
                  </a:cubicBezTo>
                  <a:cubicBezTo>
                    <a:pt x="27720" y="49361"/>
                    <a:pt x="26274" y="48724"/>
                    <a:pt x="24902" y="47915"/>
                  </a:cubicBezTo>
                  <a:cubicBezTo>
                    <a:pt x="23088" y="46739"/>
                    <a:pt x="21740" y="45366"/>
                    <a:pt x="20392" y="43650"/>
                  </a:cubicBezTo>
                  <a:cubicBezTo>
                    <a:pt x="17402" y="39656"/>
                    <a:pt x="16299" y="33332"/>
                    <a:pt x="20465" y="29877"/>
                  </a:cubicBezTo>
                  <a:lnTo>
                    <a:pt x="20465" y="29877"/>
                  </a:lnTo>
                  <a:cubicBezTo>
                    <a:pt x="20294" y="30612"/>
                    <a:pt x="20024" y="31323"/>
                    <a:pt x="19926" y="32058"/>
                  </a:cubicBezTo>
                  <a:cubicBezTo>
                    <a:pt x="19828" y="33136"/>
                    <a:pt x="19926" y="34239"/>
                    <a:pt x="20122" y="35317"/>
                  </a:cubicBezTo>
                  <a:cubicBezTo>
                    <a:pt x="20563" y="37229"/>
                    <a:pt x="21299" y="38749"/>
                    <a:pt x="22475" y="40293"/>
                  </a:cubicBezTo>
                  <a:cubicBezTo>
                    <a:pt x="23088" y="41102"/>
                    <a:pt x="23725" y="41739"/>
                    <a:pt x="24558" y="42376"/>
                  </a:cubicBezTo>
                  <a:cubicBezTo>
                    <a:pt x="25098" y="42842"/>
                    <a:pt x="25637" y="43283"/>
                    <a:pt x="26274" y="43650"/>
                  </a:cubicBezTo>
                  <a:cubicBezTo>
                    <a:pt x="26911" y="44018"/>
                    <a:pt x="27524" y="44386"/>
                    <a:pt x="28259" y="44655"/>
                  </a:cubicBezTo>
                  <a:cubicBezTo>
                    <a:pt x="29338" y="45096"/>
                    <a:pt x="30342" y="45366"/>
                    <a:pt x="31519" y="45636"/>
                  </a:cubicBezTo>
                  <a:cubicBezTo>
                    <a:pt x="32793" y="45905"/>
                    <a:pt x="33970" y="45905"/>
                    <a:pt x="35146" y="46003"/>
                  </a:cubicBezTo>
                  <a:cubicBezTo>
                    <a:pt x="36421" y="46003"/>
                    <a:pt x="37671" y="45734"/>
                    <a:pt x="38945" y="45562"/>
                  </a:cubicBezTo>
                  <a:cubicBezTo>
                    <a:pt x="39852" y="45366"/>
                    <a:pt x="40661" y="45096"/>
                    <a:pt x="41568" y="44827"/>
                  </a:cubicBezTo>
                  <a:cubicBezTo>
                    <a:pt x="49205" y="42028"/>
                    <a:pt x="54708" y="34983"/>
                    <a:pt x="56365" y="27134"/>
                  </a:cubicBezTo>
                  <a:lnTo>
                    <a:pt x="56365" y="27134"/>
                  </a:lnTo>
                  <a:cubicBezTo>
                    <a:pt x="55773" y="29902"/>
                    <a:pt x="54655" y="32389"/>
                    <a:pt x="53087" y="34876"/>
                  </a:cubicBezTo>
                  <a:cubicBezTo>
                    <a:pt x="52793" y="35317"/>
                    <a:pt x="52523" y="35685"/>
                    <a:pt x="52253" y="36053"/>
                  </a:cubicBezTo>
                  <a:cubicBezTo>
                    <a:pt x="51616" y="36763"/>
                    <a:pt x="51077" y="37499"/>
                    <a:pt x="50440" y="38210"/>
                  </a:cubicBezTo>
                  <a:cubicBezTo>
                    <a:pt x="49533" y="39214"/>
                    <a:pt x="48553" y="40121"/>
                    <a:pt x="47450" y="40930"/>
                  </a:cubicBezTo>
                  <a:cubicBezTo>
                    <a:pt x="46371" y="41739"/>
                    <a:pt x="45366" y="42302"/>
                    <a:pt x="44190" y="42915"/>
                  </a:cubicBezTo>
                  <a:cubicBezTo>
                    <a:pt x="42107" y="44018"/>
                    <a:pt x="39950" y="44655"/>
                    <a:pt x="37597" y="44827"/>
                  </a:cubicBezTo>
                  <a:cubicBezTo>
                    <a:pt x="37095" y="44876"/>
                    <a:pt x="36574" y="44900"/>
                    <a:pt x="36053" y="44900"/>
                  </a:cubicBezTo>
                  <a:cubicBezTo>
                    <a:pt x="35532" y="44900"/>
                    <a:pt x="35011" y="44876"/>
                    <a:pt x="34509" y="44827"/>
                  </a:cubicBezTo>
                  <a:cubicBezTo>
                    <a:pt x="33504" y="44729"/>
                    <a:pt x="32597" y="44557"/>
                    <a:pt x="31690" y="44288"/>
                  </a:cubicBezTo>
                  <a:cubicBezTo>
                    <a:pt x="27548" y="43111"/>
                    <a:pt x="23284" y="39484"/>
                    <a:pt x="23921" y="34876"/>
                  </a:cubicBezTo>
                  <a:lnTo>
                    <a:pt x="23921" y="34876"/>
                  </a:lnTo>
                  <a:cubicBezTo>
                    <a:pt x="24093" y="35317"/>
                    <a:pt x="24362" y="35759"/>
                    <a:pt x="24632" y="36224"/>
                  </a:cubicBezTo>
                  <a:cubicBezTo>
                    <a:pt x="25098" y="36960"/>
                    <a:pt x="25637" y="37499"/>
                    <a:pt x="26176" y="38038"/>
                  </a:cubicBezTo>
                  <a:cubicBezTo>
                    <a:pt x="27548" y="39214"/>
                    <a:pt x="29068" y="40023"/>
                    <a:pt x="30808" y="40489"/>
                  </a:cubicBezTo>
                  <a:cubicBezTo>
                    <a:pt x="31945" y="40789"/>
                    <a:pt x="33085" y="40927"/>
                    <a:pt x="34217" y="40927"/>
                  </a:cubicBezTo>
                  <a:cubicBezTo>
                    <a:pt x="36136" y="40927"/>
                    <a:pt x="38033" y="40530"/>
                    <a:pt x="39852" y="39852"/>
                  </a:cubicBezTo>
                  <a:cubicBezTo>
                    <a:pt x="40220" y="39656"/>
                    <a:pt x="40489" y="39582"/>
                    <a:pt x="40857" y="39386"/>
                  </a:cubicBezTo>
                  <a:cubicBezTo>
                    <a:pt x="41568" y="39043"/>
                    <a:pt x="42205" y="38675"/>
                    <a:pt x="42842" y="38210"/>
                  </a:cubicBezTo>
                  <a:cubicBezTo>
                    <a:pt x="43577" y="37768"/>
                    <a:pt x="44116" y="37303"/>
                    <a:pt x="44754" y="36763"/>
                  </a:cubicBezTo>
                  <a:cubicBezTo>
                    <a:pt x="45366" y="36126"/>
                    <a:pt x="46004" y="35587"/>
                    <a:pt x="46543" y="34950"/>
                  </a:cubicBezTo>
                  <a:cubicBezTo>
                    <a:pt x="47106" y="34239"/>
                    <a:pt x="47548" y="33602"/>
                    <a:pt x="48087" y="32867"/>
                  </a:cubicBezTo>
                  <a:cubicBezTo>
                    <a:pt x="53356" y="24730"/>
                    <a:pt x="52180" y="14387"/>
                    <a:pt x="46910" y="6887"/>
                  </a:cubicBezTo>
                  <a:lnTo>
                    <a:pt x="46910" y="6887"/>
                  </a:lnTo>
                  <a:cubicBezTo>
                    <a:pt x="47180" y="7328"/>
                    <a:pt x="47450" y="7794"/>
                    <a:pt x="47744" y="8235"/>
                  </a:cubicBezTo>
                  <a:cubicBezTo>
                    <a:pt x="48283" y="9142"/>
                    <a:pt x="48626" y="10049"/>
                    <a:pt x="49092" y="11054"/>
                  </a:cubicBezTo>
                  <a:cubicBezTo>
                    <a:pt x="49263" y="11495"/>
                    <a:pt x="49459" y="12034"/>
                    <a:pt x="49631" y="12500"/>
                  </a:cubicBezTo>
                  <a:cubicBezTo>
                    <a:pt x="49999" y="13480"/>
                    <a:pt x="50170" y="14387"/>
                    <a:pt x="50440" y="15392"/>
                  </a:cubicBezTo>
                  <a:cubicBezTo>
                    <a:pt x="51347" y="19460"/>
                    <a:pt x="51273" y="23455"/>
                    <a:pt x="49900" y="27352"/>
                  </a:cubicBezTo>
                  <a:cubicBezTo>
                    <a:pt x="49361" y="28798"/>
                    <a:pt x="48724" y="30244"/>
                    <a:pt x="47915" y="31617"/>
                  </a:cubicBezTo>
                  <a:cubicBezTo>
                    <a:pt x="46739" y="33406"/>
                    <a:pt x="45366" y="34778"/>
                    <a:pt x="43651" y="36126"/>
                  </a:cubicBezTo>
                  <a:cubicBezTo>
                    <a:pt x="41525" y="37727"/>
                    <a:pt x="38718" y="38787"/>
                    <a:pt x="36042" y="38787"/>
                  </a:cubicBezTo>
                  <a:cubicBezTo>
                    <a:pt x="33719" y="38787"/>
                    <a:pt x="31496" y="37989"/>
                    <a:pt x="29901" y="36053"/>
                  </a:cubicBezTo>
                  <a:lnTo>
                    <a:pt x="29901" y="36053"/>
                  </a:lnTo>
                  <a:cubicBezTo>
                    <a:pt x="30612" y="36224"/>
                    <a:pt x="31347" y="36494"/>
                    <a:pt x="32058" y="36592"/>
                  </a:cubicBezTo>
                  <a:cubicBezTo>
                    <a:pt x="32340" y="36611"/>
                    <a:pt x="32620" y="36620"/>
                    <a:pt x="32899" y="36620"/>
                  </a:cubicBezTo>
                  <a:cubicBezTo>
                    <a:pt x="33712" y="36620"/>
                    <a:pt x="34515" y="36542"/>
                    <a:pt x="35318" y="36396"/>
                  </a:cubicBezTo>
                  <a:cubicBezTo>
                    <a:pt x="37229" y="35955"/>
                    <a:pt x="38774" y="35219"/>
                    <a:pt x="40318" y="34043"/>
                  </a:cubicBezTo>
                  <a:cubicBezTo>
                    <a:pt x="41126" y="33406"/>
                    <a:pt x="41764" y="32793"/>
                    <a:pt x="42401" y="31960"/>
                  </a:cubicBezTo>
                  <a:cubicBezTo>
                    <a:pt x="42842" y="31421"/>
                    <a:pt x="43283" y="30881"/>
                    <a:pt x="43651" y="30244"/>
                  </a:cubicBezTo>
                  <a:cubicBezTo>
                    <a:pt x="44018" y="29607"/>
                    <a:pt x="44386" y="28970"/>
                    <a:pt x="44656" y="28259"/>
                  </a:cubicBezTo>
                  <a:cubicBezTo>
                    <a:pt x="45097" y="27156"/>
                    <a:pt x="45366" y="26176"/>
                    <a:pt x="45660" y="24999"/>
                  </a:cubicBezTo>
                  <a:cubicBezTo>
                    <a:pt x="45930" y="23725"/>
                    <a:pt x="45930" y="22548"/>
                    <a:pt x="46004" y="21372"/>
                  </a:cubicBezTo>
                  <a:cubicBezTo>
                    <a:pt x="46004" y="20098"/>
                    <a:pt x="45734" y="18848"/>
                    <a:pt x="45562" y="17573"/>
                  </a:cubicBezTo>
                  <a:cubicBezTo>
                    <a:pt x="45366" y="16666"/>
                    <a:pt x="45097" y="15858"/>
                    <a:pt x="44827" y="14951"/>
                  </a:cubicBezTo>
                  <a:cubicBezTo>
                    <a:pt x="42028" y="7313"/>
                    <a:pt x="34983" y="1810"/>
                    <a:pt x="27134" y="1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 name="Google Shape;1552;p39"/>
          <p:cNvGrpSpPr/>
          <p:nvPr/>
        </p:nvGrpSpPr>
        <p:grpSpPr>
          <a:xfrm>
            <a:off x="4266526" y="2335871"/>
            <a:ext cx="610929" cy="610920"/>
            <a:chOff x="34297" y="389969"/>
            <a:chExt cx="590612" cy="590603"/>
          </a:xfrm>
        </p:grpSpPr>
        <p:sp>
          <p:nvSpPr>
            <p:cNvPr id="1553" name="Google Shape;1553;p39"/>
            <p:cNvSpPr/>
            <p:nvPr/>
          </p:nvSpPr>
          <p:spPr>
            <a:xfrm>
              <a:off x="34297" y="389969"/>
              <a:ext cx="590612" cy="590603"/>
            </a:xfrm>
            <a:custGeom>
              <a:rect b="b" l="l" r="r" t="t"/>
              <a:pathLst>
                <a:path extrusionOk="0" h="72914" w="72915">
                  <a:moveTo>
                    <a:pt x="36470" y="0"/>
                  </a:moveTo>
                  <a:cubicBezTo>
                    <a:pt x="16323" y="0"/>
                    <a:pt x="1" y="16323"/>
                    <a:pt x="1" y="36445"/>
                  </a:cubicBezTo>
                  <a:cubicBezTo>
                    <a:pt x="1" y="48405"/>
                    <a:pt x="5760" y="59042"/>
                    <a:pt x="14681" y="65684"/>
                  </a:cubicBezTo>
                  <a:cubicBezTo>
                    <a:pt x="15172" y="66051"/>
                    <a:pt x="15686" y="66419"/>
                    <a:pt x="16201" y="66762"/>
                  </a:cubicBezTo>
                  <a:cubicBezTo>
                    <a:pt x="20294" y="69507"/>
                    <a:pt x="24951" y="71419"/>
                    <a:pt x="29975" y="72326"/>
                  </a:cubicBezTo>
                  <a:cubicBezTo>
                    <a:pt x="32083" y="72718"/>
                    <a:pt x="34239" y="72914"/>
                    <a:pt x="36470" y="72914"/>
                  </a:cubicBezTo>
                  <a:cubicBezTo>
                    <a:pt x="43969" y="72914"/>
                    <a:pt x="50930" y="70634"/>
                    <a:pt x="56714" y="66762"/>
                  </a:cubicBezTo>
                  <a:cubicBezTo>
                    <a:pt x="57253" y="66419"/>
                    <a:pt x="57743" y="66051"/>
                    <a:pt x="58258" y="65684"/>
                  </a:cubicBezTo>
                  <a:cubicBezTo>
                    <a:pt x="67155" y="59042"/>
                    <a:pt x="72914" y="48405"/>
                    <a:pt x="72914" y="36445"/>
                  </a:cubicBezTo>
                  <a:cubicBezTo>
                    <a:pt x="72914" y="16323"/>
                    <a:pt x="56591" y="0"/>
                    <a:pt x="364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9"/>
            <p:cNvSpPr/>
            <p:nvPr/>
          </p:nvSpPr>
          <p:spPr>
            <a:xfrm>
              <a:off x="84525" y="397713"/>
              <a:ext cx="424448" cy="495995"/>
            </a:xfrm>
            <a:custGeom>
              <a:rect b="b" l="l" r="r" t="t"/>
              <a:pathLst>
                <a:path extrusionOk="0" h="61234" w="52401">
                  <a:moveTo>
                    <a:pt x="3456" y="0"/>
                  </a:moveTo>
                  <a:lnTo>
                    <a:pt x="15343" y="22107"/>
                  </a:lnTo>
                  <a:lnTo>
                    <a:pt x="0" y="9215"/>
                  </a:lnTo>
                  <a:lnTo>
                    <a:pt x="0" y="9215"/>
                  </a:lnTo>
                  <a:cubicBezTo>
                    <a:pt x="1" y="9216"/>
                    <a:pt x="19436" y="49116"/>
                    <a:pt x="27524" y="57203"/>
                  </a:cubicBezTo>
                  <a:cubicBezTo>
                    <a:pt x="30210" y="59890"/>
                    <a:pt x="33729" y="61233"/>
                    <a:pt x="37247" y="61233"/>
                  </a:cubicBezTo>
                  <a:cubicBezTo>
                    <a:pt x="40532" y="61233"/>
                    <a:pt x="43816" y="60062"/>
                    <a:pt x="46420" y="57718"/>
                  </a:cubicBezTo>
                  <a:cubicBezTo>
                    <a:pt x="52302" y="52400"/>
                    <a:pt x="52400" y="43184"/>
                    <a:pt x="46788" y="37596"/>
                  </a:cubicBezTo>
                  <a:lnTo>
                    <a:pt x="13284" y="4093"/>
                  </a:lnTo>
                  <a:lnTo>
                    <a:pt x="17598" y="14117"/>
                  </a:lnTo>
                  <a:lnTo>
                    <a:pt x="34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9"/>
            <p:cNvSpPr/>
            <p:nvPr/>
          </p:nvSpPr>
          <p:spPr>
            <a:xfrm>
              <a:off x="171478" y="530520"/>
              <a:ext cx="312077" cy="349207"/>
            </a:xfrm>
            <a:custGeom>
              <a:rect b="b" l="l" r="r" t="t"/>
              <a:pathLst>
                <a:path extrusionOk="0" h="43112" w="38528">
                  <a:moveTo>
                    <a:pt x="11152" y="0"/>
                  </a:moveTo>
                  <a:lnTo>
                    <a:pt x="16053" y="11544"/>
                  </a:lnTo>
                  <a:lnTo>
                    <a:pt x="3235" y="491"/>
                  </a:lnTo>
                  <a:lnTo>
                    <a:pt x="16029" y="24289"/>
                  </a:lnTo>
                  <a:lnTo>
                    <a:pt x="0" y="6348"/>
                  </a:lnTo>
                  <a:lnTo>
                    <a:pt x="0" y="6348"/>
                  </a:lnTo>
                  <a:cubicBezTo>
                    <a:pt x="6029" y="18235"/>
                    <a:pt x="12328" y="33896"/>
                    <a:pt x="18014" y="39582"/>
                  </a:cubicBezTo>
                  <a:cubicBezTo>
                    <a:pt x="20269" y="41861"/>
                    <a:pt x="23284" y="43111"/>
                    <a:pt x="26494" y="43111"/>
                  </a:cubicBezTo>
                  <a:cubicBezTo>
                    <a:pt x="29484" y="43111"/>
                    <a:pt x="32327" y="42008"/>
                    <a:pt x="34533" y="40023"/>
                  </a:cubicBezTo>
                  <a:cubicBezTo>
                    <a:pt x="36959" y="37817"/>
                    <a:pt x="38356" y="34803"/>
                    <a:pt x="38430" y="31470"/>
                  </a:cubicBezTo>
                  <a:cubicBezTo>
                    <a:pt x="38528" y="28112"/>
                    <a:pt x="37204" y="24828"/>
                    <a:pt x="34827" y="22426"/>
                  </a:cubicBezTo>
                  <a:lnTo>
                    <a:pt x="111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9"/>
            <p:cNvSpPr/>
            <p:nvPr/>
          </p:nvSpPr>
          <p:spPr>
            <a:xfrm>
              <a:off x="477990" y="586103"/>
              <a:ext cx="123493" cy="123493"/>
            </a:xfrm>
            <a:custGeom>
              <a:rect b="b" l="l" r="r" t="t"/>
              <a:pathLst>
                <a:path extrusionOk="0" h="15246" w="15246">
                  <a:moveTo>
                    <a:pt x="7623" y="1"/>
                  </a:moveTo>
                  <a:lnTo>
                    <a:pt x="6863" y="6863"/>
                  </a:lnTo>
                  <a:lnTo>
                    <a:pt x="1" y="7623"/>
                  </a:lnTo>
                  <a:lnTo>
                    <a:pt x="6863" y="8383"/>
                  </a:lnTo>
                  <a:lnTo>
                    <a:pt x="7623" y="15245"/>
                  </a:lnTo>
                  <a:lnTo>
                    <a:pt x="8383" y="8383"/>
                  </a:lnTo>
                  <a:lnTo>
                    <a:pt x="15245" y="7623"/>
                  </a:lnTo>
                  <a:lnTo>
                    <a:pt x="8383" y="6863"/>
                  </a:lnTo>
                  <a:lnTo>
                    <a:pt x="76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9"/>
            <p:cNvSpPr/>
            <p:nvPr/>
          </p:nvSpPr>
          <p:spPr>
            <a:xfrm>
              <a:off x="100206" y="659958"/>
              <a:ext cx="94705" cy="94900"/>
            </a:xfrm>
            <a:custGeom>
              <a:rect b="b" l="l" r="r" t="t"/>
              <a:pathLst>
                <a:path extrusionOk="0" h="11716" w="11692">
                  <a:moveTo>
                    <a:pt x="5834" y="0"/>
                  </a:moveTo>
                  <a:lnTo>
                    <a:pt x="5270" y="5269"/>
                  </a:lnTo>
                  <a:lnTo>
                    <a:pt x="1" y="5858"/>
                  </a:lnTo>
                  <a:lnTo>
                    <a:pt x="5270" y="6446"/>
                  </a:lnTo>
                  <a:lnTo>
                    <a:pt x="5834" y="11715"/>
                  </a:lnTo>
                  <a:lnTo>
                    <a:pt x="6422" y="6446"/>
                  </a:lnTo>
                  <a:lnTo>
                    <a:pt x="11691" y="5858"/>
                  </a:lnTo>
                  <a:lnTo>
                    <a:pt x="6422" y="5269"/>
                  </a:lnTo>
                  <a:lnTo>
                    <a:pt x="58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9"/>
            <p:cNvSpPr/>
            <p:nvPr/>
          </p:nvSpPr>
          <p:spPr>
            <a:xfrm>
              <a:off x="364436" y="476121"/>
              <a:ext cx="73459" cy="73661"/>
            </a:xfrm>
            <a:custGeom>
              <a:rect b="b" l="l" r="r" t="t"/>
              <a:pathLst>
                <a:path extrusionOk="0" h="9094" w="9069">
                  <a:moveTo>
                    <a:pt x="4535" y="1"/>
                  </a:moveTo>
                  <a:lnTo>
                    <a:pt x="4069" y="4094"/>
                  </a:lnTo>
                  <a:lnTo>
                    <a:pt x="1" y="4560"/>
                  </a:lnTo>
                  <a:lnTo>
                    <a:pt x="4069" y="5001"/>
                  </a:lnTo>
                  <a:lnTo>
                    <a:pt x="4535" y="9094"/>
                  </a:lnTo>
                  <a:lnTo>
                    <a:pt x="4976" y="5001"/>
                  </a:lnTo>
                  <a:lnTo>
                    <a:pt x="9069" y="4560"/>
                  </a:lnTo>
                  <a:lnTo>
                    <a:pt x="4976" y="4094"/>
                  </a:lnTo>
                  <a:lnTo>
                    <a:pt x="45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9"/>
            <p:cNvSpPr/>
            <p:nvPr/>
          </p:nvSpPr>
          <p:spPr>
            <a:xfrm>
              <a:off x="49978" y="649833"/>
              <a:ext cx="16889" cy="16880"/>
            </a:xfrm>
            <a:custGeom>
              <a:rect b="b" l="l" r="r" t="t"/>
              <a:pathLst>
                <a:path extrusionOk="0" h="2084" w="2085">
                  <a:moveTo>
                    <a:pt x="1055" y="0"/>
                  </a:moveTo>
                  <a:lnTo>
                    <a:pt x="1" y="1054"/>
                  </a:lnTo>
                  <a:lnTo>
                    <a:pt x="1055" y="2083"/>
                  </a:lnTo>
                  <a:lnTo>
                    <a:pt x="2084" y="1054"/>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9"/>
            <p:cNvSpPr/>
            <p:nvPr/>
          </p:nvSpPr>
          <p:spPr>
            <a:xfrm>
              <a:off x="292970" y="495383"/>
              <a:ext cx="16880" cy="16880"/>
            </a:xfrm>
            <a:custGeom>
              <a:rect b="b" l="l" r="r" t="t"/>
              <a:pathLst>
                <a:path extrusionOk="0" h="2084" w="2084">
                  <a:moveTo>
                    <a:pt x="1054" y="0"/>
                  </a:moveTo>
                  <a:lnTo>
                    <a:pt x="1" y="1054"/>
                  </a:lnTo>
                  <a:lnTo>
                    <a:pt x="1054" y="2084"/>
                  </a:lnTo>
                  <a:lnTo>
                    <a:pt x="2084" y="1054"/>
                  </a:lnTo>
                  <a:lnTo>
                    <a:pt x="10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9"/>
            <p:cNvSpPr/>
            <p:nvPr/>
          </p:nvSpPr>
          <p:spPr>
            <a:xfrm>
              <a:off x="114503" y="817187"/>
              <a:ext cx="16880" cy="17075"/>
            </a:xfrm>
            <a:custGeom>
              <a:rect b="b" l="l" r="r" t="t"/>
              <a:pathLst>
                <a:path extrusionOk="0" h="2108" w="2084">
                  <a:moveTo>
                    <a:pt x="1030" y="0"/>
                  </a:moveTo>
                  <a:lnTo>
                    <a:pt x="0" y="1054"/>
                  </a:lnTo>
                  <a:lnTo>
                    <a:pt x="1030" y="2108"/>
                  </a:lnTo>
                  <a:lnTo>
                    <a:pt x="2083" y="1054"/>
                  </a:lnTo>
                  <a:lnTo>
                    <a:pt x="10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9"/>
            <p:cNvSpPr/>
            <p:nvPr/>
          </p:nvSpPr>
          <p:spPr>
            <a:xfrm>
              <a:off x="480574" y="498355"/>
              <a:ext cx="16880" cy="17083"/>
            </a:xfrm>
            <a:custGeom>
              <a:rect b="b" l="l" r="r" t="t"/>
              <a:pathLst>
                <a:path extrusionOk="0" h="2109" w="2084">
                  <a:moveTo>
                    <a:pt x="1030" y="1"/>
                  </a:moveTo>
                  <a:lnTo>
                    <a:pt x="0" y="1055"/>
                  </a:lnTo>
                  <a:lnTo>
                    <a:pt x="1030" y="2109"/>
                  </a:lnTo>
                  <a:lnTo>
                    <a:pt x="2084" y="1055"/>
                  </a:lnTo>
                  <a:lnTo>
                    <a:pt x="10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9"/>
            <p:cNvSpPr/>
            <p:nvPr/>
          </p:nvSpPr>
          <p:spPr>
            <a:xfrm>
              <a:off x="545690" y="774104"/>
              <a:ext cx="16880" cy="16880"/>
            </a:xfrm>
            <a:custGeom>
              <a:rect b="b" l="l" r="r" t="t"/>
              <a:pathLst>
                <a:path extrusionOk="0" h="2084" w="2084">
                  <a:moveTo>
                    <a:pt x="1054" y="1"/>
                  </a:moveTo>
                  <a:lnTo>
                    <a:pt x="0" y="1055"/>
                  </a:lnTo>
                  <a:lnTo>
                    <a:pt x="1054" y="2084"/>
                  </a:lnTo>
                  <a:lnTo>
                    <a:pt x="2083" y="1055"/>
                  </a:lnTo>
                  <a:lnTo>
                    <a:pt x="10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9"/>
            <p:cNvSpPr/>
            <p:nvPr/>
          </p:nvSpPr>
          <p:spPr>
            <a:xfrm>
              <a:off x="389052" y="921013"/>
              <a:ext cx="16889" cy="16880"/>
            </a:xfrm>
            <a:custGeom>
              <a:rect b="b" l="l" r="r" t="t"/>
              <a:pathLst>
                <a:path extrusionOk="0" h="2084" w="2085">
                  <a:moveTo>
                    <a:pt x="1055" y="0"/>
                  </a:moveTo>
                  <a:lnTo>
                    <a:pt x="1" y="1054"/>
                  </a:lnTo>
                  <a:lnTo>
                    <a:pt x="1055" y="2083"/>
                  </a:lnTo>
                  <a:lnTo>
                    <a:pt x="2084" y="1054"/>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9"/>
            <p:cNvSpPr/>
            <p:nvPr/>
          </p:nvSpPr>
          <p:spPr>
            <a:xfrm>
              <a:off x="210982" y="828900"/>
              <a:ext cx="16880" cy="16880"/>
            </a:xfrm>
            <a:custGeom>
              <a:rect b="b" l="l" r="r" t="t"/>
              <a:pathLst>
                <a:path extrusionOk="0" h="2084" w="2084">
                  <a:moveTo>
                    <a:pt x="1054" y="0"/>
                  </a:moveTo>
                  <a:lnTo>
                    <a:pt x="0" y="1029"/>
                  </a:lnTo>
                  <a:lnTo>
                    <a:pt x="1054" y="2083"/>
                  </a:lnTo>
                  <a:lnTo>
                    <a:pt x="2084" y="1029"/>
                  </a:lnTo>
                  <a:lnTo>
                    <a:pt x="10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9"/>
            <p:cNvSpPr/>
            <p:nvPr/>
          </p:nvSpPr>
          <p:spPr>
            <a:xfrm>
              <a:off x="412081" y="568833"/>
              <a:ext cx="16889" cy="16880"/>
            </a:xfrm>
            <a:custGeom>
              <a:rect b="b" l="l" r="r" t="t"/>
              <a:pathLst>
                <a:path extrusionOk="0" h="2084" w="2085">
                  <a:moveTo>
                    <a:pt x="1055" y="1"/>
                  </a:moveTo>
                  <a:lnTo>
                    <a:pt x="1" y="1054"/>
                  </a:lnTo>
                  <a:lnTo>
                    <a:pt x="1055" y="2084"/>
                  </a:lnTo>
                  <a:lnTo>
                    <a:pt x="2084" y="1054"/>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9"/>
            <p:cNvSpPr/>
            <p:nvPr/>
          </p:nvSpPr>
          <p:spPr>
            <a:xfrm>
              <a:off x="314613" y="714382"/>
              <a:ext cx="152466" cy="150482"/>
            </a:xfrm>
            <a:custGeom>
              <a:rect b="b" l="l" r="r" t="t"/>
              <a:pathLst>
                <a:path extrusionOk="0" h="18578" w="18823">
                  <a:moveTo>
                    <a:pt x="8533" y="1"/>
                  </a:moveTo>
                  <a:cubicBezTo>
                    <a:pt x="8066" y="1"/>
                    <a:pt x="7604" y="186"/>
                    <a:pt x="7255" y="536"/>
                  </a:cubicBezTo>
                  <a:lnTo>
                    <a:pt x="711" y="7080"/>
                  </a:lnTo>
                  <a:cubicBezTo>
                    <a:pt x="123" y="7668"/>
                    <a:pt x="0" y="8575"/>
                    <a:pt x="441" y="9285"/>
                  </a:cubicBezTo>
                  <a:lnTo>
                    <a:pt x="1078" y="10339"/>
                  </a:lnTo>
                  <a:lnTo>
                    <a:pt x="1544" y="11099"/>
                  </a:lnTo>
                  <a:lnTo>
                    <a:pt x="5343" y="17373"/>
                  </a:lnTo>
                  <a:lnTo>
                    <a:pt x="5711" y="17961"/>
                  </a:lnTo>
                  <a:cubicBezTo>
                    <a:pt x="5760" y="18010"/>
                    <a:pt x="5784" y="18084"/>
                    <a:pt x="5833" y="18133"/>
                  </a:cubicBezTo>
                  <a:cubicBezTo>
                    <a:pt x="6072" y="18412"/>
                    <a:pt x="6424" y="18577"/>
                    <a:pt x="6797" y="18577"/>
                  </a:cubicBezTo>
                  <a:cubicBezTo>
                    <a:pt x="6883" y="18577"/>
                    <a:pt x="6971" y="18568"/>
                    <a:pt x="7059" y="18550"/>
                  </a:cubicBezTo>
                  <a:cubicBezTo>
                    <a:pt x="7157" y="18525"/>
                    <a:pt x="7230" y="18501"/>
                    <a:pt x="7304" y="18476"/>
                  </a:cubicBezTo>
                  <a:cubicBezTo>
                    <a:pt x="10049" y="17814"/>
                    <a:pt x="12573" y="16417"/>
                    <a:pt x="14583" y="14408"/>
                  </a:cubicBezTo>
                  <a:cubicBezTo>
                    <a:pt x="15612" y="13378"/>
                    <a:pt x="16494" y="12202"/>
                    <a:pt x="17181" y="10927"/>
                  </a:cubicBezTo>
                  <a:cubicBezTo>
                    <a:pt x="17891" y="9677"/>
                    <a:pt x="18406" y="8305"/>
                    <a:pt x="18725" y="6908"/>
                  </a:cubicBezTo>
                  <a:cubicBezTo>
                    <a:pt x="18725" y="6883"/>
                    <a:pt x="18725" y="6883"/>
                    <a:pt x="18725" y="6883"/>
                  </a:cubicBezTo>
                  <a:cubicBezTo>
                    <a:pt x="18823" y="6418"/>
                    <a:pt x="18651" y="5952"/>
                    <a:pt x="18308" y="5658"/>
                  </a:cubicBezTo>
                  <a:cubicBezTo>
                    <a:pt x="18259" y="5609"/>
                    <a:pt x="18210" y="5585"/>
                    <a:pt x="18136" y="5535"/>
                  </a:cubicBezTo>
                  <a:lnTo>
                    <a:pt x="17548" y="5168"/>
                  </a:lnTo>
                  <a:lnTo>
                    <a:pt x="15097" y="3673"/>
                  </a:lnTo>
                  <a:lnTo>
                    <a:pt x="14975" y="3624"/>
                  </a:lnTo>
                  <a:lnTo>
                    <a:pt x="14558" y="3354"/>
                  </a:lnTo>
                  <a:lnTo>
                    <a:pt x="13308" y="2594"/>
                  </a:lnTo>
                  <a:lnTo>
                    <a:pt x="12990" y="2398"/>
                  </a:lnTo>
                  <a:lnTo>
                    <a:pt x="12794" y="2300"/>
                  </a:lnTo>
                  <a:lnTo>
                    <a:pt x="11274" y="1369"/>
                  </a:lnTo>
                  <a:lnTo>
                    <a:pt x="10514" y="903"/>
                  </a:lnTo>
                  <a:lnTo>
                    <a:pt x="9460" y="266"/>
                  </a:lnTo>
                  <a:cubicBezTo>
                    <a:pt x="9172" y="87"/>
                    <a:pt x="8852" y="1"/>
                    <a:pt x="8533"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9"/>
            <p:cNvSpPr/>
            <p:nvPr/>
          </p:nvSpPr>
          <p:spPr>
            <a:xfrm>
              <a:off x="314613" y="762593"/>
              <a:ext cx="118122" cy="102271"/>
            </a:xfrm>
            <a:custGeom>
              <a:rect b="b" l="l" r="r" t="t"/>
              <a:pathLst>
                <a:path extrusionOk="0" h="12626" w="14583">
                  <a:moveTo>
                    <a:pt x="1814" y="0"/>
                  </a:moveTo>
                  <a:lnTo>
                    <a:pt x="711" y="1128"/>
                  </a:lnTo>
                  <a:cubicBezTo>
                    <a:pt x="123" y="1716"/>
                    <a:pt x="0" y="2623"/>
                    <a:pt x="441" y="3333"/>
                  </a:cubicBezTo>
                  <a:lnTo>
                    <a:pt x="1078" y="4387"/>
                  </a:lnTo>
                  <a:lnTo>
                    <a:pt x="1544" y="5147"/>
                  </a:lnTo>
                  <a:lnTo>
                    <a:pt x="5343" y="11421"/>
                  </a:lnTo>
                  <a:lnTo>
                    <a:pt x="5711" y="12009"/>
                  </a:lnTo>
                  <a:cubicBezTo>
                    <a:pt x="5760" y="12058"/>
                    <a:pt x="5784" y="12132"/>
                    <a:pt x="5833" y="12181"/>
                  </a:cubicBezTo>
                  <a:cubicBezTo>
                    <a:pt x="6072" y="12460"/>
                    <a:pt x="6424" y="12625"/>
                    <a:pt x="6797" y="12625"/>
                  </a:cubicBezTo>
                  <a:cubicBezTo>
                    <a:pt x="6883" y="12625"/>
                    <a:pt x="6971" y="12616"/>
                    <a:pt x="7059" y="12598"/>
                  </a:cubicBezTo>
                  <a:cubicBezTo>
                    <a:pt x="7157" y="12573"/>
                    <a:pt x="7230" y="12549"/>
                    <a:pt x="7304" y="12524"/>
                  </a:cubicBezTo>
                  <a:cubicBezTo>
                    <a:pt x="10048" y="11862"/>
                    <a:pt x="12573" y="10466"/>
                    <a:pt x="14582" y="8456"/>
                  </a:cubicBezTo>
                  <a:lnTo>
                    <a:pt x="14582" y="8456"/>
                  </a:lnTo>
                  <a:cubicBezTo>
                    <a:pt x="13259" y="9779"/>
                    <a:pt x="11421" y="10514"/>
                    <a:pt x="9240" y="10588"/>
                  </a:cubicBezTo>
                  <a:lnTo>
                    <a:pt x="9044" y="10588"/>
                  </a:lnTo>
                  <a:cubicBezTo>
                    <a:pt x="8676" y="10588"/>
                    <a:pt x="8259" y="10367"/>
                    <a:pt x="7965" y="10049"/>
                  </a:cubicBezTo>
                  <a:cubicBezTo>
                    <a:pt x="7916" y="10000"/>
                    <a:pt x="7892" y="9926"/>
                    <a:pt x="7843" y="9877"/>
                  </a:cubicBezTo>
                  <a:lnTo>
                    <a:pt x="7451" y="9338"/>
                  </a:lnTo>
                  <a:lnTo>
                    <a:pt x="3211" y="3480"/>
                  </a:lnTo>
                  <a:lnTo>
                    <a:pt x="2696" y="2770"/>
                  </a:lnTo>
                  <a:lnTo>
                    <a:pt x="1985" y="1789"/>
                  </a:lnTo>
                  <a:cubicBezTo>
                    <a:pt x="1495" y="1128"/>
                    <a:pt x="1446" y="392"/>
                    <a:pt x="1814"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9"/>
            <p:cNvSpPr/>
            <p:nvPr/>
          </p:nvSpPr>
          <p:spPr>
            <a:xfrm>
              <a:off x="323345" y="721697"/>
              <a:ext cx="82596" cy="82588"/>
            </a:xfrm>
            <a:custGeom>
              <a:rect b="b" l="l" r="r" t="t"/>
              <a:pathLst>
                <a:path extrusionOk="0" h="10196" w="10197">
                  <a:moveTo>
                    <a:pt x="9436" y="0"/>
                  </a:moveTo>
                  <a:lnTo>
                    <a:pt x="0" y="9436"/>
                  </a:lnTo>
                  <a:lnTo>
                    <a:pt x="466" y="10196"/>
                  </a:lnTo>
                  <a:lnTo>
                    <a:pt x="10196" y="466"/>
                  </a:lnTo>
                  <a:lnTo>
                    <a:pt x="9436" y="0"/>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9"/>
            <p:cNvSpPr/>
            <p:nvPr/>
          </p:nvSpPr>
          <p:spPr>
            <a:xfrm>
              <a:off x="324139" y="722490"/>
              <a:ext cx="38718" cy="38524"/>
            </a:xfrm>
            <a:custGeom>
              <a:rect b="b" l="l" r="r" t="t"/>
              <a:pathLst>
                <a:path extrusionOk="0" h="4756" w="4780">
                  <a:moveTo>
                    <a:pt x="3922" y="0"/>
                  </a:moveTo>
                  <a:lnTo>
                    <a:pt x="0" y="3922"/>
                  </a:lnTo>
                  <a:lnTo>
                    <a:pt x="834" y="4755"/>
                  </a:lnTo>
                  <a:lnTo>
                    <a:pt x="4780" y="834"/>
                  </a:lnTo>
                  <a:lnTo>
                    <a:pt x="3922" y="0"/>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9"/>
            <p:cNvSpPr/>
            <p:nvPr/>
          </p:nvSpPr>
          <p:spPr>
            <a:xfrm>
              <a:off x="359277" y="758106"/>
              <a:ext cx="60159" cy="58814"/>
            </a:xfrm>
            <a:custGeom>
              <a:rect b="b" l="l" r="r" t="t"/>
              <a:pathLst>
                <a:path extrusionOk="0" h="7261" w="7427">
                  <a:moveTo>
                    <a:pt x="3744" y="1"/>
                  </a:moveTo>
                  <a:cubicBezTo>
                    <a:pt x="3543" y="1"/>
                    <a:pt x="3345" y="86"/>
                    <a:pt x="3211" y="236"/>
                  </a:cubicBezTo>
                  <a:cubicBezTo>
                    <a:pt x="2304" y="1265"/>
                    <a:pt x="1324" y="2245"/>
                    <a:pt x="319" y="3152"/>
                  </a:cubicBezTo>
                  <a:cubicBezTo>
                    <a:pt x="49" y="3373"/>
                    <a:pt x="0" y="3765"/>
                    <a:pt x="172" y="4059"/>
                  </a:cubicBezTo>
                  <a:cubicBezTo>
                    <a:pt x="785" y="5015"/>
                    <a:pt x="1373" y="5971"/>
                    <a:pt x="1937" y="6951"/>
                  </a:cubicBezTo>
                  <a:cubicBezTo>
                    <a:pt x="2059" y="7154"/>
                    <a:pt x="2271" y="7260"/>
                    <a:pt x="2502" y="7260"/>
                  </a:cubicBezTo>
                  <a:cubicBezTo>
                    <a:pt x="2689" y="7260"/>
                    <a:pt x="2889" y="7191"/>
                    <a:pt x="3064" y="7049"/>
                  </a:cubicBezTo>
                  <a:cubicBezTo>
                    <a:pt x="4510" y="5799"/>
                    <a:pt x="5858" y="4451"/>
                    <a:pt x="7108" y="2981"/>
                  </a:cubicBezTo>
                  <a:cubicBezTo>
                    <a:pt x="7427" y="2613"/>
                    <a:pt x="7378" y="2098"/>
                    <a:pt x="7010" y="1878"/>
                  </a:cubicBezTo>
                  <a:cubicBezTo>
                    <a:pt x="6030" y="1289"/>
                    <a:pt x="5074" y="701"/>
                    <a:pt x="4118" y="113"/>
                  </a:cubicBezTo>
                  <a:cubicBezTo>
                    <a:pt x="4003" y="36"/>
                    <a:pt x="3873" y="1"/>
                    <a:pt x="3744" y="1"/>
                  </a:cubicBez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9"/>
            <p:cNvSpPr/>
            <p:nvPr/>
          </p:nvSpPr>
          <p:spPr>
            <a:xfrm>
              <a:off x="336645" y="785816"/>
              <a:ext cx="44477" cy="55995"/>
            </a:xfrm>
            <a:custGeom>
              <a:rect b="b" l="l" r="r" t="t"/>
              <a:pathLst>
                <a:path extrusionOk="0" h="6913" w="5491">
                  <a:moveTo>
                    <a:pt x="711" y="1"/>
                  </a:moveTo>
                  <a:lnTo>
                    <a:pt x="0" y="540"/>
                  </a:lnTo>
                  <a:lnTo>
                    <a:pt x="4804" y="6912"/>
                  </a:lnTo>
                  <a:lnTo>
                    <a:pt x="5490" y="6397"/>
                  </a:lnTo>
                  <a:lnTo>
                    <a:pt x="711" y="1"/>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9"/>
            <p:cNvSpPr/>
            <p:nvPr/>
          </p:nvSpPr>
          <p:spPr>
            <a:xfrm>
              <a:off x="387465" y="734997"/>
              <a:ext cx="55995" cy="44477"/>
            </a:xfrm>
            <a:custGeom>
              <a:rect b="b" l="l" r="r" t="t"/>
              <a:pathLst>
                <a:path extrusionOk="0" h="5491" w="6913">
                  <a:moveTo>
                    <a:pt x="540" y="0"/>
                  </a:moveTo>
                  <a:lnTo>
                    <a:pt x="1" y="687"/>
                  </a:lnTo>
                  <a:lnTo>
                    <a:pt x="6398" y="5490"/>
                  </a:lnTo>
                  <a:lnTo>
                    <a:pt x="6912" y="4804"/>
                  </a:lnTo>
                  <a:lnTo>
                    <a:pt x="540" y="0"/>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9"/>
            <p:cNvSpPr/>
            <p:nvPr/>
          </p:nvSpPr>
          <p:spPr>
            <a:xfrm>
              <a:off x="376149" y="775310"/>
              <a:ext cx="22445" cy="20590"/>
            </a:xfrm>
            <a:custGeom>
              <a:rect b="b" l="l" r="r" t="t"/>
              <a:pathLst>
                <a:path extrusionOk="0" h="2542" w="2771">
                  <a:moveTo>
                    <a:pt x="1478" y="0"/>
                  </a:moveTo>
                  <a:cubicBezTo>
                    <a:pt x="1137" y="0"/>
                    <a:pt x="788" y="142"/>
                    <a:pt x="515" y="415"/>
                  </a:cubicBezTo>
                  <a:cubicBezTo>
                    <a:pt x="466" y="440"/>
                    <a:pt x="417" y="489"/>
                    <a:pt x="393" y="538"/>
                  </a:cubicBezTo>
                  <a:cubicBezTo>
                    <a:pt x="1" y="1053"/>
                    <a:pt x="1" y="1763"/>
                    <a:pt x="442" y="2204"/>
                  </a:cubicBezTo>
                  <a:cubicBezTo>
                    <a:pt x="669" y="2432"/>
                    <a:pt x="967" y="2542"/>
                    <a:pt x="1274" y="2542"/>
                  </a:cubicBezTo>
                  <a:cubicBezTo>
                    <a:pt x="1563" y="2542"/>
                    <a:pt x="1859" y="2444"/>
                    <a:pt x="2108" y="2254"/>
                  </a:cubicBezTo>
                  <a:cubicBezTo>
                    <a:pt x="2157" y="2229"/>
                    <a:pt x="2207" y="2180"/>
                    <a:pt x="2231" y="2131"/>
                  </a:cubicBezTo>
                  <a:cubicBezTo>
                    <a:pt x="2746" y="1616"/>
                    <a:pt x="2770" y="807"/>
                    <a:pt x="2305" y="342"/>
                  </a:cubicBezTo>
                  <a:cubicBezTo>
                    <a:pt x="2074" y="112"/>
                    <a:pt x="1779" y="0"/>
                    <a:pt x="1478" y="0"/>
                  </a:cubicBezTo>
                  <a:close/>
                </a:path>
              </a:pathLst>
            </a:custGeom>
            <a:solidFill>
              <a:srgbClr val="A1E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9"/>
            <p:cNvSpPr/>
            <p:nvPr/>
          </p:nvSpPr>
          <p:spPr>
            <a:xfrm>
              <a:off x="376149" y="777400"/>
              <a:ext cx="20258" cy="18500"/>
            </a:xfrm>
            <a:custGeom>
              <a:rect b="b" l="l" r="r" t="t"/>
              <a:pathLst>
                <a:path extrusionOk="0" h="2284" w="2501">
                  <a:moveTo>
                    <a:pt x="1211" y="0"/>
                  </a:moveTo>
                  <a:cubicBezTo>
                    <a:pt x="929" y="0"/>
                    <a:pt x="639" y="93"/>
                    <a:pt x="393" y="280"/>
                  </a:cubicBezTo>
                  <a:cubicBezTo>
                    <a:pt x="1" y="795"/>
                    <a:pt x="1" y="1505"/>
                    <a:pt x="442" y="1946"/>
                  </a:cubicBezTo>
                  <a:cubicBezTo>
                    <a:pt x="669" y="2174"/>
                    <a:pt x="967" y="2284"/>
                    <a:pt x="1274" y="2284"/>
                  </a:cubicBezTo>
                  <a:cubicBezTo>
                    <a:pt x="1563" y="2284"/>
                    <a:pt x="1859" y="2186"/>
                    <a:pt x="2108" y="1996"/>
                  </a:cubicBezTo>
                  <a:cubicBezTo>
                    <a:pt x="2501" y="1481"/>
                    <a:pt x="2476" y="770"/>
                    <a:pt x="2035" y="329"/>
                  </a:cubicBezTo>
                  <a:cubicBezTo>
                    <a:pt x="1817" y="111"/>
                    <a:pt x="1519" y="0"/>
                    <a:pt x="12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9"/>
            <p:cNvSpPr/>
            <p:nvPr/>
          </p:nvSpPr>
          <p:spPr>
            <a:xfrm>
              <a:off x="414664" y="733806"/>
              <a:ext cx="21449" cy="17002"/>
            </a:xfrm>
            <a:custGeom>
              <a:rect b="b" l="l" r="r" t="t"/>
              <a:pathLst>
                <a:path extrusionOk="0" h="2099" w="2648">
                  <a:moveTo>
                    <a:pt x="638" y="0"/>
                  </a:moveTo>
                  <a:cubicBezTo>
                    <a:pt x="515" y="49"/>
                    <a:pt x="417" y="147"/>
                    <a:pt x="344" y="245"/>
                  </a:cubicBezTo>
                  <a:cubicBezTo>
                    <a:pt x="0" y="687"/>
                    <a:pt x="221" y="1373"/>
                    <a:pt x="809" y="1790"/>
                  </a:cubicBezTo>
                  <a:cubicBezTo>
                    <a:pt x="1111" y="1995"/>
                    <a:pt x="1443" y="2099"/>
                    <a:pt x="1740" y="2099"/>
                  </a:cubicBezTo>
                  <a:cubicBezTo>
                    <a:pt x="2045" y="2099"/>
                    <a:pt x="2314" y="1989"/>
                    <a:pt x="2476" y="1765"/>
                  </a:cubicBezTo>
                  <a:cubicBezTo>
                    <a:pt x="2598" y="1618"/>
                    <a:pt x="2647" y="1422"/>
                    <a:pt x="2647" y="1226"/>
                  </a:cubicBezTo>
                  <a:lnTo>
                    <a:pt x="2206" y="956"/>
                  </a:lnTo>
                  <a:lnTo>
                    <a:pt x="956" y="196"/>
                  </a:lnTo>
                  <a:lnTo>
                    <a:pt x="6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9"/>
            <p:cNvSpPr/>
            <p:nvPr/>
          </p:nvSpPr>
          <p:spPr>
            <a:xfrm>
              <a:off x="357883" y="756235"/>
              <a:ext cx="105033" cy="105025"/>
            </a:xfrm>
            <a:custGeom>
              <a:rect b="b" l="l" r="r" t="t"/>
              <a:pathLst>
                <a:path extrusionOk="0" h="12966" w="12967">
                  <a:moveTo>
                    <a:pt x="12206" y="1"/>
                  </a:moveTo>
                  <a:lnTo>
                    <a:pt x="1" y="12206"/>
                  </a:lnTo>
                  <a:lnTo>
                    <a:pt x="369" y="12794"/>
                  </a:lnTo>
                  <a:cubicBezTo>
                    <a:pt x="418" y="12843"/>
                    <a:pt x="442" y="12917"/>
                    <a:pt x="491" y="12966"/>
                  </a:cubicBezTo>
                  <a:lnTo>
                    <a:pt x="12966" y="491"/>
                  </a:lnTo>
                  <a:cubicBezTo>
                    <a:pt x="12917" y="442"/>
                    <a:pt x="12868" y="418"/>
                    <a:pt x="12794" y="368"/>
                  </a:cubicBezTo>
                  <a:lnTo>
                    <a:pt x="12206" y="1"/>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9"/>
            <p:cNvSpPr/>
            <p:nvPr/>
          </p:nvSpPr>
          <p:spPr>
            <a:xfrm>
              <a:off x="316395" y="715095"/>
              <a:ext cx="47458" cy="46607"/>
            </a:xfrm>
            <a:custGeom>
              <a:rect b="b" l="l" r="r" t="t"/>
              <a:pathLst>
                <a:path extrusionOk="0" h="5754" w="5859">
                  <a:moveTo>
                    <a:pt x="5371" y="0"/>
                  </a:moveTo>
                  <a:cubicBezTo>
                    <a:pt x="5258" y="0"/>
                    <a:pt x="5147" y="43"/>
                    <a:pt x="5074" y="129"/>
                  </a:cubicBezTo>
                  <a:lnTo>
                    <a:pt x="172" y="5006"/>
                  </a:lnTo>
                  <a:cubicBezTo>
                    <a:pt x="1" y="5178"/>
                    <a:pt x="1" y="5472"/>
                    <a:pt x="172" y="5644"/>
                  </a:cubicBezTo>
                  <a:cubicBezTo>
                    <a:pt x="258" y="5717"/>
                    <a:pt x="368" y="5754"/>
                    <a:pt x="479" y="5754"/>
                  </a:cubicBezTo>
                  <a:cubicBezTo>
                    <a:pt x="589" y="5754"/>
                    <a:pt x="699" y="5717"/>
                    <a:pt x="785" y="5644"/>
                  </a:cubicBezTo>
                  <a:lnTo>
                    <a:pt x="5687" y="742"/>
                  </a:lnTo>
                  <a:cubicBezTo>
                    <a:pt x="5858" y="570"/>
                    <a:pt x="5858" y="276"/>
                    <a:pt x="5687" y="129"/>
                  </a:cubicBezTo>
                  <a:cubicBezTo>
                    <a:pt x="5601" y="43"/>
                    <a:pt x="5484" y="0"/>
                    <a:pt x="5371"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9"/>
            <p:cNvSpPr/>
            <p:nvPr/>
          </p:nvSpPr>
          <p:spPr>
            <a:xfrm>
              <a:off x="374561" y="773950"/>
              <a:ext cx="25620" cy="23247"/>
            </a:xfrm>
            <a:custGeom>
              <a:rect b="b" l="l" r="r" t="t"/>
              <a:pathLst>
                <a:path extrusionOk="0" h="2870" w="3163">
                  <a:moveTo>
                    <a:pt x="1648" y="335"/>
                  </a:moveTo>
                  <a:cubicBezTo>
                    <a:pt x="1917" y="335"/>
                    <a:pt x="2179" y="433"/>
                    <a:pt x="2378" y="632"/>
                  </a:cubicBezTo>
                  <a:cubicBezTo>
                    <a:pt x="2795" y="1049"/>
                    <a:pt x="2770" y="1735"/>
                    <a:pt x="2329" y="2201"/>
                  </a:cubicBezTo>
                  <a:cubicBezTo>
                    <a:pt x="2280" y="2225"/>
                    <a:pt x="2255" y="2250"/>
                    <a:pt x="2206" y="2299"/>
                  </a:cubicBezTo>
                  <a:cubicBezTo>
                    <a:pt x="1986" y="2462"/>
                    <a:pt x="1732" y="2542"/>
                    <a:pt x="1487" y="2542"/>
                  </a:cubicBezTo>
                  <a:cubicBezTo>
                    <a:pt x="1215" y="2542"/>
                    <a:pt x="954" y="2443"/>
                    <a:pt x="760" y="2250"/>
                  </a:cubicBezTo>
                  <a:cubicBezTo>
                    <a:pt x="393" y="1882"/>
                    <a:pt x="368" y="1270"/>
                    <a:pt x="711" y="804"/>
                  </a:cubicBezTo>
                  <a:cubicBezTo>
                    <a:pt x="736" y="755"/>
                    <a:pt x="785" y="730"/>
                    <a:pt x="809" y="681"/>
                  </a:cubicBezTo>
                  <a:cubicBezTo>
                    <a:pt x="1052" y="451"/>
                    <a:pt x="1355" y="335"/>
                    <a:pt x="1648" y="335"/>
                  </a:cubicBezTo>
                  <a:close/>
                  <a:moveTo>
                    <a:pt x="1663" y="0"/>
                  </a:moveTo>
                  <a:cubicBezTo>
                    <a:pt x="1277" y="0"/>
                    <a:pt x="883" y="154"/>
                    <a:pt x="589" y="461"/>
                  </a:cubicBezTo>
                  <a:cubicBezTo>
                    <a:pt x="540" y="510"/>
                    <a:pt x="491" y="559"/>
                    <a:pt x="466" y="608"/>
                  </a:cubicBezTo>
                  <a:cubicBezTo>
                    <a:pt x="1" y="1196"/>
                    <a:pt x="25" y="2005"/>
                    <a:pt x="515" y="2495"/>
                  </a:cubicBezTo>
                  <a:cubicBezTo>
                    <a:pt x="773" y="2740"/>
                    <a:pt x="1119" y="2870"/>
                    <a:pt x="1475" y="2870"/>
                  </a:cubicBezTo>
                  <a:cubicBezTo>
                    <a:pt x="1796" y="2870"/>
                    <a:pt x="2124" y="2765"/>
                    <a:pt x="2403" y="2544"/>
                  </a:cubicBezTo>
                  <a:cubicBezTo>
                    <a:pt x="2452" y="2520"/>
                    <a:pt x="2501" y="2471"/>
                    <a:pt x="2550" y="2422"/>
                  </a:cubicBezTo>
                  <a:cubicBezTo>
                    <a:pt x="3138" y="1833"/>
                    <a:pt x="3162" y="926"/>
                    <a:pt x="2623" y="387"/>
                  </a:cubicBezTo>
                  <a:cubicBezTo>
                    <a:pt x="2365" y="129"/>
                    <a:pt x="2018" y="0"/>
                    <a:pt x="1663"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9"/>
            <p:cNvSpPr/>
            <p:nvPr/>
          </p:nvSpPr>
          <p:spPr>
            <a:xfrm>
              <a:off x="413871" y="733012"/>
              <a:ext cx="23231" cy="19813"/>
            </a:xfrm>
            <a:custGeom>
              <a:rect b="b" l="l" r="r" t="t"/>
              <a:pathLst>
                <a:path extrusionOk="0" h="2446" w="2868">
                  <a:moveTo>
                    <a:pt x="540" y="0"/>
                  </a:moveTo>
                  <a:cubicBezTo>
                    <a:pt x="417" y="49"/>
                    <a:pt x="294" y="147"/>
                    <a:pt x="196" y="270"/>
                  </a:cubicBezTo>
                  <a:cubicBezTo>
                    <a:pt x="74" y="466"/>
                    <a:pt x="0" y="711"/>
                    <a:pt x="49" y="956"/>
                  </a:cubicBezTo>
                  <a:cubicBezTo>
                    <a:pt x="123" y="1373"/>
                    <a:pt x="393" y="1789"/>
                    <a:pt x="785" y="2059"/>
                  </a:cubicBezTo>
                  <a:cubicBezTo>
                    <a:pt x="1110" y="2303"/>
                    <a:pt x="1502" y="2445"/>
                    <a:pt x="1850" y="2445"/>
                  </a:cubicBezTo>
                  <a:cubicBezTo>
                    <a:pt x="1922" y="2445"/>
                    <a:pt x="1992" y="2439"/>
                    <a:pt x="2059" y="2427"/>
                  </a:cubicBezTo>
                  <a:cubicBezTo>
                    <a:pt x="2280" y="2402"/>
                    <a:pt x="2451" y="2304"/>
                    <a:pt x="2598" y="2182"/>
                  </a:cubicBezTo>
                  <a:cubicBezTo>
                    <a:pt x="2623" y="2157"/>
                    <a:pt x="2647" y="2108"/>
                    <a:pt x="2672" y="2084"/>
                  </a:cubicBezTo>
                  <a:cubicBezTo>
                    <a:pt x="2819" y="1888"/>
                    <a:pt x="2868" y="1642"/>
                    <a:pt x="2843" y="1373"/>
                  </a:cubicBezTo>
                  <a:lnTo>
                    <a:pt x="2304" y="1054"/>
                  </a:lnTo>
                  <a:lnTo>
                    <a:pt x="2280" y="1054"/>
                  </a:lnTo>
                  <a:lnTo>
                    <a:pt x="2353" y="1275"/>
                  </a:lnTo>
                  <a:cubicBezTo>
                    <a:pt x="2402" y="1397"/>
                    <a:pt x="2476" y="1642"/>
                    <a:pt x="2329" y="1814"/>
                  </a:cubicBezTo>
                  <a:cubicBezTo>
                    <a:pt x="2231" y="1937"/>
                    <a:pt x="2084" y="1986"/>
                    <a:pt x="1986" y="2010"/>
                  </a:cubicBezTo>
                  <a:cubicBezTo>
                    <a:pt x="1942" y="2017"/>
                    <a:pt x="1898" y="2021"/>
                    <a:pt x="1852" y="2021"/>
                  </a:cubicBezTo>
                  <a:cubicBezTo>
                    <a:pt x="1591" y="2021"/>
                    <a:pt x="1301" y="1904"/>
                    <a:pt x="1030" y="1716"/>
                  </a:cubicBezTo>
                  <a:cubicBezTo>
                    <a:pt x="736" y="1495"/>
                    <a:pt x="540" y="1177"/>
                    <a:pt x="491" y="907"/>
                  </a:cubicBezTo>
                  <a:cubicBezTo>
                    <a:pt x="466" y="785"/>
                    <a:pt x="466" y="638"/>
                    <a:pt x="564" y="515"/>
                  </a:cubicBezTo>
                  <a:cubicBezTo>
                    <a:pt x="638" y="441"/>
                    <a:pt x="736" y="368"/>
                    <a:pt x="858" y="343"/>
                  </a:cubicBezTo>
                  <a:lnTo>
                    <a:pt x="1054" y="294"/>
                  </a:lnTo>
                  <a:lnTo>
                    <a:pt x="540" y="0"/>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9"/>
            <p:cNvSpPr/>
            <p:nvPr/>
          </p:nvSpPr>
          <p:spPr>
            <a:xfrm>
              <a:off x="335455" y="814474"/>
              <a:ext cx="18071" cy="19837"/>
            </a:xfrm>
            <a:custGeom>
              <a:rect b="b" l="l" r="r" t="t"/>
              <a:pathLst>
                <a:path extrusionOk="0" h="2449" w="2231">
                  <a:moveTo>
                    <a:pt x="731" y="1"/>
                  </a:moveTo>
                  <a:cubicBezTo>
                    <a:pt x="555" y="1"/>
                    <a:pt x="388" y="53"/>
                    <a:pt x="246" y="163"/>
                  </a:cubicBezTo>
                  <a:cubicBezTo>
                    <a:pt x="147" y="237"/>
                    <a:pt x="74" y="335"/>
                    <a:pt x="0" y="458"/>
                  </a:cubicBezTo>
                  <a:lnTo>
                    <a:pt x="221" y="776"/>
                  </a:lnTo>
                  <a:lnTo>
                    <a:pt x="956" y="2026"/>
                  </a:lnTo>
                  <a:lnTo>
                    <a:pt x="1226" y="2443"/>
                  </a:lnTo>
                  <a:cubicBezTo>
                    <a:pt x="1259" y="2447"/>
                    <a:pt x="1291" y="2449"/>
                    <a:pt x="1324" y="2449"/>
                  </a:cubicBezTo>
                  <a:cubicBezTo>
                    <a:pt x="1486" y="2449"/>
                    <a:pt x="1643" y="2398"/>
                    <a:pt x="1765" y="2296"/>
                  </a:cubicBezTo>
                  <a:cubicBezTo>
                    <a:pt x="2206" y="1977"/>
                    <a:pt x="2231" y="1217"/>
                    <a:pt x="1790" y="629"/>
                  </a:cubicBezTo>
                  <a:cubicBezTo>
                    <a:pt x="1507" y="231"/>
                    <a:pt x="1101" y="1"/>
                    <a:pt x="7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9"/>
            <p:cNvSpPr/>
            <p:nvPr/>
          </p:nvSpPr>
          <p:spPr>
            <a:xfrm>
              <a:off x="334661" y="812465"/>
              <a:ext cx="20258" cy="22745"/>
            </a:xfrm>
            <a:custGeom>
              <a:rect b="b" l="l" r="r" t="t"/>
              <a:pathLst>
                <a:path extrusionOk="0" h="2808" w="2501">
                  <a:moveTo>
                    <a:pt x="784" y="1"/>
                  </a:moveTo>
                  <a:cubicBezTo>
                    <a:pt x="592" y="1"/>
                    <a:pt x="417" y="56"/>
                    <a:pt x="270" y="166"/>
                  </a:cubicBezTo>
                  <a:cubicBezTo>
                    <a:pt x="147" y="264"/>
                    <a:pt x="49" y="387"/>
                    <a:pt x="0" y="510"/>
                  </a:cubicBezTo>
                  <a:lnTo>
                    <a:pt x="294" y="1024"/>
                  </a:lnTo>
                  <a:lnTo>
                    <a:pt x="344" y="828"/>
                  </a:lnTo>
                  <a:cubicBezTo>
                    <a:pt x="368" y="706"/>
                    <a:pt x="442" y="583"/>
                    <a:pt x="515" y="534"/>
                  </a:cubicBezTo>
                  <a:cubicBezTo>
                    <a:pt x="597" y="469"/>
                    <a:pt x="700" y="447"/>
                    <a:pt x="789" y="447"/>
                  </a:cubicBezTo>
                  <a:cubicBezTo>
                    <a:pt x="834" y="447"/>
                    <a:pt x="875" y="452"/>
                    <a:pt x="907" y="461"/>
                  </a:cubicBezTo>
                  <a:cubicBezTo>
                    <a:pt x="1201" y="485"/>
                    <a:pt x="1495" y="706"/>
                    <a:pt x="1716" y="1000"/>
                  </a:cubicBezTo>
                  <a:cubicBezTo>
                    <a:pt x="1937" y="1318"/>
                    <a:pt x="2059" y="1661"/>
                    <a:pt x="2010" y="1956"/>
                  </a:cubicBezTo>
                  <a:cubicBezTo>
                    <a:pt x="1986" y="2054"/>
                    <a:pt x="1937" y="2201"/>
                    <a:pt x="1814" y="2299"/>
                  </a:cubicBezTo>
                  <a:cubicBezTo>
                    <a:pt x="1734" y="2356"/>
                    <a:pt x="1638" y="2376"/>
                    <a:pt x="1546" y="2376"/>
                  </a:cubicBezTo>
                  <a:cubicBezTo>
                    <a:pt x="1441" y="2376"/>
                    <a:pt x="1340" y="2349"/>
                    <a:pt x="1275" y="2323"/>
                  </a:cubicBezTo>
                  <a:lnTo>
                    <a:pt x="1054" y="2250"/>
                  </a:lnTo>
                  <a:lnTo>
                    <a:pt x="1054" y="2274"/>
                  </a:lnTo>
                  <a:lnTo>
                    <a:pt x="1373" y="2789"/>
                  </a:lnTo>
                  <a:cubicBezTo>
                    <a:pt x="1440" y="2801"/>
                    <a:pt x="1506" y="2807"/>
                    <a:pt x="1570" y="2807"/>
                  </a:cubicBezTo>
                  <a:cubicBezTo>
                    <a:pt x="1762" y="2807"/>
                    <a:pt x="1937" y="2752"/>
                    <a:pt x="2084" y="2642"/>
                  </a:cubicBezTo>
                  <a:cubicBezTo>
                    <a:pt x="2108" y="2617"/>
                    <a:pt x="2157" y="2593"/>
                    <a:pt x="2182" y="2568"/>
                  </a:cubicBezTo>
                  <a:cubicBezTo>
                    <a:pt x="2329" y="2421"/>
                    <a:pt x="2402" y="2250"/>
                    <a:pt x="2451" y="2029"/>
                  </a:cubicBezTo>
                  <a:cubicBezTo>
                    <a:pt x="2500" y="1612"/>
                    <a:pt x="2353" y="1147"/>
                    <a:pt x="2084" y="755"/>
                  </a:cubicBezTo>
                  <a:cubicBezTo>
                    <a:pt x="1790" y="362"/>
                    <a:pt x="1373" y="68"/>
                    <a:pt x="981" y="19"/>
                  </a:cubicBezTo>
                  <a:cubicBezTo>
                    <a:pt x="913" y="7"/>
                    <a:pt x="847" y="1"/>
                    <a:pt x="784" y="1"/>
                  </a:cubicBez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39"/>
          <p:cNvGrpSpPr/>
          <p:nvPr/>
        </p:nvGrpSpPr>
        <p:grpSpPr>
          <a:xfrm>
            <a:off x="1513877" y="2308393"/>
            <a:ext cx="610929" cy="610668"/>
            <a:chOff x="-821331" y="1085978"/>
            <a:chExt cx="590612" cy="590417"/>
          </a:xfrm>
        </p:grpSpPr>
        <p:sp>
          <p:nvSpPr>
            <p:cNvPr id="1584" name="Google Shape;1584;p39"/>
            <p:cNvSpPr/>
            <p:nvPr/>
          </p:nvSpPr>
          <p:spPr>
            <a:xfrm>
              <a:off x="-821331" y="1085978"/>
              <a:ext cx="590612" cy="590417"/>
            </a:xfrm>
            <a:custGeom>
              <a:rect b="b" l="l" r="r" t="t"/>
              <a:pathLst>
                <a:path extrusionOk="0" h="72891" w="72915">
                  <a:moveTo>
                    <a:pt x="36445" y="1"/>
                  </a:moveTo>
                  <a:cubicBezTo>
                    <a:pt x="16324" y="1"/>
                    <a:pt x="1" y="16299"/>
                    <a:pt x="1" y="36445"/>
                  </a:cubicBezTo>
                  <a:cubicBezTo>
                    <a:pt x="1" y="46273"/>
                    <a:pt x="3898" y="55195"/>
                    <a:pt x="10221" y="61739"/>
                  </a:cubicBezTo>
                  <a:cubicBezTo>
                    <a:pt x="10809" y="62351"/>
                    <a:pt x="11397" y="62939"/>
                    <a:pt x="12010" y="63479"/>
                  </a:cubicBezTo>
                  <a:lnTo>
                    <a:pt x="12035" y="63479"/>
                  </a:lnTo>
                  <a:cubicBezTo>
                    <a:pt x="14706" y="65905"/>
                    <a:pt x="17745" y="67939"/>
                    <a:pt x="21054" y="69483"/>
                  </a:cubicBezTo>
                  <a:cubicBezTo>
                    <a:pt x="25735" y="71665"/>
                    <a:pt x="30955" y="72890"/>
                    <a:pt x="36445" y="72890"/>
                  </a:cubicBezTo>
                  <a:cubicBezTo>
                    <a:pt x="41078" y="72890"/>
                    <a:pt x="45514" y="72032"/>
                    <a:pt x="49607" y="70439"/>
                  </a:cubicBezTo>
                  <a:cubicBezTo>
                    <a:pt x="50832" y="69973"/>
                    <a:pt x="52033" y="69434"/>
                    <a:pt x="53185" y="68822"/>
                  </a:cubicBezTo>
                  <a:lnTo>
                    <a:pt x="53209" y="68822"/>
                  </a:lnTo>
                  <a:cubicBezTo>
                    <a:pt x="55366" y="67694"/>
                    <a:pt x="57425" y="66346"/>
                    <a:pt x="59312" y="64827"/>
                  </a:cubicBezTo>
                  <a:cubicBezTo>
                    <a:pt x="60488" y="63871"/>
                    <a:pt x="61616" y="62841"/>
                    <a:pt x="62694" y="61739"/>
                  </a:cubicBezTo>
                  <a:cubicBezTo>
                    <a:pt x="69018" y="55195"/>
                    <a:pt x="72914" y="46273"/>
                    <a:pt x="72914" y="36445"/>
                  </a:cubicBezTo>
                  <a:cubicBezTo>
                    <a:pt x="72914" y="16299"/>
                    <a:pt x="56592" y="1"/>
                    <a:pt x="364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9"/>
            <p:cNvSpPr/>
            <p:nvPr/>
          </p:nvSpPr>
          <p:spPr>
            <a:xfrm>
              <a:off x="-374656" y="1257107"/>
              <a:ext cx="123484" cy="123484"/>
            </a:xfrm>
            <a:custGeom>
              <a:rect b="b" l="l" r="r" t="t"/>
              <a:pathLst>
                <a:path extrusionOk="0" h="15245" w="15245">
                  <a:moveTo>
                    <a:pt x="7623" y="0"/>
                  </a:moveTo>
                  <a:lnTo>
                    <a:pt x="6863" y="6863"/>
                  </a:lnTo>
                  <a:lnTo>
                    <a:pt x="1" y="7623"/>
                  </a:lnTo>
                  <a:lnTo>
                    <a:pt x="6863" y="8382"/>
                  </a:lnTo>
                  <a:lnTo>
                    <a:pt x="7623" y="15245"/>
                  </a:lnTo>
                  <a:lnTo>
                    <a:pt x="8383" y="8382"/>
                  </a:lnTo>
                  <a:lnTo>
                    <a:pt x="15245" y="7623"/>
                  </a:lnTo>
                  <a:lnTo>
                    <a:pt x="8383" y="6863"/>
                  </a:lnTo>
                  <a:lnTo>
                    <a:pt x="762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9"/>
            <p:cNvSpPr/>
            <p:nvPr/>
          </p:nvSpPr>
          <p:spPr>
            <a:xfrm>
              <a:off x="-773290" y="1212638"/>
              <a:ext cx="494327" cy="463757"/>
            </a:xfrm>
            <a:custGeom>
              <a:rect b="b" l="l" r="r" t="t"/>
              <a:pathLst>
                <a:path extrusionOk="0" h="57254" w="61028">
                  <a:moveTo>
                    <a:pt x="30514" y="1"/>
                  </a:moveTo>
                  <a:cubicBezTo>
                    <a:pt x="16961" y="1"/>
                    <a:pt x="5466" y="8848"/>
                    <a:pt x="1496" y="21103"/>
                  </a:cubicBezTo>
                  <a:cubicBezTo>
                    <a:pt x="932" y="22843"/>
                    <a:pt x="516" y="24656"/>
                    <a:pt x="271" y="26519"/>
                  </a:cubicBezTo>
                  <a:cubicBezTo>
                    <a:pt x="99" y="27818"/>
                    <a:pt x="1" y="29166"/>
                    <a:pt x="1" y="30514"/>
                  </a:cubicBezTo>
                  <a:cubicBezTo>
                    <a:pt x="1" y="30906"/>
                    <a:pt x="25" y="31298"/>
                    <a:pt x="25" y="31666"/>
                  </a:cubicBezTo>
                  <a:cubicBezTo>
                    <a:pt x="25" y="31715"/>
                    <a:pt x="25" y="31764"/>
                    <a:pt x="50" y="31788"/>
                  </a:cubicBezTo>
                  <a:cubicBezTo>
                    <a:pt x="148" y="34288"/>
                    <a:pt x="540" y="36715"/>
                    <a:pt x="1202" y="39018"/>
                  </a:cubicBezTo>
                  <a:cubicBezTo>
                    <a:pt x="1937" y="41518"/>
                    <a:pt x="2991" y="43920"/>
                    <a:pt x="4290" y="46102"/>
                  </a:cubicBezTo>
                  <a:cubicBezTo>
                    <a:pt x="10932" y="52988"/>
                    <a:pt x="20221" y="57253"/>
                    <a:pt x="30514" y="57253"/>
                  </a:cubicBezTo>
                  <a:cubicBezTo>
                    <a:pt x="40833" y="57253"/>
                    <a:pt x="50121" y="52988"/>
                    <a:pt x="56763" y="46102"/>
                  </a:cubicBezTo>
                  <a:cubicBezTo>
                    <a:pt x="59484" y="41543"/>
                    <a:pt x="61028" y="36224"/>
                    <a:pt x="61028" y="30514"/>
                  </a:cubicBezTo>
                  <a:cubicBezTo>
                    <a:pt x="61028" y="29338"/>
                    <a:pt x="60979" y="28186"/>
                    <a:pt x="60832" y="27058"/>
                  </a:cubicBezTo>
                  <a:cubicBezTo>
                    <a:pt x="59729" y="17206"/>
                    <a:pt x="53920" y="8775"/>
                    <a:pt x="45734" y="4044"/>
                  </a:cubicBezTo>
                  <a:cubicBezTo>
                    <a:pt x="42597" y="2255"/>
                    <a:pt x="39141" y="1005"/>
                    <a:pt x="35441" y="393"/>
                  </a:cubicBezTo>
                  <a:cubicBezTo>
                    <a:pt x="33848" y="148"/>
                    <a:pt x="32205" y="1"/>
                    <a:pt x="305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9"/>
            <p:cNvSpPr/>
            <p:nvPr/>
          </p:nvSpPr>
          <p:spPr>
            <a:xfrm>
              <a:off x="-773290" y="1255916"/>
              <a:ext cx="432394" cy="420479"/>
            </a:xfrm>
            <a:custGeom>
              <a:rect b="b" l="l" r="r" t="t"/>
              <a:pathLst>
                <a:path extrusionOk="0" h="51911" w="53382">
                  <a:moveTo>
                    <a:pt x="13285" y="0"/>
                  </a:moveTo>
                  <a:cubicBezTo>
                    <a:pt x="7795" y="3775"/>
                    <a:pt x="3579" y="9289"/>
                    <a:pt x="1496" y="15760"/>
                  </a:cubicBezTo>
                  <a:cubicBezTo>
                    <a:pt x="932" y="17500"/>
                    <a:pt x="516" y="19313"/>
                    <a:pt x="271" y="21176"/>
                  </a:cubicBezTo>
                  <a:cubicBezTo>
                    <a:pt x="99" y="22475"/>
                    <a:pt x="1" y="23823"/>
                    <a:pt x="1" y="25171"/>
                  </a:cubicBezTo>
                  <a:cubicBezTo>
                    <a:pt x="1" y="25563"/>
                    <a:pt x="25" y="25955"/>
                    <a:pt x="25" y="26323"/>
                  </a:cubicBezTo>
                  <a:cubicBezTo>
                    <a:pt x="222" y="31592"/>
                    <a:pt x="1766" y="36519"/>
                    <a:pt x="4290" y="40759"/>
                  </a:cubicBezTo>
                  <a:cubicBezTo>
                    <a:pt x="10932" y="47645"/>
                    <a:pt x="20221" y="51910"/>
                    <a:pt x="30514" y="51910"/>
                  </a:cubicBezTo>
                  <a:cubicBezTo>
                    <a:pt x="39190" y="51910"/>
                    <a:pt x="47131" y="48895"/>
                    <a:pt x="53381" y="43847"/>
                  </a:cubicBezTo>
                  <a:lnTo>
                    <a:pt x="53381" y="43847"/>
                  </a:lnTo>
                  <a:cubicBezTo>
                    <a:pt x="48969" y="46322"/>
                    <a:pt x="43872" y="47744"/>
                    <a:pt x="38480" y="47744"/>
                  </a:cubicBezTo>
                  <a:cubicBezTo>
                    <a:pt x="32941" y="47744"/>
                    <a:pt x="27745" y="46273"/>
                    <a:pt x="23284" y="43700"/>
                  </a:cubicBezTo>
                  <a:cubicBezTo>
                    <a:pt x="19804" y="41714"/>
                    <a:pt x="16765" y="39043"/>
                    <a:pt x="14339" y="35906"/>
                  </a:cubicBezTo>
                  <a:cubicBezTo>
                    <a:pt x="10564" y="31029"/>
                    <a:pt x="8236" y="24975"/>
                    <a:pt x="7966" y="18382"/>
                  </a:cubicBezTo>
                  <a:cubicBezTo>
                    <a:pt x="7966" y="18014"/>
                    <a:pt x="7966" y="17622"/>
                    <a:pt x="7966" y="17230"/>
                  </a:cubicBezTo>
                  <a:cubicBezTo>
                    <a:pt x="7966" y="15882"/>
                    <a:pt x="8040" y="14534"/>
                    <a:pt x="8211" y="13235"/>
                  </a:cubicBezTo>
                  <a:cubicBezTo>
                    <a:pt x="8456" y="11373"/>
                    <a:pt x="8873" y="9559"/>
                    <a:pt x="9437" y="7819"/>
                  </a:cubicBezTo>
                  <a:cubicBezTo>
                    <a:pt x="10344" y="5000"/>
                    <a:pt x="11643" y="2378"/>
                    <a:pt x="13285" y="0"/>
                  </a:cubicBezTo>
                  <a:close/>
                </a:path>
              </a:pathLst>
            </a:custGeom>
            <a:solidFill>
              <a:srgbClr val="5D4682">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9"/>
            <p:cNvSpPr/>
            <p:nvPr/>
          </p:nvSpPr>
          <p:spPr>
            <a:xfrm>
              <a:off x="-771103" y="1212638"/>
              <a:ext cx="284885" cy="214812"/>
            </a:xfrm>
            <a:custGeom>
              <a:rect b="b" l="l" r="r" t="t"/>
              <a:pathLst>
                <a:path extrusionOk="0" h="26520" w="35171">
                  <a:moveTo>
                    <a:pt x="30244" y="1"/>
                  </a:moveTo>
                  <a:cubicBezTo>
                    <a:pt x="23848" y="1"/>
                    <a:pt x="17916" y="1961"/>
                    <a:pt x="13015" y="5343"/>
                  </a:cubicBezTo>
                  <a:cubicBezTo>
                    <a:pt x="7525" y="9118"/>
                    <a:pt x="3309" y="14632"/>
                    <a:pt x="1226" y="21103"/>
                  </a:cubicBezTo>
                  <a:cubicBezTo>
                    <a:pt x="662" y="22843"/>
                    <a:pt x="246" y="24656"/>
                    <a:pt x="1" y="26519"/>
                  </a:cubicBezTo>
                  <a:cubicBezTo>
                    <a:pt x="589" y="26323"/>
                    <a:pt x="1201" y="26078"/>
                    <a:pt x="1814" y="25784"/>
                  </a:cubicBezTo>
                  <a:cubicBezTo>
                    <a:pt x="4118" y="24632"/>
                    <a:pt x="6250" y="22671"/>
                    <a:pt x="6887" y="20416"/>
                  </a:cubicBezTo>
                  <a:cubicBezTo>
                    <a:pt x="7108" y="19632"/>
                    <a:pt x="7476" y="19166"/>
                    <a:pt x="7917" y="18897"/>
                  </a:cubicBezTo>
                  <a:cubicBezTo>
                    <a:pt x="9044" y="18162"/>
                    <a:pt x="10613" y="18774"/>
                    <a:pt x="11177" y="18211"/>
                  </a:cubicBezTo>
                  <a:cubicBezTo>
                    <a:pt x="11961" y="17426"/>
                    <a:pt x="11029" y="15613"/>
                    <a:pt x="12157" y="15613"/>
                  </a:cubicBezTo>
                  <a:cubicBezTo>
                    <a:pt x="12981" y="15613"/>
                    <a:pt x="13545" y="16502"/>
                    <a:pt x="14217" y="16502"/>
                  </a:cubicBezTo>
                  <a:cubicBezTo>
                    <a:pt x="14445" y="16502"/>
                    <a:pt x="14684" y="16400"/>
                    <a:pt x="14951" y="16127"/>
                  </a:cubicBezTo>
                  <a:cubicBezTo>
                    <a:pt x="16029" y="15049"/>
                    <a:pt x="15343" y="14730"/>
                    <a:pt x="14583" y="12353"/>
                  </a:cubicBezTo>
                  <a:cubicBezTo>
                    <a:pt x="13848" y="10000"/>
                    <a:pt x="17843" y="10882"/>
                    <a:pt x="16372" y="9387"/>
                  </a:cubicBezTo>
                  <a:cubicBezTo>
                    <a:pt x="14877" y="7917"/>
                    <a:pt x="16372" y="7476"/>
                    <a:pt x="18358" y="6667"/>
                  </a:cubicBezTo>
                  <a:cubicBezTo>
                    <a:pt x="18728" y="6513"/>
                    <a:pt x="18991" y="6444"/>
                    <a:pt x="19172" y="6444"/>
                  </a:cubicBezTo>
                  <a:cubicBezTo>
                    <a:pt x="19973" y="6444"/>
                    <a:pt x="19191" y="7801"/>
                    <a:pt x="19191" y="9240"/>
                  </a:cubicBezTo>
                  <a:cubicBezTo>
                    <a:pt x="19191" y="10225"/>
                    <a:pt x="19680" y="10623"/>
                    <a:pt x="20280" y="10623"/>
                  </a:cubicBezTo>
                  <a:cubicBezTo>
                    <a:pt x="20770" y="10623"/>
                    <a:pt x="21334" y="10357"/>
                    <a:pt x="21764" y="9927"/>
                  </a:cubicBezTo>
                  <a:cubicBezTo>
                    <a:pt x="22720" y="8946"/>
                    <a:pt x="23039" y="8652"/>
                    <a:pt x="27034" y="7917"/>
                  </a:cubicBezTo>
                  <a:cubicBezTo>
                    <a:pt x="31029" y="7182"/>
                    <a:pt x="33823" y="2746"/>
                    <a:pt x="33823" y="2746"/>
                  </a:cubicBezTo>
                  <a:lnTo>
                    <a:pt x="35171" y="393"/>
                  </a:lnTo>
                  <a:cubicBezTo>
                    <a:pt x="33578" y="148"/>
                    <a:pt x="31935" y="1"/>
                    <a:pt x="30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9"/>
            <p:cNvSpPr/>
            <p:nvPr/>
          </p:nvSpPr>
          <p:spPr>
            <a:xfrm>
              <a:off x="-773290" y="1380389"/>
              <a:ext cx="161806" cy="268410"/>
            </a:xfrm>
            <a:custGeom>
              <a:rect b="b" l="l" r="r" t="t"/>
              <a:pathLst>
                <a:path extrusionOk="0" h="33137" w="19976">
                  <a:moveTo>
                    <a:pt x="2427" y="0"/>
                  </a:moveTo>
                  <a:cubicBezTo>
                    <a:pt x="2427" y="0"/>
                    <a:pt x="2060" y="147"/>
                    <a:pt x="1496" y="393"/>
                  </a:cubicBezTo>
                  <a:cubicBezTo>
                    <a:pt x="932" y="2133"/>
                    <a:pt x="516" y="3946"/>
                    <a:pt x="271" y="5809"/>
                  </a:cubicBezTo>
                  <a:cubicBezTo>
                    <a:pt x="99" y="7108"/>
                    <a:pt x="1" y="8456"/>
                    <a:pt x="1" y="9804"/>
                  </a:cubicBezTo>
                  <a:cubicBezTo>
                    <a:pt x="1" y="10196"/>
                    <a:pt x="25" y="10588"/>
                    <a:pt x="25" y="10956"/>
                  </a:cubicBezTo>
                  <a:cubicBezTo>
                    <a:pt x="2084" y="14779"/>
                    <a:pt x="2550" y="19460"/>
                    <a:pt x="3089" y="21985"/>
                  </a:cubicBezTo>
                  <a:cubicBezTo>
                    <a:pt x="3628" y="24509"/>
                    <a:pt x="5270" y="24485"/>
                    <a:pt x="6079" y="27132"/>
                  </a:cubicBezTo>
                  <a:lnTo>
                    <a:pt x="6104" y="27132"/>
                  </a:lnTo>
                  <a:cubicBezTo>
                    <a:pt x="8775" y="29558"/>
                    <a:pt x="11814" y="31592"/>
                    <a:pt x="15123" y="33136"/>
                  </a:cubicBezTo>
                  <a:cubicBezTo>
                    <a:pt x="15098" y="32720"/>
                    <a:pt x="15147" y="32278"/>
                    <a:pt x="15368" y="31837"/>
                  </a:cubicBezTo>
                  <a:cubicBezTo>
                    <a:pt x="16201" y="30146"/>
                    <a:pt x="17623" y="30440"/>
                    <a:pt x="18750" y="29313"/>
                  </a:cubicBezTo>
                  <a:cubicBezTo>
                    <a:pt x="19730" y="28333"/>
                    <a:pt x="18995" y="26421"/>
                    <a:pt x="18799" y="25171"/>
                  </a:cubicBezTo>
                  <a:cubicBezTo>
                    <a:pt x="18775" y="24999"/>
                    <a:pt x="18750" y="24828"/>
                    <a:pt x="18750" y="24681"/>
                  </a:cubicBezTo>
                  <a:cubicBezTo>
                    <a:pt x="18750" y="23553"/>
                    <a:pt x="19976" y="23480"/>
                    <a:pt x="19976" y="21838"/>
                  </a:cubicBezTo>
                  <a:cubicBezTo>
                    <a:pt x="19976" y="20220"/>
                    <a:pt x="15417" y="18921"/>
                    <a:pt x="14044" y="18210"/>
                  </a:cubicBezTo>
                  <a:cubicBezTo>
                    <a:pt x="12672" y="17500"/>
                    <a:pt x="13187" y="16691"/>
                    <a:pt x="12206" y="15686"/>
                  </a:cubicBezTo>
                  <a:cubicBezTo>
                    <a:pt x="11888" y="15392"/>
                    <a:pt x="11324" y="14951"/>
                    <a:pt x="10687" y="14461"/>
                  </a:cubicBezTo>
                  <a:cubicBezTo>
                    <a:pt x="9192" y="13382"/>
                    <a:pt x="7207" y="12108"/>
                    <a:pt x="6275" y="11691"/>
                  </a:cubicBezTo>
                  <a:cubicBezTo>
                    <a:pt x="5996" y="11567"/>
                    <a:pt x="5728" y="11523"/>
                    <a:pt x="5474" y="11523"/>
                  </a:cubicBezTo>
                  <a:cubicBezTo>
                    <a:pt x="4831" y="11523"/>
                    <a:pt x="4268" y="11805"/>
                    <a:pt x="3791" y="11805"/>
                  </a:cubicBezTo>
                  <a:cubicBezTo>
                    <a:pt x="3561" y="11805"/>
                    <a:pt x="3351" y="11739"/>
                    <a:pt x="3163" y="11544"/>
                  </a:cubicBezTo>
                  <a:cubicBezTo>
                    <a:pt x="1398" y="9779"/>
                    <a:pt x="1692" y="6863"/>
                    <a:pt x="2084" y="5074"/>
                  </a:cubicBezTo>
                  <a:cubicBezTo>
                    <a:pt x="2280" y="4167"/>
                    <a:pt x="2501" y="3554"/>
                    <a:pt x="2501" y="3554"/>
                  </a:cubicBezTo>
                  <a:lnTo>
                    <a:pt x="24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9"/>
            <p:cNvSpPr/>
            <p:nvPr/>
          </p:nvSpPr>
          <p:spPr>
            <a:xfrm>
              <a:off x="-553917" y="1245394"/>
              <a:ext cx="273367" cy="411148"/>
            </a:xfrm>
            <a:custGeom>
              <a:rect b="b" l="l" r="r" t="t"/>
              <a:pathLst>
                <a:path extrusionOk="0" h="50759" w="33749">
                  <a:moveTo>
                    <a:pt x="18651" y="0"/>
                  </a:moveTo>
                  <a:lnTo>
                    <a:pt x="17671" y="834"/>
                  </a:lnTo>
                  <a:cubicBezTo>
                    <a:pt x="17671" y="834"/>
                    <a:pt x="15171" y="3358"/>
                    <a:pt x="13676" y="3873"/>
                  </a:cubicBezTo>
                  <a:cubicBezTo>
                    <a:pt x="12205" y="4388"/>
                    <a:pt x="10196" y="5343"/>
                    <a:pt x="10196" y="6397"/>
                  </a:cubicBezTo>
                  <a:cubicBezTo>
                    <a:pt x="10196" y="7427"/>
                    <a:pt x="10784" y="8456"/>
                    <a:pt x="10196" y="9044"/>
                  </a:cubicBezTo>
                  <a:cubicBezTo>
                    <a:pt x="9608" y="9632"/>
                    <a:pt x="6789" y="9191"/>
                    <a:pt x="5833" y="10172"/>
                  </a:cubicBezTo>
                  <a:cubicBezTo>
                    <a:pt x="4877" y="11127"/>
                    <a:pt x="2574" y="14387"/>
                    <a:pt x="5466" y="16225"/>
                  </a:cubicBezTo>
                  <a:cubicBezTo>
                    <a:pt x="5466" y="16225"/>
                    <a:pt x="4828" y="18039"/>
                    <a:pt x="2574" y="19706"/>
                  </a:cubicBezTo>
                  <a:cubicBezTo>
                    <a:pt x="319" y="21372"/>
                    <a:pt x="0" y="27401"/>
                    <a:pt x="1103" y="29190"/>
                  </a:cubicBezTo>
                  <a:cubicBezTo>
                    <a:pt x="2206" y="30955"/>
                    <a:pt x="4510" y="33406"/>
                    <a:pt x="6274" y="33406"/>
                  </a:cubicBezTo>
                  <a:cubicBezTo>
                    <a:pt x="7773" y="33406"/>
                    <a:pt x="9976" y="31945"/>
                    <a:pt x="11142" y="31945"/>
                  </a:cubicBezTo>
                  <a:cubicBezTo>
                    <a:pt x="11368" y="31945"/>
                    <a:pt x="11555" y="32000"/>
                    <a:pt x="11691" y="32131"/>
                  </a:cubicBezTo>
                  <a:cubicBezTo>
                    <a:pt x="12500" y="32965"/>
                    <a:pt x="13382" y="33774"/>
                    <a:pt x="13382" y="35318"/>
                  </a:cubicBezTo>
                  <a:cubicBezTo>
                    <a:pt x="13382" y="36886"/>
                    <a:pt x="14926" y="37327"/>
                    <a:pt x="14926" y="38945"/>
                  </a:cubicBezTo>
                  <a:cubicBezTo>
                    <a:pt x="14926" y="40587"/>
                    <a:pt x="13970" y="41028"/>
                    <a:pt x="13970" y="42866"/>
                  </a:cubicBezTo>
                  <a:cubicBezTo>
                    <a:pt x="13970" y="44141"/>
                    <a:pt x="14656" y="46861"/>
                    <a:pt x="15392" y="48773"/>
                  </a:cubicBezTo>
                  <a:cubicBezTo>
                    <a:pt x="15735" y="49631"/>
                    <a:pt x="16102" y="50317"/>
                    <a:pt x="16421" y="50636"/>
                  </a:cubicBezTo>
                  <a:cubicBezTo>
                    <a:pt x="16470" y="50685"/>
                    <a:pt x="16519" y="50734"/>
                    <a:pt x="16593" y="50758"/>
                  </a:cubicBezTo>
                  <a:cubicBezTo>
                    <a:pt x="17818" y="50292"/>
                    <a:pt x="19019" y="49753"/>
                    <a:pt x="20171" y="49141"/>
                  </a:cubicBezTo>
                  <a:lnTo>
                    <a:pt x="20195" y="49141"/>
                  </a:lnTo>
                  <a:cubicBezTo>
                    <a:pt x="20931" y="48528"/>
                    <a:pt x="21666" y="47793"/>
                    <a:pt x="22303" y="47033"/>
                  </a:cubicBezTo>
                  <a:cubicBezTo>
                    <a:pt x="22524" y="46739"/>
                    <a:pt x="22769" y="46445"/>
                    <a:pt x="22965" y="46175"/>
                  </a:cubicBezTo>
                  <a:cubicBezTo>
                    <a:pt x="24852" y="43528"/>
                    <a:pt x="26641" y="40808"/>
                    <a:pt x="26641" y="38430"/>
                  </a:cubicBezTo>
                  <a:cubicBezTo>
                    <a:pt x="26641" y="36053"/>
                    <a:pt x="27376" y="34729"/>
                    <a:pt x="28920" y="33185"/>
                  </a:cubicBezTo>
                  <a:cubicBezTo>
                    <a:pt x="30489" y="31617"/>
                    <a:pt x="30268" y="28823"/>
                    <a:pt x="29729" y="27548"/>
                  </a:cubicBezTo>
                  <a:cubicBezTo>
                    <a:pt x="29215" y="26298"/>
                    <a:pt x="31151" y="26813"/>
                    <a:pt x="31592" y="25784"/>
                  </a:cubicBezTo>
                  <a:cubicBezTo>
                    <a:pt x="31960" y="24901"/>
                    <a:pt x="33332" y="23455"/>
                    <a:pt x="33749" y="23014"/>
                  </a:cubicBezTo>
                  <a:cubicBezTo>
                    <a:pt x="32646" y="13162"/>
                    <a:pt x="26837" y="4731"/>
                    <a:pt x="186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9"/>
            <p:cNvSpPr/>
            <p:nvPr/>
          </p:nvSpPr>
          <p:spPr>
            <a:xfrm>
              <a:off x="-773290" y="1255916"/>
              <a:ext cx="159821" cy="392882"/>
            </a:xfrm>
            <a:custGeom>
              <a:rect b="b" l="l" r="r" t="t"/>
              <a:pathLst>
                <a:path extrusionOk="0" h="48504" w="19731">
                  <a:moveTo>
                    <a:pt x="13285" y="0"/>
                  </a:moveTo>
                  <a:cubicBezTo>
                    <a:pt x="7795" y="3775"/>
                    <a:pt x="3579" y="9289"/>
                    <a:pt x="1496" y="15760"/>
                  </a:cubicBezTo>
                  <a:cubicBezTo>
                    <a:pt x="932" y="17500"/>
                    <a:pt x="516" y="19313"/>
                    <a:pt x="271" y="21176"/>
                  </a:cubicBezTo>
                  <a:cubicBezTo>
                    <a:pt x="99" y="22475"/>
                    <a:pt x="1" y="23823"/>
                    <a:pt x="1" y="25171"/>
                  </a:cubicBezTo>
                  <a:cubicBezTo>
                    <a:pt x="1" y="25563"/>
                    <a:pt x="25" y="25955"/>
                    <a:pt x="25" y="26323"/>
                  </a:cubicBezTo>
                  <a:cubicBezTo>
                    <a:pt x="2084" y="30146"/>
                    <a:pt x="2550" y="34827"/>
                    <a:pt x="3089" y="37352"/>
                  </a:cubicBezTo>
                  <a:cubicBezTo>
                    <a:pt x="3628" y="39876"/>
                    <a:pt x="5270" y="39852"/>
                    <a:pt x="6079" y="42499"/>
                  </a:cubicBezTo>
                  <a:cubicBezTo>
                    <a:pt x="8775" y="44925"/>
                    <a:pt x="11814" y="46959"/>
                    <a:pt x="15123" y="48503"/>
                  </a:cubicBezTo>
                  <a:cubicBezTo>
                    <a:pt x="15098" y="48087"/>
                    <a:pt x="15147" y="47645"/>
                    <a:pt x="15368" y="47204"/>
                  </a:cubicBezTo>
                  <a:cubicBezTo>
                    <a:pt x="16201" y="45513"/>
                    <a:pt x="17623" y="45807"/>
                    <a:pt x="18750" y="44680"/>
                  </a:cubicBezTo>
                  <a:cubicBezTo>
                    <a:pt x="19730" y="43700"/>
                    <a:pt x="18995" y="41788"/>
                    <a:pt x="18799" y="40538"/>
                  </a:cubicBezTo>
                  <a:cubicBezTo>
                    <a:pt x="17157" y="39165"/>
                    <a:pt x="15662" y="37597"/>
                    <a:pt x="14339" y="35906"/>
                  </a:cubicBezTo>
                  <a:cubicBezTo>
                    <a:pt x="12893" y="34043"/>
                    <a:pt x="11667" y="32009"/>
                    <a:pt x="10687" y="29828"/>
                  </a:cubicBezTo>
                  <a:cubicBezTo>
                    <a:pt x="9192" y="28749"/>
                    <a:pt x="7207" y="27475"/>
                    <a:pt x="6275" y="27058"/>
                  </a:cubicBezTo>
                  <a:cubicBezTo>
                    <a:pt x="5996" y="26934"/>
                    <a:pt x="5728" y="26890"/>
                    <a:pt x="5474" y="26890"/>
                  </a:cubicBezTo>
                  <a:cubicBezTo>
                    <a:pt x="4831" y="26890"/>
                    <a:pt x="4268" y="27172"/>
                    <a:pt x="3791" y="27172"/>
                  </a:cubicBezTo>
                  <a:cubicBezTo>
                    <a:pt x="3561" y="27172"/>
                    <a:pt x="3351" y="27106"/>
                    <a:pt x="3163" y="26911"/>
                  </a:cubicBezTo>
                  <a:cubicBezTo>
                    <a:pt x="1398" y="25146"/>
                    <a:pt x="1692" y="22230"/>
                    <a:pt x="2084" y="20441"/>
                  </a:cubicBezTo>
                  <a:cubicBezTo>
                    <a:pt x="4388" y="19289"/>
                    <a:pt x="6520" y="17328"/>
                    <a:pt x="7157" y="15073"/>
                  </a:cubicBezTo>
                  <a:cubicBezTo>
                    <a:pt x="7378" y="14289"/>
                    <a:pt x="7746" y="13823"/>
                    <a:pt x="8187" y="13554"/>
                  </a:cubicBezTo>
                  <a:cubicBezTo>
                    <a:pt x="8187" y="13456"/>
                    <a:pt x="8211" y="13333"/>
                    <a:pt x="8211" y="13235"/>
                  </a:cubicBezTo>
                  <a:cubicBezTo>
                    <a:pt x="8456" y="11373"/>
                    <a:pt x="8873" y="9559"/>
                    <a:pt x="9437" y="7819"/>
                  </a:cubicBezTo>
                  <a:cubicBezTo>
                    <a:pt x="10344" y="5000"/>
                    <a:pt x="11643" y="2378"/>
                    <a:pt x="132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9"/>
            <p:cNvSpPr/>
            <p:nvPr/>
          </p:nvSpPr>
          <p:spPr>
            <a:xfrm>
              <a:off x="-429250" y="1626353"/>
              <a:ext cx="55995" cy="30189"/>
            </a:xfrm>
            <a:custGeom>
              <a:rect b="b" l="l" r="r" t="t"/>
              <a:pathLst>
                <a:path extrusionOk="0" h="3727" w="6913">
                  <a:moveTo>
                    <a:pt x="6912" y="1"/>
                  </a:moveTo>
                  <a:lnTo>
                    <a:pt x="6912" y="1"/>
                  </a:lnTo>
                  <a:cubicBezTo>
                    <a:pt x="4706" y="834"/>
                    <a:pt x="2402" y="1422"/>
                    <a:pt x="1" y="1741"/>
                  </a:cubicBezTo>
                  <a:cubicBezTo>
                    <a:pt x="344" y="2599"/>
                    <a:pt x="711" y="3285"/>
                    <a:pt x="1030" y="3604"/>
                  </a:cubicBezTo>
                  <a:cubicBezTo>
                    <a:pt x="1079" y="3653"/>
                    <a:pt x="1128" y="3702"/>
                    <a:pt x="1202" y="3726"/>
                  </a:cubicBezTo>
                  <a:cubicBezTo>
                    <a:pt x="2427" y="3260"/>
                    <a:pt x="3628" y="2721"/>
                    <a:pt x="4780" y="2109"/>
                  </a:cubicBezTo>
                  <a:lnTo>
                    <a:pt x="4804" y="2109"/>
                  </a:lnTo>
                  <a:cubicBezTo>
                    <a:pt x="5540" y="1496"/>
                    <a:pt x="6275" y="761"/>
                    <a:pt x="69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9"/>
            <p:cNvSpPr/>
            <p:nvPr/>
          </p:nvSpPr>
          <p:spPr>
            <a:xfrm>
              <a:off x="-748074" y="1120719"/>
              <a:ext cx="123485" cy="123493"/>
            </a:xfrm>
            <a:custGeom>
              <a:rect b="b" l="l" r="r" t="t"/>
              <a:pathLst>
                <a:path extrusionOk="0" h="15246" w="15245">
                  <a:moveTo>
                    <a:pt x="7623" y="1"/>
                  </a:moveTo>
                  <a:lnTo>
                    <a:pt x="6863" y="6863"/>
                  </a:lnTo>
                  <a:lnTo>
                    <a:pt x="1" y="7623"/>
                  </a:lnTo>
                  <a:lnTo>
                    <a:pt x="6863" y="8383"/>
                  </a:lnTo>
                  <a:lnTo>
                    <a:pt x="7623" y="15245"/>
                  </a:lnTo>
                  <a:lnTo>
                    <a:pt x="8383" y="8383"/>
                  </a:lnTo>
                  <a:lnTo>
                    <a:pt x="15245" y="7623"/>
                  </a:lnTo>
                  <a:lnTo>
                    <a:pt x="8383" y="6863"/>
                  </a:lnTo>
                  <a:lnTo>
                    <a:pt x="76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9"/>
            <p:cNvSpPr/>
            <p:nvPr/>
          </p:nvSpPr>
          <p:spPr>
            <a:xfrm>
              <a:off x="-495160" y="1162215"/>
              <a:ext cx="16880" cy="16880"/>
            </a:xfrm>
            <a:custGeom>
              <a:rect b="b" l="l" r="r" t="t"/>
              <a:pathLst>
                <a:path extrusionOk="0" h="2084" w="2084">
                  <a:moveTo>
                    <a:pt x="1030" y="0"/>
                  </a:moveTo>
                  <a:lnTo>
                    <a:pt x="1" y="1054"/>
                  </a:lnTo>
                  <a:lnTo>
                    <a:pt x="1030" y="2084"/>
                  </a:lnTo>
                  <a:lnTo>
                    <a:pt x="2084" y="1054"/>
                  </a:lnTo>
                  <a:lnTo>
                    <a:pt x="10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9"/>
            <p:cNvSpPr/>
            <p:nvPr/>
          </p:nvSpPr>
          <p:spPr>
            <a:xfrm>
              <a:off x="-380415" y="1182263"/>
              <a:ext cx="16889" cy="16880"/>
            </a:xfrm>
            <a:custGeom>
              <a:rect b="b" l="l" r="r" t="t"/>
              <a:pathLst>
                <a:path extrusionOk="0" h="2084" w="2085">
                  <a:moveTo>
                    <a:pt x="1055" y="1"/>
                  </a:moveTo>
                  <a:lnTo>
                    <a:pt x="1" y="1030"/>
                  </a:lnTo>
                  <a:lnTo>
                    <a:pt x="1055" y="2084"/>
                  </a:lnTo>
                  <a:lnTo>
                    <a:pt x="2084" y="1030"/>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9"/>
            <p:cNvSpPr/>
            <p:nvPr/>
          </p:nvSpPr>
          <p:spPr>
            <a:xfrm>
              <a:off x="-263087" y="1382373"/>
              <a:ext cx="16880" cy="16880"/>
            </a:xfrm>
            <a:custGeom>
              <a:rect b="b" l="l" r="r" t="t"/>
              <a:pathLst>
                <a:path extrusionOk="0" h="2084" w="2084">
                  <a:moveTo>
                    <a:pt x="1054" y="1"/>
                  </a:moveTo>
                  <a:lnTo>
                    <a:pt x="0" y="1030"/>
                  </a:lnTo>
                  <a:lnTo>
                    <a:pt x="1054" y="2084"/>
                  </a:lnTo>
                  <a:lnTo>
                    <a:pt x="2084" y="1030"/>
                  </a:lnTo>
                  <a:lnTo>
                    <a:pt x="10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9"/>
            <p:cNvSpPr/>
            <p:nvPr/>
          </p:nvSpPr>
          <p:spPr>
            <a:xfrm>
              <a:off x="-787181" y="1337110"/>
              <a:ext cx="16880" cy="16880"/>
            </a:xfrm>
            <a:custGeom>
              <a:rect b="b" l="l" r="r" t="t"/>
              <a:pathLst>
                <a:path extrusionOk="0" h="2084" w="2084">
                  <a:moveTo>
                    <a:pt x="1054" y="1"/>
                  </a:moveTo>
                  <a:lnTo>
                    <a:pt x="0" y="1054"/>
                  </a:lnTo>
                  <a:lnTo>
                    <a:pt x="1054" y="2084"/>
                  </a:lnTo>
                  <a:lnTo>
                    <a:pt x="2084" y="1054"/>
                  </a:lnTo>
                  <a:lnTo>
                    <a:pt x="10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9"/>
            <p:cNvSpPr/>
            <p:nvPr/>
          </p:nvSpPr>
          <p:spPr>
            <a:xfrm>
              <a:off x="-548361" y="1122906"/>
              <a:ext cx="16880" cy="16880"/>
            </a:xfrm>
            <a:custGeom>
              <a:rect b="b" l="l" r="r" t="t"/>
              <a:pathLst>
                <a:path extrusionOk="0" h="2084" w="2084">
                  <a:moveTo>
                    <a:pt x="1054" y="1"/>
                  </a:moveTo>
                  <a:lnTo>
                    <a:pt x="0" y="1054"/>
                  </a:lnTo>
                  <a:lnTo>
                    <a:pt x="1054" y="2084"/>
                  </a:lnTo>
                  <a:lnTo>
                    <a:pt x="2084" y="1054"/>
                  </a:lnTo>
                  <a:lnTo>
                    <a:pt x="10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9"/>
            <p:cNvSpPr/>
            <p:nvPr/>
          </p:nvSpPr>
          <p:spPr>
            <a:xfrm>
              <a:off x="-813587" y="1290260"/>
              <a:ext cx="344639" cy="243721"/>
            </a:xfrm>
            <a:custGeom>
              <a:rect b="b" l="l" r="r" t="t"/>
              <a:pathLst>
                <a:path extrusionOk="0" h="30089" w="42548">
                  <a:moveTo>
                    <a:pt x="13309" y="0"/>
                  </a:moveTo>
                  <a:lnTo>
                    <a:pt x="13309" y="0"/>
                  </a:lnTo>
                  <a:cubicBezTo>
                    <a:pt x="6814" y="417"/>
                    <a:pt x="1" y="6667"/>
                    <a:pt x="295" y="14975"/>
                  </a:cubicBezTo>
                  <a:cubicBezTo>
                    <a:pt x="442" y="18774"/>
                    <a:pt x="2157" y="22352"/>
                    <a:pt x="4927" y="24999"/>
                  </a:cubicBezTo>
                  <a:cubicBezTo>
                    <a:pt x="5098" y="25171"/>
                    <a:pt x="5270" y="25343"/>
                    <a:pt x="5442" y="25490"/>
                  </a:cubicBezTo>
                  <a:cubicBezTo>
                    <a:pt x="9176" y="28845"/>
                    <a:pt x="13117" y="30089"/>
                    <a:pt x="16909" y="30089"/>
                  </a:cubicBezTo>
                  <a:cubicBezTo>
                    <a:pt x="27796" y="30089"/>
                    <a:pt x="37450" y="19828"/>
                    <a:pt x="37450" y="19828"/>
                  </a:cubicBezTo>
                  <a:lnTo>
                    <a:pt x="42548" y="11838"/>
                  </a:lnTo>
                  <a:lnTo>
                    <a:pt x="42548" y="11838"/>
                  </a:lnTo>
                  <a:lnTo>
                    <a:pt x="34558" y="16936"/>
                  </a:lnTo>
                  <a:cubicBezTo>
                    <a:pt x="29598" y="20115"/>
                    <a:pt x="25074" y="21276"/>
                    <a:pt x="21208" y="21276"/>
                  </a:cubicBezTo>
                  <a:cubicBezTo>
                    <a:pt x="13955" y="21276"/>
                    <a:pt x="9019" y="17191"/>
                    <a:pt x="7868" y="14681"/>
                  </a:cubicBezTo>
                  <a:cubicBezTo>
                    <a:pt x="7868" y="14657"/>
                    <a:pt x="7843" y="14608"/>
                    <a:pt x="7819" y="14583"/>
                  </a:cubicBezTo>
                  <a:cubicBezTo>
                    <a:pt x="6986" y="12745"/>
                    <a:pt x="6888" y="10686"/>
                    <a:pt x="7476" y="8824"/>
                  </a:cubicBezTo>
                  <a:cubicBezTo>
                    <a:pt x="7696" y="8113"/>
                    <a:pt x="8040" y="7427"/>
                    <a:pt x="8456" y="6765"/>
                  </a:cubicBezTo>
                  <a:cubicBezTo>
                    <a:pt x="9755" y="4289"/>
                    <a:pt x="11397" y="2010"/>
                    <a:pt x="133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9"/>
            <p:cNvSpPr/>
            <p:nvPr/>
          </p:nvSpPr>
          <p:spPr>
            <a:xfrm>
              <a:off x="-412175" y="1317362"/>
              <a:ext cx="88347" cy="77371"/>
            </a:xfrm>
            <a:custGeom>
              <a:rect b="b" l="l" r="r" t="t"/>
              <a:pathLst>
                <a:path extrusionOk="0" h="9552" w="10907">
                  <a:moveTo>
                    <a:pt x="3158" y="0"/>
                  </a:moveTo>
                  <a:cubicBezTo>
                    <a:pt x="2429" y="0"/>
                    <a:pt x="1796" y="218"/>
                    <a:pt x="1348" y="674"/>
                  </a:cubicBezTo>
                  <a:cubicBezTo>
                    <a:pt x="0" y="1997"/>
                    <a:pt x="760" y="4938"/>
                    <a:pt x="3015" y="7193"/>
                  </a:cubicBezTo>
                  <a:cubicBezTo>
                    <a:pt x="4530" y="8708"/>
                    <a:pt x="6326" y="9552"/>
                    <a:pt x="7756" y="9552"/>
                  </a:cubicBezTo>
                  <a:cubicBezTo>
                    <a:pt x="8478" y="9552"/>
                    <a:pt x="9107" y="9337"/>
                    <a:pt x="9559" y="8884"/>
                  </a:cubicBezTo>
                  <a:cubicBezTo>
                    <a:pt x="10907" y="7536"/>
                    <a:pt x="10147" y="4595"/>
                    <a:pt x="7868" y="2340"/>
                  </a:cubicBezTo>
                  <a:cubicBezTo>
                    <a:pt x="6376" y="832"/>
                    <a:pt x="4583" y="0"/>
                    <a:pt x="3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9"/>
            <p:cNvSpPr/>
            <p:nvPr/>
          </p:nvSpPr>
          <p:spPr>
            <a:xfrm>
              <a:off x="-572385" y="1358154"/>
              <a:ext cx="78424" cy="54003"/>
            </a:xfrm>
            <a:custGeom>
              <a:rect b="b" l="l" r="r" t="t"/>
              <a:pathLst>
                <a:path extrusionOk="0" h="6667" w="9682">
                  <a:moveTo>
                    <a:pt x="6618" y="0"/>
                  </a:moveTo>
                  <a:lnTo>
                    <a:pt x="1" y="5981"/>
                  </a:lnTo>
                  <a:lnTo>
                    <a:pt x="6447" y="6667"/>
                  </a:lnTo>
                  <a:lnTo>
                    <a:pt x="9682" y="123"/>
                  </a:lnTo>
                  <a:lnTo>
                    <a:pt x="66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9"/>
            <p:cNvSpPr/>
            <p:nvPr/>
          </p:nvSpPr>
          <p:spPr>
            <a:xfrm>
              <a:off x="-495160" y="1411160"/>
              <a:ext cx="54205" cy="78424"/>
            </a:xfrm>
            <a:custGeom>
              <a:rect b="b" l="l" r="r" t="t"/>
              <a:pathLst>
                <a:path extrusionOk="0" h="9682" w="6692">
                  <a:moveTo>
                    <a:pt x="6569" y="0"/>
                  </a:moveTo>
                  <a:lnTo>
                    <a:pt x="1" y="3235"/>
                  </a:lnTo>
                  <a:lnTo>
                    <a:pt x="711" y="9681"/>
                  </a:lnTo>
                  <a:lnTo>
                    <a:pt x="6692" y="3039"/>
                  </a:lnTo>
                  <a:lnTo>
                    <a:pt x="656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9"/>
            <p:cNvSpPr/>
            <p:nvPr/>
          </p:nvSpPr>
          <p:spPr>
            <a:xfrm>
              <a:off x="-533667" y="1301357"/>
              <a:ext cx="156038" cy="149518"/>
            </a:xfrm>
            <a:custGeom>
              <a:rect b="b" l="l" r="r" t="t"/>
              <a:pathLst>
                <a:path extrusionOk="0" h="18459" w="19264">
                  <a:moveTo>
                    <a:pt x="15980" y="0"/>
                  </a:moveTo>
                  <a:cubicBezTo>
                    <a:pt x="13418" y="0"/>
                    <a:pt x="10047" y="1517"/>
                    <a:pt x="6936" y="4194"/>
                  </a:cubicBezTo>
                  <a:cubicBezTo>
                    <a:pt x="6446" y="4586"/>
                    <a:pt x="5956" y="5027"/>
                    <a:pt x="5490" y="5517"/>
                  </a:cubicBezTo>
                  <a:cubicBezTo>
                    <a:pt x="5392" y="5591"/>
                    <a:pt x="5318" y="5689"/>
                    <a:pt x="5220" y="5787"/>
                  </a:cubicBezTo>
                  <a:cubicBezTo>
                    <a:pt x="2573" y="8507"/>
                    <a:pt x="833" y="11522"/>
                    <a:pt x="221" y="14095"/>
                  </a:cubicBezTo>
                  <a:cubicBezTo>
                    <a:pt x="123" y="14610"/>
                    <a:pt x="25" y="15100"/>
                    <a:pt x="0" y="15566"/>
                  </a:cubicBezTo>
                  <a:cubicBezTo>
                    <a:pt x="686" y="15738"/>
                    <a:pt x="1323" y="16081"/>
                    <a:pt x="1838" y="16595"/>
                  </a:cubicBezTo>
                  <a:cubicBezTo>
                    <a:pt x="2377" y="17135"/>
                    <a:pt x="2720" y="17772"/>
                    <a:pt x="2892" y="18458"/>
                  </a:cubicBezTo>
                  <a:cubicBezTo>
                    <a:pt x="3358" y="18409"/>
                    <a:pt x="3872" y="18336"/>
                    <a:pt x="4387" y="18213"/>
                  </a:cubicBezTo>
                  <a:cubicBezTo>
                    <a:pt x="6961" y="17600"/>
                    <a:pt x="9951" y="15860"/>
                    <a:pt x="12671" y="13238"/>
                  </a:cubicBezTo>
                  <a:cubicBezTo>
                    <a:pt x="12769" y="13140"/>
                    <a:pt x="12843" y="13042"/>
                    <a:pt x="12941" y="12968"/>
                  </a:cubicBezTo>
                  <a:cubicBezTo>
                    <a:pt x="13406" y="12478"/>
                    <a:pt x="13847" y="12012"/>
                    <a:pt x="14264" y="11522"/>
                  </a:cubicBezTo>
                  <a:cubicBezTo>
                    <a:pt x="17744" y="7454"/>
                    <a:pt x="19264" y="2993"/>
                    <a:pt x="18038" y="420"/>
                  </a:cubicBezTo>
                  <a:cubicBezTo>
                    <a:pt x="17444" y="137"/>
                    <a:pt x="16749" y="0"/>
                    <a:pt x="15980"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9"/>
            <p:cNvSpPr/>
            <p:nvPr/>
          </p:nvSpPr>
          <p:spPr>
            <a:xfrm>
              <a:off x="-533667" y="1301357"/>
              <a:ext cx="146116" cy="129268"/>
            </a:xfrm>
            <a:custGeom>
              <a:rect b="b" l="l" r="r" t="t"/>
              <a:pathLst>
                <a:path extrusionOk="0" h="15959" w="18039">
                  <a:moveTo>
                    <a:pt x="15980" y="0"/>
                  </a:moveTo>
                  <a:cubicBezTo>
                    <a:pt x="13418" y="0"/>
                    <a:pt x="10047" y="1517"/>
                    <a:pt x="6936" y="4194"/>
                  </a:cubicBezTo>
                  <a:cubicBezTo>
                    <a:pt x="6446" y="4586"/>
                    <a:pt x="5956" y="5027"/>
                    <a:pt x="5490" y="5517"/>
                  </a:cubicBezTo>
                  <a:cubicBezTo>
                    <a:pt x="5392" y="5591"/>
                    <a:pt x="5318" y="5689"/>
                    <a:pt x="5220" y="5787"/>
                  </a:cubicBezTo>
                  <a:cubicBezTo>
                    <a:pt x="2573" y="8507"/>
                    <a:pt x="833" y="11522"/>
                    <a:pt x="221" y="14095"/>
                  </a:cubicBezTo>
                  <a:cubicBezTo>
                    <a:pt x="123" y="14610"/>
                    <a:pt x="25" y="15100"/>
                    <a:pt x="0" y="15566"/>
                  </a:cubicBezTo>
                  <a:cubicBezTo>
                    <a:pt x="343" y="15640"/>
                    <a:pt x="686" y="15787"/>
                    <a:pt x="1005" y="15958"/>
                  </a:cubicBezTo>
                  <a:cubicBezTo>
                    <a:pt x="1103" y="15738"/>
                    <a:pt x="1250" y="15492"/>
                    <a:pt x="1373" y="15247"/>
                  </a:cubicBezTo>
                  <a:cubicBezTo>
                    <a:pt x="2524" y="13213"/>
                    <a:pt x="4632" y="10566"/>
                    <a:pt x="7304" y="7870"/>
                  </a:cubicBezTo>
                  <a:cubicBezTo>
                    <a:pt x="7377" y="7772"/>
                    <a:pt x="7475" y="7674"/>
                    <a:pt x="7573" y="7576"/>
                  </a:cubicBezTo>
                  <a:cubicBezTo>
                    <a:pt x="8039" y="7110"/>
                    <a:pt x="8505" y="6669"/>
                    <a:pt x="8970" y="6228"/>
                  </a:cubicBezTo>
                  <a:cubicBezTo>
                    <a:pt x="12734" y="2725"/>
                    <a:pt x="16268" y="411"/>
                    <a:pt x="17875" y="411"/>
                  </a:cubicBezTo>
                  <a:cubicBezTo>
                    <a:pt x="17932" y="411"/>
                    <a:pt x="17986" y="414"/>
                    <a:pt x="18038" y="420"/>
                  </a:cubicBezTo>
                  <a:cubicBezTo>
                    <a:pt x="17444" y="137"/>
                    <a:pt x="16749" y="0"/>
                    <a:pt x="15980"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9"/>
            <p:cNvSpPr/>
            <p:nvPr/>
          </p:nvSpPr>
          <p:spPr>
            <a:xfrm>
              <a:off x="-533667" y="1415324"/>
              <a:ext cx="35543" cy="35551"/>
            </a:xfrm>
            <a:custGeom>
              <a:rect b="b" l="l" r="r" t="t"/>
              <a:pathLst>
                <a:path extrusionOk="0" h="4389" w="4388">
                  <a:moveTo>
                    <a:pt x="270" y="1"/>
                  </a:moveTo>
                  <a:lnTo>
                    <a:pt x="221" y="25"/>
                  </a:lnTo>
                  <a:cubicBezTo>
                    <a:pt x="123" y="540"/>
                    <a:pt x="25" y="1030"/>
                    <a:pt x="0" y="1496"/>
                  </a:cubicBezTo>
                  <a:cubicBezTo>
                    <a:pt x="686" y="1668"/>
                    <a:pt x="1323" y="2011"/>
                    <a:pt x="1838" y="2525"/>
                  </a:cubicBezTo>
                  <a:cubicBezTo>
                    <a:pt x="2377" y="3065"/>
                    <a:pt x="2720" y="3702"/>
                    <a:pt x="2892" y="4388"/>
                  </a:cubicBezTo>
                  <a:cubicBezTo>
                    <a:pt x="3358" y="4339"/>
                    <a:pt x="3872" y="4266"/>
                    <a:pt x="4387" y="4143"/>
                  </a:cubicBezTo>
                  <a:lnTo>
                    <a:pt x="270" y="1"/>
                  </a:lnTo>
                  <a:close/>
                </a:path>
              </a:pathLst>
            </a:custGeom>
            <a:solidFill>
              <a:srgbClr val="2753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9"/>
            <p:cNvSpPr/>
            <p:nvPr/>
          </p:nvSpPr>
          <p:spPr>
            <a:xfrm>
              <a:off x="-491385" y="1335320"/>
              <a:ext cx="73264" cy="73265"/>
            </a:xfrm>
            <a:custGeom>
              <a:rect b="b" l="l" r="r" t="t"/>
              <a:pathLst>
                <a:path extrusionOk="0" h="9045" w="9045">
                  <a:moveTo>
                    <a:pt x="1716" y="1"/>
                  </a:moveTo>
                  <a:cubicBezTo>
                    <a:pt x="1226" y="393"/>
                    <a:pt x="736" y="834"/>
                    <a:pt x="270" y="1324"/>
                  </a:cubicBezTo>
                  <a:cubicBezTo>
                    <a:pt x="172" y="1398"/>
                    <a:pt x="98" y="1496"/>
                    <a:pt x="0" y="1594"/>
                  </a:cubicBezTo>
                  <a:lnTo>
                    <a:pt x="7451" y="9045"/>
                  </a:lnTo>
                  <a:cubicBezTo>
                    <a:pt x="7549" y="8947"/>
                    <a:pt x="7623" y="8849"/>
                    <a:pt x="7721" y="8775"/>
                  </a:cubicBezTo>
                  <a:cubicBezTo>
                    <a:pt x="8186" y="8285"/>
                    <a:pt x="8627" y="7819"/>
                    <a:pt x="9044" y="7329"/>
                  </a:cubicBezTo>
                  <a:lnTo>
                    <a:pt x="17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9"/>
            <p:cNvSpPr/>
            <p:nvPr/>
          </p:nvSpPr>
          <p:spPr>
            <a:xfrm>
              <a:off x="-528905" y="1385986"/>
              <a:ext cx="61544" cy="58676"/>
            </a:xfrm>
            <a:custGeom>
              <a:rect b="b" l="l" r="r" t="t"/>
              <a:pathLst>
                <a:path extrusionOk="0" h="7244" w="7598">
                  <a:moveTo>
                    <a:pt x="7345" y="1"/>
                  </a:moveTo>
                  <a:cubicBezTo>
                    <a:pt x="6944" y="1"/>
                    <a:pt x="5037" y="1624"/>
                    <a:pt x="2892" y="3746"/>
                  </a:cubicBezTo>
                  <a:cubicBezTo>
                    <a:pt x="613" y="6025"/>
                    <a:pt x="0" y="7005"/>
                    <a:pt x="196" y="7201"/>
                  </a:cubicBezTo>
                  <a:cubicBezTo>
                    <a:pt x="224" y="7229"/>
                    <a:pt x="263" y="7243"/>
                    <a:pt x="314" y="7243"/>
                  </a:cubicBezTo>
                  <a:cubicBezTo>
                    <a:pt x="676" y="7243"/>
                    <a:pt x="1657" y="6525"/>
                    <a:pt x="3652" y="4530"/>
                  </a:cubicBezTo>
                  <a:cubicBezTo>
                    <a:pt x="5931" y="2250"/>
                    <a:pt x="7598" y="241"/>
                    <a:pt x="7402" y="20"/>
                  </a:cubicBezTo>
                  <a:cubicBezTo>
                    <a:pt x="7389" y="7"/>
                    <a:pt x="7370" y="1"/>
                    <a:pt x="73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1" name="Shape 1611"/>
        <p:cNvGrpSpPr/>
        <p:nvPr/>
      </p:nvGrpSpPr>
      <p:grpSpPr>
        <a:xfrm>
          <a:off x="0" y="0"/>
          <a:ext cx="0" cy="0"/>
          <a:chOff x="0" y="0"/>
          <a:chExt cx="0" cy="0"/>
        </a:xfrm>
      </p:grpSpPr>
      <p:sp>
        <p:nvSpPr>
          <p:cNvPr id="1612" name="Google Shape;1612;p40"/>
          <p:cNvSpPr txBox="1"/>
          <p:nvPr>
            <p:ph type="title"/>
          </p:nvPr>
        </p:nvSpPr>
        <p:spPr>
          <a:xfrm>
            <a:off x="1135200" y="431350"/>
            <a:ext cx="68736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Our Solar System</a:t>
            </a:r>
            <a:endParaRPr/>
          </a:p>
        </p:txBody>
      </p:sp>
      <p:sp>
        <p:nvSpPr>
          <p:cNvPr id="1613" name="Google Shape;1613;p40"/>
          <p:cNvSpPr txBox="1"/>
          <p:nvPr>
            <p:ph idx="1" type="subTitle"/>
          </p:nvPr>
        </p:nvSpPr>
        <p:spPr>
          <a:xfrm>
            <a:off x="720000" y="3533788"/>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Saturn is most known for its  visible rings!</a:t>
            </a:r>
            <a:endParaRPr/>
          </a:p>
        </p:txBody>
      </p:sp>
      <p:sp>
        <p:nvSpPr>
          <p:cNvPr id="1614" name="Google Shape;1614;p40"/>
          <p:cNvSpPr txBox="1"/>
          <p:nvPr>
            <p:ph idx="2" type="title"/>
          </p:nvPr>
        </p:nvSpPr>
        <p:spPr>
          <a:xfrm>
            <a:off x="720000" y="3117163"/>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Saturn</a:t>
            </a:r>
            <a:endParaRPr/>
          </a:p>
        </p:txBody>
      </p:sp>
      <p:sp>
        <p:nvSpPr>
          <p:cNvPr id="1615" name="Google Shape;1615;p40"/>
          <p:cNvSpPr txBox="1"/>
          <p:nvPr>
            <p:ph idx="3" type="subTitle"/>
          </p:nvPr>
        </p:nvSpPr>
        <p:spPr>
          <a:xfrm>
            <a:off x="3472649" y="3536050"/>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An ice giant, Uranus has a </a:t>
            </a:r>
            <a:r>
              <a:rPr lang="en"/>
              <a:t>weird</a:t>
            </a:r>
            <a:r>
              <a:rPr lang="en"/>
              <a:t>  tilt; it’s almost on its side!</a:t>
            </a:r>
            <a:endParaRPr/>
          </a:p>
        </p:txBody>
      </p:sp>
      <p:sp>
        <p:nvSpPr>
          <p:cNvPr id="1616" name="Google Shape;1616;p40"/>
          <p:cNvSpPr txBox="1"/>
          <p:nvPr>
            <p:ph idx="4" type="title"/>
          </p:nvPr>
        </p:nvSpPr>
        <p:spPr>
          <a:xfrm>
            <a:off x="3472650" y="3119425"/>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Uranus</a:t>
            </a:r>
            <a:endParaRPr/>
          </a:p>
        </p:txBody>
      </p:sp>
      <p:sp>
        <p:nvSpPr>
          <p:cNvPr id="1617" name="Google Shape;1617;p40"/>
          <p:cNvSpPr txBox="1"/>
          <p:nvPr>
            <p:ph idx="5" type="subTitle"/>
          </p:nvPr>
        </p:nvSpPr>
        <p:spPr>
          <a:xfrm>
            <a:off x="6225299" y="3536050"/>
            <a:ext cx="2198700" cy="52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This dwarf planet was argued to be a planet for years.</a:t>
            </a:r>
            <a:endParaRPr/>
          </a:p>
        </p:txBody>
      </p:sp>
      <p:sp>
        <p:nvSpPr>
          <p:cNvPr id="1618" name="Google Shape;1618;p40"/>
          <p:cNvSpPr txBox="1"/>
          <p:nvPr>
            <p:ph idx="6" type="title"/>
          </p:nvPr>
        </p:nvSpPr>
        <p:spPr>
          <a:xfrm>
            <a:off x="6225300" y="3119425"/>
            <a:ext cx="2198700" cy="342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Pluto</a:t>
            </a:r>
            <a:endParaRPr/>
          </a:p>
        </p:txBody>
      </p:sp>
      <p:grpSp>
        <p:nvGrpSpPr>
          <p:cNvPr id="1619" name="Google Shape;1619;p40"/>
          <p:cNvGrpSpPr/>
          <p:nvPr/>
        </p:nvGrpSpPr>
        <p:grpSpPr>
          <a:xfrm>
            <a:off x="4209498" y="2184641"/>
            <a:ext cx="610896" cy="610896"/>
            <a:chOff x="-755818" y="372497"/>
            <a:chExt cx="590409" cy="590409"/>
          </a:xfrm>
        </p:grpSpPr>
        <p:sp>
          <p:nvSpPr>
            <p:cNvPr id="1620" name="Google Shape;1620;p40"/>
            <p:cNvSpPr/>
            <p:nvPr/>
          </p:nvSpPr>
          <p:spPr>
            <a:xfrm>
              <a:off x="-755818" y="372497"/>
              <a:ext cx="590409" cy="590409"/>
            </a:xfrm>
            <a:custGeom>
              <a:rect b="b" l="l" r="r" t="t"/>
              <a:pathLst>
                <a:path extrusionOk="0" h="72890" w="72890">
                  <a:moveTo>
                    <a:pt x="36445" y="0"/>
                  </a:moveTo>
                  <a:cubicBezTo>
                    <a:pt x="16324" y="0"/>
                    <a:pt x="1" y="16299"/>
                    <a:pt x="1" y="36445"/>
                  </a:cubicBezTo>
                  <a:cubicBezTo>
                    <a:pt x="1" y="56567"/>
                    <a:pt x="16324" y="72889"/>
                    <a:pt x="36445" y="72889"/>
                  </a:cubicBezTo>
                  <a:cubicBezTo>
                    <a:pt x="56567" y="72889"/>
                    <a:pt x="72890" y="56567"/>
                    <a:pt x="72890" y="36445"/>
                  </a:cubicBezTo>
                  <a:cubicBezTo>
                    <a:pt x="72890" y="16299"/>
                    <a:pt x="56567" y="0"/>
                    <a:pt x="364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0"/>
            <p:cNvSpPr/>
            <p:nvPr/>
          </p:nvSpPr>
          <p:spPr>
            <a:xfrm>
              <a:off x="-620621" y="833266"/>
              <a:ext cx="94697" cy="94697"/>
            </a:xfrm>
            <a:custGeom>
              <a:rect b="b" l="l" r="r" t="t"/>
              <a:pathLst>
                <a:path extrusionOk="0" h="11691" w="11691">
                  <a:moveTo>
                    <a:pt x="5833" y="0"/>
                  </a:moveTo>
                  <a:lnTo>
                    <a:pt x="5270" y="5270"/>
                  </a:lnTo>
                  <a:lnTo>
                    <a:pt x="0" y="5833"/>
                  </a:lnTo>
                  <a:lnTo>
                    <a:pt x="5270" y="6422"/>
                  </a:lnTo>
                  <a:lnTo>
                    <a:pt x="5833" y="11691"/>
                  </a:lnTo>
                  <a:lnTo>
                    <a:pt x="6421" y="6422"/>
                  </a:lnTo>
                  <a:lnTo>
                    <a:pt x="11691" y="5833"/>
                  </a:lnTo>
                  <a:lnTo>
                    <a:pt x="6421" y="5270"/>
                  </a:lnTo>
                  <a:lnTo>
                    <a:pt x="583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0"/>
            <p:cNvSpPr/>
            <p:nvPr/>
          </p:nvSpPr>
          <p:spPr>
            <a:xfrm>
              <a:off x="-260106" y="553346"/>
              <a:ext cx="89537" cy="89740"/>
            </a:xfrm>
            <a:custGeom>
              <a:rect b="b" l="l" r="r" t="t"/>
              <a:pathLst>
                <a:path extrusionOk="0" h="11079" w="11054">
                  <a:moveTo>
                    <a:pt x="5515" y="1"/>
                  </a:moveTo>
                  <a:lnTo>
                    <a:pt x="4975" y="4976"/>
                  </a:lnTo>
                  <a:lnTo>
                    <a:pt x="0" y="5540"/>
                  </a:lnTo>
                  <a:lnTo>
                    <a:pt x="4975" y="6079"/>
                  </a:lnTo>
                  <a:lnTo>
                    <a:pt x="5515" y="11079"/>
                  </a:lnTo>
                  <a:lnTo>
                    <a:pt x="6078" y="6079"/>
                  </a:lnTo>
                  <a:lnTo>
                    <a:pt x="11054" y="5540"/>
                  </a:lnTo>
                  <a:lnTo>
                    <a:pt x="6078" y="4976"/>
                  </a:lnTo>
                  <a:lnTo>
                    <a:pt x="55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0"/>
            <p:cNvSpPr/>
            <p:nvPr/>
          </p:nvSpPr>
          <p:spPr>
            <a:xfrm>
              <a:off x="-436994" y="883089"/>
              <a:ext cx="16889" cy="17083"/>
            </a:xfrm>
            <a:custGeom>
              <a:rect b="b" l="l" r="r" t="t"/>
              <a:pathLst>
                <a:path extrusionOk="0" h="2109" w="2085">
                  <a:moveTo>
                    <a:pt x="1055" y="1"/>
                  </a:moveTo>
                  <a:lnTo>
                    <a:pt x="1" y="1055"/>
                  </a:lnTo>
                  <a:lnTo>
                    <a:pt x="1055" y="2109"/>
                  </a:lnTo>
                  <a:lnTo>
                    <a:pt x="2084" y="1055"/>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0"/>
            <p:cNvSpPr/>
            <p:nvPr/>
          </p:nvSpPr>
          <p:spPr>
            <a:xfrm>
              <a:off x="-368897" y="416570"/>
              <a:ext cx="16880" cy="16880"/>
            </a:xfrm>
            <a:custGeom>
              <a:rect b="b" l="l" r="r" t="t"/>
              <a:pathLst>
                <a:path extrusionOk="0" h="2084" w="2084">
                  <a:moveTo>
                    <a:pt x="1030" y="0"/>
                  </a:moveTo>
                  <a:lnTo>
                    <a:pt x="0" y="1030"/>
                  </a:lnTo>
                  <a:lnTo>
                    <a:pt x="1030" y="2084"/>
                  </a:lnTo>
                  <a:lnTo>
                    <a:pt x="2084" y="1030"/>
                  </a:lnTo>
                  <a:lnTo>
                    <a:pt x="10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0"/>
            <p:cNvSpPr/>
            <p:nvPr/>
          </p:nvSpPr>
          <p:spPr>
            <a:xfrm>
              <a:off x="-269834" y="820160"/>
              <a:ext cx="16880" cy="16880"/>
            </a:xfrm>
            <a:custGeom>
              <a:rect b="b" l="l" r="r" t="t"/>
              <a:pathLst>
                <a:path extrusionOk="0" h="2084" w="2084">
                  <a:moveTo>
                    <a:pt x="1030" y="1"/>
                  </a:moveTo>
                  <a:lnTo>
                    <a:pt x="0" y="1055"/>
                  </a:lnTo>
                  <a:lnTo>
                    <a:pt x="1030" y="2084"/>
                  </a:lnTo>
                  <a:lnTo>
                    <a:pt x="2083" y="1055"/>
                  </a:lnTo>
                  <a:lnTo>
                    <a:pt x="10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0"/>
            <p:cNvSpPr/>
            <p:nvPr/>
          </p:nvSpPr>
          <p:spPr>
            <a:xfrm>
              <a:off x="-520967" y="457070"/>
              <a:ext cx="16880" cy="16880"/>
            </a:xfrm>
            <a:custGeom>
              <a:rect b="b" l="l" r="r" t="t"/>
              <a:pathLst>
                <a:path extrusionOk="0" h="2084" w="2084">
                  <a:moveTo>
                    <a:pt x="1030" y="0"/>
                  </a:moveTo>
                  <a:lnTo>
                    <a:pt x="1" y="1030"/>
                  </a:lnTo>
                  <a:lnTo>
                    <a:pt x="1030" y="2083"/>
                  </a:lnTo>
                  <a:lnTo>
                    <a:pt x="2084" y="1030"/>
                  </a:lnTo>
                  <a:lnTo>
                    <a:pt x="10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0"/>
            <p:cNvSpPr/>
            <p:nvPr/>
          </p:nvSpPr>
          <p:spPr>
            <a:xfrm>
              <a:off x="-670655" y="792766"/>
              <a:ext cx="16889" cy="16880"/>
            </a:xfrm>
            <a:custGeom>
              <a:rect b="b" l="l" r="r" t="t"/>
              <a:pathLst>
                <a:path extrusionOk="0" h="2084" w="2085">
                  <a:moveTo>
                    <a:pt x="1055" y="0"/>
                  </a:moveTo>
                  <a:lnTo>
                    <a:pt x="1" y="1030"/>
                  </a:lnTo>
                  <a:lnTo>
                    <a:pt x="1055" y="2084"/>
                  </a:lnTo>
                  <a:lnTo>
                    <a:pt x="2084" y="1030"/>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0"/>
            <p:cNvSpPr/>
            <p:nvPr/>
          </p:nvSpPr>
          <p:spPr>
            <a:xfrm>
              <a:off x="-236090" y="755044"/>
              <a:ext cx="17083" cy="16889"/>
            </a:xfrm>
            <a:custGeom>
              <a:rect b="b" l="l" r="r" t="t"/>
              <a:pathLst>
                <a:path extrusionOk="0" h="2085" w="2109">
                  <a:moveTo>
                    <a:pt x="1055" y="1"/>
                  </a:moveTo>
                  <a:lnTo>
                    <a:pt x="1" y="1055"/>
                  </a:lnTo>
                  <a:lnTo>
                    <a:pt x="1055" y="2084"/>
                  </a:lnTo>
                  <a:lnTo>
                    <a:pt x="2108" y="1055"/>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0"/>
            <p:cNvSpPr/>
            <p:nvPr/>
          </p:nvSpPr>
          <p:spPr>
            <a:xfrm>
              <a:off x="-661518" y="529330"/>
              <a:ext cx="16880" cy="16880"/>
            </a:xfrm>
            <a:custGeom>
              <a:rect b="b" l="l" r="r" t="t"/>
              <a:pathLst>
                <a:path extrusionOk="0" h="2084" w="2084">
                  <a:moveTo>
                    <a:pt x="1054" y="0"/>
                  </a:moveTo>
                  <a:lnTo>
                    <a:pt x="0" y="1054"/>
                  </a:lnTo>
                  <a:lnTo>
                    <a:pt x="1054" y="2084"/>
                  </a:lnTo>
                  <a:lnTo>
                    <a:pt x="2084" y="1054"/>
                  </a:lnTo>
                  <a:lnTo>
                    <a:pt x="10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0"/>
            <p:cNvSpPr/>
            <p:nvPr/>
          </p:nvSpPr>
          <p:spPr>
            <a:xfrm>
              <a:off x="-689511" y="438804"/>
              <a:ext cx="457796" cy="457796"/>
            </a:xfrm>
            <a:custGeom>
              <a:rect b="b" l="l" r="r" t="t"/>
              <a:pathLst>
                <a:path extrusionOk="0" h="56518" w="56518">
                  <a:moveTo>
                    <a:pt x="26348" y="0"/>
                  </a:moveTo>
                  <a:lnTo>
                    <a:pt x="26348" y="0"/>
                  </a:lnTo>
                  <a:cubicBezTo>
                    <a:pt x="26610" y="47"/>
                    <a:pt x="26873" y="98"/>
                    <a:pt x="27134" y="153"/>
                  </a:cubicBezTo>
                  <a:lnTo>
                    <a:pt x="27134" y="153"/>
                  </a:lnTo>
                  <a:cubicBezTo>
                    <a:pt x="26874" y="97"/>
                    <a:pt x="26612" y="47"/>
                    <a:pt x="26348" y="0"/>
                  </a:cubicBezTo>
                  <a:close/>
                  <a:moveTo>
                    <a:pt x="56518" y="26347"/>
                  </a:moveTo>
                  <a:cubicBezTo>
                    <a:pt x="56471" y="26610"/>
                    <a:pt x="56420" y="26873"/>
                    <a:pt x="56365" y="27134"/>
                  </a:cubicBezTo>
                  <a:lnTo>
                    <a:pt x="56365" y="27134"/>
                  </a:lnTo>
                  <a:cubicBezTo>
                    <a:pt x="56421" y="26874"/>
                    <a:pt x="56472" y="26612"/>
                    <a:pt x="56518" y="26347"/>
                  </a:cubicBezTo>
                  <a:close/>
                  <a:moveTo>
                    <a:pt x="97" y="29634"/>
                  </a:moveTo>
                  <a:cubicBezTo>
                    <a:pt x="63" y="29804"/>
                    <a:pt x="31" y="29974"/>
                    <a:pt x="1" y="30146"/>
                  </a:cubicBezTo>
                  <a:cubicBezTo>
                    <a:pt x="31" y="29975"/>
                    <a:pt x="63" y="29805"/>
                    <a:pt x="97" y="29634"/>
                  </a:cubicBezTo>
                  <a:close/>
                  <a:moveTo>
                    <a:pt x="27134" y="153"/>
                  </a:moveTo>
                  <a:cubicBezTo>
                    <a:pt x="29902" y="745"/>
                    <a:pt x="32389" y="1863"/>
                    <a:pt x="34877" y="3432"/>
                  </a:cubicBezTo>
                  <a:cubicBezTo>
                    <a:pt x="35318" y="3701"/>
                    <a:pt x="35685" y="3995"/>
                    <a:pt x="36053" y="4265"/>
                  </a:cubicBezTo>
                  <a:cubicBezTo>
                    <a:pt x="36764" y="4878"/>
                    <a:pt x="37499" y="5441"/>
                    <a:pt x="38234" y="6054"/>
                  </a:cubicBezTo>
                  <a:cubicBezTo>
                    <a:pt x="39215" y="6961"/>
                    <a:pt x="40121" y="7966"/>
                    <a:pt x="40930" y="9044"/>
                  </a:cubicBezTo>
                  <a:cubicBezTo>
                    <a:pt x="41764" y="10147"/>
                    <a:pt x="42303" y="11127"/>
                    <a:pt x="42940" y="12304"/>
                  </a:cubicBezTo>
                  <a:cubicBezTo>
                    <a:pt x="44018" y="14387"/>
                    <a:pt x="44656" y="16568"/>
                    <a:pt x="44827" y="18921"/>
                  </a:cubicBezTo>
                  <a:cubicBezTo>
                    <a:pt x="44925" y="19926"/>
                    <a:pt x="44925" y="21004"/>
                    <a:pt x="44827" y="22009"/>
                  </a:cubicBezTo>
                  <a:cubicBezTo>
                    <a:pt x="44754" y="22990"/>
                    <a:pt x="44558" y="23896"/>
                    <a:pt x="44288" y="24803"/>
                  </a:cubicBezTo>
                  <a:cubicBezTo>
                    <a:pt x="43191" y="28689"/>
                    <a:pt x="39961" y="32661"/>
                    <a:pt x="35793" y="32661"/>
                  </a:cubicBezTo>
                  <a:cubicBezTo>
                    <a:pt x="35492" y="32661"/>
                    <a:pt x="35187" y="32640"/>
                    <a:pt x="34877" y="32597"/>
                  </a:cubicBezTo>
                  <a:cubicBezTo>
                    <a:pt x="35318" y="32425"/>
                    <a:pt x="35783" y="32156"/>
                    <a:pt x="36225" y="31886"/>
                  </a:cubicBezTo>
                  <a:cubicBezTo>
                    <a:pt x="36960" y="31421"/>
                    <a:pt x="37499" y="30881"/>
                    <a:pt x="38038" y="30342"/>
                  </a:cubicBezTo>
                  <a:cubicBezTo>
                    <a:pt x="39215" y="28970"/>
                    <a:pt x="40023" y="27450"/>
                    <a:pt x="40489" y="25710"/>
                  </a:cubicBezTo>
                  <a:cubicBezTo>
                    <a:pt x="41298" y="22646"/>
                    <a:pt x="40930" y="19558"/>
                    <a:pt x="39852" y="16666"/>
                  </a:cubicBezTo>
                  <a:cubicBezTo>
                    <a:pt x="39680" y="16299"/>
                    <a:pt x="39582" y="16029"/>
                    <a:pt x="39411" y="15661"/>
                  </a:cubicBezTo>
                  <a:cubicBezTo>
                    <a:pt x="39043" y="14951"/>
                    <a:pt x="38675" y="14313"/>
                    <a:pt x="38234" y="13676"/>
                  </a:cubicBezTo>
                  <a:cubicBezTo>
                    <a:pt x="37769" y="12941"/>
                    <a:pt x="37327" y="12402"/>
                    <a:pt x="36764" y="11765"/>
                  </a:cubicBezTo>
                  <a:cubicBezTo>
                    <a:pt x="36151" y="11127"/>
                    <a:pt x="35587" y="10515"/>
                    <a:pt x="34975" y="9951"/>
                  </a:cubicBezTo>
                  <a:cubicBezTo>
                    <a:pt x="34239" y="9412"/>
                    <a:pt x="33602" y="8971"/>
                    <a:pt x="32891" y="8431"/>
                  </a:cubicBezTo>
                  <a:cubicBezTo>
                    <a:pt x="29261" y="6087"/>
                    <a:pt x="25203" y="5019"/>
                    <a:pt x="21155" y="5019"/>
                  </a:cubicBezTo>
                  <a:cubicBezTo>
                    <a:pt x="16103" y="5019"/>
                    <a:pt x="11065" y="6683"/>
                    <a:pt x="6888" y="9608"/>
                  </a:cubicBezTo>
                  <a:cubicBezTo>
                    <a:pt x="7353" y="9338"/>
                    <a:pt x="7794" y="9044"/>
                    <a:pt x="8236" y="8774"/>
                  </a:cubicBezTo>
                  <a:cubicBezTo>
                    <a:pt x="9142" y="8235"/>
                    <a:pt x="10049" y="7868"/>
                    <a:pt x="11054" y="7426"/>
                  </a:cubicBezTo>
                  <a:cubicBezTo>
                    <a:pt x="11495" y="7255"/>
                    <a:pt x="12059" y="7059"/>
                    <a:pt x="12500" y="6887"/>
                  </a:cubicBezTo>
                  <a:cubicBezTo>
                    <a:pt x="13505" y="6520"/>
                    <a:pt x="14412" y="6348"/>
                    <a:pt x="15392" y="6054"/>
                  </a:cubicBezTo>
                  <a:cubicBezTo>
                    <a:pt x="17146" y="5676"/>
                    <a:pt x="18878" y="5473"/>
                    <a:pt x="20591" y="5473"/>
                  </a:cubicBezTo>
                  <a:cubicBezTo>
                    <a:pt x="22875" y="5473"/>
                    <a:pt x="25126" y="5833"/>
                    <a:pt x="27352" y="6618"/>
                  </a:cubicBezTo>
                  <a:cubicBezTo>
                    <a:pt x="28798" y="7157"/>
                    <a:pt x="30244" y="7794"/>
                    <a:pt x="31617" y="8603"/>
                  </a:cubicBezTo>
                  <a:cubicBezTo>
                    <a:pt x="33431" y="9779"/>
                    <a:pt x="34779" y="11127"/>
                    <a:pt x="36151" y="12867"/>
                  </a:cubicBezTo>
                  <a:cubicBezTo>
                    <a:pt x="39117" y="16838"/>
                    <a:pt x="40220" y="23186"/>
                    <a:pt x="36053" y="26617"/>
                  </a:cubicBezTo>
                  <a:cubicBezTo>
                    <a:pt x="36225" y="25906"/>
                    <a:pt x="36494" y="25171"/>
                    <a:pt x="36592" y="24460"/>
                  </a:cubicBezTo>
                  <a:cubicBezTo>
                    <a:pt x="36690" y="23357"/>
                    <a:pt x="36592" y="22279"/>
                    <a:pt x="36421" y="21200"/>
                  </a:cubicBezTo>
                  <a:cubicBezTo>
                    <a:pt x="35955" y="19289"/>
                    <a:pt x="35244" y="17745"/>
                    <a:pt x="34068" y="16201"/>
                  </a:cubicBezTo>
                  <a:cubicBezTo>
                    <a:pt x="33431" y="15392"/>
                    <a:pt x="32793" y="14755"/>
                    <a:pt x="31985" y="14117"/>
                  </a:cubicBezTo>
                  <a:cubicBezTo>
                    <a:pt x="31421" y="13676"/>
                    <a:pt x="30882" y="13211"/>
                    <a:pt x="30244" y="12867"/>
                  </a:cubicBezTo>
                  <a:cubicBezTo>
                    <a:pt x="29632" y="12500"/>
                    <a:pt x="28995" y="12132"/>
                    <a:pt x="28259" y="11863"/>
                  </a:cubicBezTo>
                  <a:cubicBezTo>
                    <a:pt x="27181" y="11397"/>
                    <a:pt x="26176" y="11127"/>
                    <a:pt x="25000" y="10858"/>
                  </a:cubicBezTo>
                  <a:cubicBezTo>
                    <a:pt x="23725" y="10588"/>
                    <a:pt x="22549" y="10588"/>
                    <a:pt x="21372" y="10515"/>
                  </a:cubicBezTo>
                  <a:cubicBezTo>
                    <a:pt x="20122" y="10515"/>
                    <a:pt x="18848" y="10784"/>
                    <a:pt x="17573" y="10956"/>
                  </a:cubicBezTo>
                  <a:cubicBezTo>
                    <a:pt x="16667" y="11127"/>
                    <a:pt x="15858" y="11397"/>
                    <a:pt x="14951" y="11691"/>
                  </a:cubicBezTo>
                  <a:cubicBezTo>
                    <a:pt x="7225" y="14522"/>
                    <a:pt x="1684" y="21699"/>
                    <a:pt x="97" y="29634"/>
                  </a:cubicBezTo>
                  <a:lnTo>
                    <a:pt x="97" y="29634"/>
                  </a:lnTo>
                  <a:cubicBezTo>
                    <a:pt x="673" y="26778"/>
                    <a:pt x="1814" y="24210"/>
                    <a:pt x="3456" y="21642"/>
                  </a:cubicBezTo>
                  <a:cubicBezTo>
                    <a:pt x="3726" y="21200"/>
                    <a:pt x="3996" y="20833"/>
                    <a:pt x="4265" y="20465"/>
                  </a:cubicBezTo>
                  <a:cubicBezTo>
                    <a:pt x="4902" y="19730"/>
                    <a:pt x="5442" y="19019"/>
                    <a:pt x="6079" y="18284"/>
                  </a:cubicBezTo>
                  <a:cubicBezTo>
                    <a:pt x="6986" y="17304"/>
                    <a:pt x="7966" y="16397"/>
                    <a:pt x="9069" y="15563"/>
                  </a:cubicBezTo>
                  <a:cubicBezTo>
                    <a:pt x="10147" y="14755"/>
                    <a:pt x="11152" y="14215"/>
                    <a:pt x="12329" y="13578"/>
                  </a:cubicBezTo>
                  <a:cubicBezTo>
                    <a:pt x="14412" y="12500"/>
                    <a:pt x="16569" y="11863"/>
                    <a:pt x="18921" y="11691"/>
                  </a:cubicBezTo>
                  <a:cubicBezTo>
                    <a:pt x="19424" y="11642"/>
                    <a:pt x="19945" y="11617"/>
                    <a:pt x="20465" y="11617"/>
                  </a:cubicBezTo>
                  <a:cubicBezTo>
                    <a:pt x="20986" y="11617"/>
                    <a:pt x="21507" y="11642"/>
                    <a:pt x="22010" y="11691"/>
                  </a:cubicBezTo>
                  <a:cubicBezTo>
                    <a:pt x="23014" y="11765"/>
                    <a:pt x="23921" y="11961"/>
                    <a:pt x="24828" y="12230"/>
                  </a:cubicBezTo>
                  <a:cubicBezTo>
                    <a:pt x="28995" y="13407"/>
                    <a:pt x="33235" y="17034"/>
                    <a:pt x="32597" y="21642"/>
                  </a:cubicBezTo>
                  <a:cubicBezTo>
                    <a:pt x="32426" y="21200"/>
                    <a:pt x="32156" y="20735"/>
                    <a:pt x="31887" y="20294"/>
                  </a:cubicBezTo>
                  <a:cubicBezTo>
                    <a:pt x="31421" y="19558"/>
                    <a:pt x="30882" y="19019"/>
                    <a:pt x="30342" y="18480"/>
                  </a:cubicBezTo>
                  <a:cubicBezTo>
                    <a:pt x="28995" y="17304"/>
                    <a:pt x="27450" y="16470"/>
                    <a:pt x="25735" y="16029"/>
                  </a:cubicBezTo>
                  <a:cubicBezTo>
                    <a:pt x="24577" y="15726"/>
                    <a:pt x="23419" y="15584"/>
                    <a:pt x="22271" y="15584"/>
                  </a:cubicBezTo>
                  <a:cubicBezTo>
                    <a:pt x="20358" y="15584"/>
                    <a:pt x="18474" y="15977"/>
                    <a:pt x="16667" y="16666"/>
                  </a:cubicBezTo>
                  <a:cubicBezTo>
                    <a:pt x="16299" y="16838"/>
                    <a:pt x="16029" y="16936"/>
                    <a:pt x="15662" y="17107"/>
                  </a:cubicBezTo>
                  <a:cubicBezTo>
                    <a:pt x="14951" y="17475"/>
                    <a:pt x="14314" y="17843"/>
                    <a:pt x="13677" y="18284"/>
                  </a:cubicBezTo>
                  <a:cubicBezTo>
                    <a:pt x="12966" y="18750"/>
                    <a:pt x="12402" y="19191"/>
                    <a:pt x="11789" y="19730"/>
                  </a:cubicBezTo>
                  <a:cubicBezTo>
                    <a:pt x="11152" y="20367"/>
                    <a:pt x="10515" y="20906"/>
                    <a:pt x="9976" y="21544"/>
                  </a:cubicBezTo>
                  <a:cubicBezTo>
                    <a:pt x="9412" y="22279"/>
                    <a:pt x="8971" y="22916"/>
                    <a:pt x="8432" y="23627"/>
                  </a:cubicBezTo>
                  <a:cubicBezTo>
                    <a:pt x="3187" y="31788"/>
                    <a:pt x="4363" y="42106"/>
                    <a:pt x="9608" y="49631"/>
                  </a:cubicBezTo>
                  <a:cubicBezTo>
                    <a:pt x="9338" y="49165"/>
                    <a:pt x="9069" y="48724"/>
                    <a:pt x="8799" y="48258"/>
                  </a:cubicBezTo>
                  <a:cubicBezTo>
                    <a:pt x="8236" y="47351"/>
                    <a:pt x="7892" y="46444"/>
                    <a:pt x="7427" y="45464"/>
                  </a:cubicBezTo>
                  <a:cubicBezTo>
                    <a:pt x="7255" y="44998"/>
                    <a:pt x="7059" y="44459"/>
                    <a:pt x="6888" y="44018"/>
                  </a:cubicBezTo>
                  <a:cubicBezTo>
                    <a:pt x="6520" y="43013"/>
                    <a:pt x="6348" y="42106"/>
                    <a:pt x="6079" y="41102"/>
                  </a:cubicBezTo>
                  <a:cubicBezTo>
                    <a:pt x="5172" y="37033"/>
                    <a:pt x="5270" y="33063"/>
                    <a:pt x="6618" y="29166"/>
                  </a:cubicBezTo>
                  <a:cubicBezTo>
                    <a:pt x="7157" y="27720"/>
                    <a:pt x="7794" y="26249"/>
                    <a:pt x="8603" y="24901"/>
                  </a:cubicBezTo>
                  <a:cubicBezTo>
                    <a:pt x="9780" y="23088"/>
                    <a:pt x="11152" y="21740"/>
                    <a:pt x="12868" y="20367"/>
                  </a:cubicBezTo>
                  <a:cubicBezTo>
                    <a:pt x="14987" y="18771"/>
                    <a:pt x="17783" y="17720"/>
                    <a:pt x="20455" y="17720"/>
                  </a:cubicBezTo>
                  <a:cubicBezTo>
                    <a:pt x="22790" y="17720"/>
                    <a:pt x="25030" y="18522"/>
                    <a:pt x="26642" y="20465"/>
                  </a:cubicBezTo>
                  <a:cubicBezTo>
                    <a:pt x="25906" y="20294"/>
                    <a:pt x="25171" y="20024"/>
                    <a:pt x="24460" y="19926"/>
                  </a:cubicBezTo>
                  <a:cubicBezTo>
                    <a:pt x="24166" y="19899"/>
                    <a:pt x="23869" y="19887"/>
                    <a:pt x="23572" y="19887"/>
                  </a:cubicBezTo>
                  <a:cubicBezTo>
                    <a:pt x="22781" y="19887"/>
                    <a:pt x="21984" y="19973"/>
                    <a:pt x="21201" y="20098"/>
                  </a:cubicBezTo>
                  <a:cubicBezTo>
                    <a:pt x="19289" y="20563"/>
                    <a:pt x="17745" y="21274"/>
                    <a:pt x="16225" y="22450"/>
                  </a:cubicBezTo>
                  <a:cubicBezTo>
                    <a:pt x="15392" y="23088"/>
                    <a:pt x="14755" y="23725"/>
                    <a:pt x="14142" y="24534"/>
                  </a:cubicBezTo>
                  <a:cubicBezTo>
                    <a:pt x="13677" y="25073"/>
                    <a:pt x="13235" y="25637"/>
                    <a:pt x="12868" y="26249"/>
                  </a:cubicBezTo>
                  <a:cubicBezTo>
                    <a:pt x="12500" y="26886"/>
                    <a:pt x="12132" y="27524"/>
                    <a:pt x="11863" y="28259"/>
                  </a:cubicBezTo>
                  <a:cubicBezTo>
                    <a:pt x="11422" y="29337"/>
                    <a:pt x="11152" y="30342"/>
                    <a:pt x="10883" y="31519"/>
                  </a:cubicBezTo>
                  <a:cubicBezTo>
                    <a:pt x="10613" y="32793"/>
                    <a:pt x="10613" y="33969"/>
                    <a:pt x="10515" y="35146"/>
                  </a:cubicBezTo>
                  <a:cubicBezTo>
                    <a:pt x="10515" y="36396"/>
                    <a:pt x="10784" y="37670"/>
                    <a:pt x="10956" y="38945"/>
                  </a:cubicBezTo>
                  <a:cubicBezTo>
                    <a:pt x="11152" y="39852"/>
                    <a:pt x="11422" y="40660"/>
                    <a:pt x="11691" y="41567"/>
                  </a:cubicBezTo>
                  <a:cubicBezTo>
                    <a:pt x="14583" y="49435"/>
                    <a:pt x="22010" y="55072"/>
                    <a:pt x="30171" y="56518"/>
                  </a:cubicBezTo>
                  <a:cubicBezTo>
                    <a:pt x="27083" y="55954"/>
                    <a:pt x="24362" y="54777"/>
                    <a:pt x="21642" y="53062"/>
                  </a:cubicBezTo>
                  <a:cubicBezTo>
                    <a:pt x="21201" y="52792"/>
                    <a:pt x="20833" y="52523"/>
                    <a:pt x="20465" y="52253"/>
                  </a:cubicBezTo>
                  <a:cubicBezTo>
                    <a:pt x="19755" y="51616"/>
                    <a:pt x="19019" y="51077"/>
                    <a:pt x="18309" y="50439"/>
                  </a:cubicBezTo>
                  <a:cubicBezTo>
                    <a:pt x="17304" y="49533"/>
                    <a:pt x="16397" y="48528"/>
                    <a:pt x="15588" y="47449"/>
                  </a:cubicBezTo>
                  <a:cubicBezTo>
                    <a:pt x="14755" y="46371"/>
                    <a:pt x="14216" y="45366"/>
                    <a:pt x="13578" y="44190"/>
                  </a:cubicBezTo>
                  <a:cubicBezTo>
                    <a:pt x="12500" y="42106"/>
                    <a:pt x="11863" y="39925"/>
                    <a:pt x="11691" y="37572"/>
                  </a:cubicBezTo>
                  <a:cubicBezTo>
                    <a:pt x="11593" y="36592"/>
                    <a:pt x="11593" y="35489"/>
                    <a:pt x="11691" y="34509"/>
                  </a:cubicBezTo>
                  <a:cubicBezTo>
                    <a:pt x="11789" y="33504"/>
                    <a:pt x="11961" y="32597"/>
                    <a:pt x="12231" y="31690"/>
                  </a:cubicBezTo>
                  <a:cubicBezTo>
                    <a:pt x="13330" y="27796"/>
                    <a:pt x="16571" y="23837"/>
                    <a:pt x="20752" y="23837"/>
                  </a:cubicBezTo>
                  <a:cubicBezTo>
                    <a:pt x="21044" y="23837"/>
                    <a:pt x="21341" y="23856"/>
                    <a:pt x="21642" y="23896"/>
                  </a:cubicBezTo>
                  <a:cubicBezTo>
                    <a:pt x="21201" y="24092"/>
                    <a:pt x="20735" y="24362"/>
                    <a:pt x="20294" y="24632"/>
                  </a:cubicBezTo>
                  <a:cubicBezTo>
                    <a:pt x="19559" y="25073"/>
                    <a:pt x="19019" y="25637"/>
                    <a:pt x="18480" y="26176"/>
                  </a:cubicBezTo>
                  <a:cubicBezTo>
                    <a:pt x="17304" y="27524"/>
                    <a:pt x="16495" y="29068"/>
                    <a:pt x="16029" y="30783"/>
                  </a:cubicBezTo>
                  <a:cubicBezTo>
                    <a:pt x="15221" y="33871"/>
                    <a:pt x="15588" y="36960"/>
                    <a:pt x="16667" y="39852"/>
                  </a:cubicBezTo>
                  <a:cubicBezTo>
                    <a:pt x="16838" y="40219"/>
                    <a:pt x="16936" y="40489"/>
                    <a:pt x="17132" y="40832"/>
                  </a:cubicBezTo>
                  <a:cubicBezTo>
                    <a:pt x="17475" y="41567"/>
                    <a:pt x="17843" y="42204"/>
                    <a:pt x="18309" y="42842"/>
                  </a:cubicBezTo>
                  <a:cubicBezTo>
                    <a:pt x="18750" y="43552"/>
                    <a:pt x="19216" y="44092"/>
                    <a:pt x="19755" y="44729"/>
                  </a:cubicBezTo>
                  <a:cubicBezTo>
                    <a:pt x="20392" y="45366"/>
                    <a:pt x="20931" y="46003"/>
                    <a:pt x="21568" y="46542"/>
                  </a:cubicBezTo>
                  <a:cubicBezTo>
                    <a:pt x="22279" y="47082"/>
                    <a:pt x="22916" y="47547"/>
                    <a:pt x="23652" y="48087"/>
                  </a:cubicBezTo>
                  <a:cubicBezTo>
                    <a:pt x="27269" y="50418"/>
                    <a:pt x="31318" y="51481"/>
                    <a:pt x="35361" y="51481"/>
                  </a:cubicBezTo>
                  <a:cubicBezTo>
                    <a:pt x="40411" y="51481"/>
                    <a:pt x="45452" y="49823"/>
                    <a:pt x="49631" y="46910"/>
                  </a:cubicBezTo>
                  <a:lnTo>
                    <a:pt x="49631" y="46910"/>
                  </a:lnTo>
                  <a:cubicBezTo>
                    <a:pt x="49190" y="47180"/>
                    <a:pt x="48724" y="47449"/>
                    <a:pt x="48283" y="47719"/>
                  </a:cubicBezTo>
                  <a:cubicBezTo>
                    <a:pt x="47376" y="48258"/>
                    <a:pt x="46469" y="48626"/>
                    <a:pt x="45464" y="49091"/>
                  </a:cubicBezTo>
                  <a:cubicBezTo>
                    <a:pt x="45023" y="49263"/>
                    <a:pt x="44460" y="49435"/>
                    <a:pt x="44018" y="49631"/>
                  </a:cubicBezTo>
                  <a:cubicBezTo>
                    <a:pt x="43014" y="49998"/>
                    <a:pt x="42107" y="50170"/>
                    <a:pt x="41126" y="50439"/>
                  </a:cubicBezTo>
                  <a:cubicBezTo>
                    <a:pt x="39371" y="50828"/>
                    <a:pt x="37639" y="51032"/>
                    <a:pt x="35925" y="51032"/>
                  </a:cubicBezTo>
                  <a:cubicBezTo>
                    <a:pt x="33642" y="51032"/>
                    <a:pt x="31392" y="50670"/>
                    <a:pt x="29166" y="49900"/>
                  </a:cubicBezTo>
                  <a:cubicBezTo>
                    <a:pt x="27720" y="49361"/>
                    <a:pt x="26274" y="48724"/>
                    <a:pt x="24902" y="47915"/>
                  </a:cubicBezTo>
                  <a:cubicBezTo>
                    <a:pt x="23088" y="46739"/>
                    <a:pt x="21740" y="45366"/>
                    <a:pt x="20392" y="43650"/>
                  </a:cubicBezTo>
                  <a:cubicBezTo>
                    <a:pt x="17402" y="39656"/>
                    <a:pt x="16299" y="33332"/>
                    <a:pt x="20465" y="29877"/>
                  </a:cubicBezTo>
                  <a:lnTo>
                    <a:pt x="20465" y="29877"/>
                  </a:lnTo>
                  <a:cubicBezTo>
                    <a:pt x="20294" y="30612"/>
                    <a:pt x="20024" y="31323"/>
                    <a:pt x="19926" y="32058"/>
                  </a:cubicBezTo>
                  <a:cubicBezTo>
                    <a:pt x="19828" y="33136"/>
                    <a:pt x="19926" y="34239"/>
                    <a:pt x="20122" y="35317"/>
                  </a:cubicBezTo>
                  <a:cubicBezTo>
                    <a:pt x="20563" y="37229"/>
                    <a:pt x="21299" y="38749"/>
                    <a:pt x="22475" y="40293"/>
                  </a:cubicBezTo>
                  <a:cubicBezTo>
                    <a:pt x="23088" y="41102"/>
                    <a:pt x="23725" y="41739"/>
                    <a:pt x="24558" y="42376"/>
                  </a:cubicBezTo>
                  <a:cubicBezTo>
                    <a:pt x="25098" y="42842"/>
                    <a:pt x="25637" y="43283"/>
                    <a:pt x="26274" y="43650"/>
                  </a:cubicBezTo>
                  <a:cubicBezTo>
                    <a:pt x="26911" y="44018"/>
                    <a:pt x="27524" y="44386"/>
                    <a:pt x="28259" y="44655"/>
                  </a:cubicBezTo>
                  <a:cubicBezTo>
                    <a:pt x="29338" y="45096"/>
                    <a:pt x="30342" y="45366"/>
                    <a:pt x="31519" y="45636"/>
                  </a:cubicBezTo>
                  <a:cubicBezTo>
                    <a:pt x="32793" y="45905"/>
                    <a:pt x="33970" y="45905"/>
                    <a:pt x="35146" y="46003"/>
                  </a:cubicBezTo>
                  <a:cubicBezTo>
                    <a:pt x="36421" y="46003"/>
                    <a:pt x="37671" y="45734"/>
                    <a:pt x="38945" y="45562"/>
                  </a:cubicBezTo>
                  <a:cubicBezTo>
                    <a:pt x="39852" y="45366"/>
                    <a:pt x="40661" y="45096"/>
                    <a:pt x="41568" y="44827"/>
                  </a:cubicBezTo>
                  <a:cubicBezTo>
                    <a:pt x="49205" y="42028"/>
                    <a:pt x="54708" y="34983"/>
                    <a:pt x="56365" y="27134"/>
                  </a:cubicBezTo>
                  <a:lnTo>
                    <a:pt x="56365" y="27134"/>
                  </a:lnTo>
                  <a:cubicBezTo>
                    <a:pt x="55773" y="29902"/>
                    <a:pt x="54655" y="32389"/>
                    <a:pt x="53087" y="34876"/>
                  </a:cubicBezTo>
                  <a:cubicBezTo>
                    <a:pt x="52793" y="35317"/>
                    <a:pt x="52523" y="35685"/>
                    <a:pt x="52253" y="36053"/>
                  </a:cubicBezTo>
                  <a:cubicBezTo>
                    <a:pt x="51616" y="36763"/>
                    <a:pt x="51077" y="37499"/>
                    <a:pt x="50440" y="38210"/>
                  </a:cubicBezTo>
                  <a:cubicBezTo>
                    <a:pt x="49533" y="39214"/>
                    <a:pt x="48553" y="40121"/>
                    <a:pt x="47450" y="40930"/>
                  </a:cubicBezTo>
                  <a:cubicBezTo>
                    <a:pt x="46371" y="41739"/>
                    <a:pt x="45366" y="42302"/>
                    <a:pt x="44190" y="42915"/>
                  </a:cubicBezTo>
                  <a:cubicBezTo>
                    <a:pt x="42107" y="44018"/>
                    <a:pt x="39950" y="44655"/>
                    <a:pt x="37597" y="44827"/>
                  </a:cubicBezTo>
                  <a:cubicBezTo>
                    <a:pt x="37095" y="44876"/>
                    <a:pt x="36574" y="44900"/>
                    <a:pt x="36053" y="44900"/>
                  </a:cubicBezTo>
                  <a:cubicBezTo>
                    <a:pt x="35532" y="44900"/>
                    <a:pt x="35011" y="44876"/>
                    <a:pt x="34509" y="44827"/>
                  </a:cubicBezTo>
                  <a:cubicBezTo>
                    <a:pt x="33504" y="44729"/>
                    <a:pt x="32597" y="44557"/>
                    <a:pt x="31690" y="44288"/>
                  </a:cubicBezTo>
                  <a:cubicBezTo>
                    <a:pt x="27548" y="43111"/>
                    <a:pt x="23284" y="39484"/>
                    <a:pt x="23921" y="34876"/>
                  </a:cubicBezTo>
                  <a:lnTo>
                    <a:pt x="23921" y="34876"/>
                  </a:lnTo>
                  <a:cubicBezTo>
                    <a:pt x="24093" y="35317"/>
                    <a:pt x="24362" y="35759"/>
                    <a:pt x="24632" y="36224"/>
                  </a:cubicBezTo>
                  <a:cubicBezTo>
                    <a:pt x="25098" y="36960"/>
                    <a:pt x="25637" y="37499"/>
                    <a:pt x="26176" y="38038"/>
                  </a:cubicBezTo>
                  <a:cubicBezTo>
                    <a:pt x="27548" y="39214"/>
                    <a:pt x="29068" y="40023"/>
                    <a:pt x="30808" y="40489"/>
                  </a:cubicBezTo>
                  <a:cubicBezTo>
                    <a:pt x="31945" y="40789"/>
                    <a:pt x="33085" y="40927"/>
                    <a:pt x="34217" y="40927"/>
                  </a:cubicBezTo>
                  <a:cubicBezTo>
                    <a:pt x="36136" y="40927"/>
                    <a:pt x="38033" y="40530"/>
                    <a:pt x="39852" y="39852"/>
                  </a:cubicBezTo>
                  <a:cubicBezTo>
                    <a:pt x="40220" y="39656"/>
                    <a:pt x="40489" y="39582"/>
                    <a:pt x="40857" y="39386"/>
                  </a:cubicBezTo>
                  <a:cubicBezTo>
                    <a:pt x="41568" y="39043"/>
                    <a:pt x="42205" y="38675"/>
                    <a:pt x="42842" y="38210"/>
                  </a:cubicBezTo>
                  <a:cubicBezTo>
                    <a:pt x="43577" y="37768"/>
                    <a:pt x="44116" y="37303"/>
                    <a:pt x="44754" y="36763"/>
                  </a:cubicBezTo>
                  <a:cubicBezTo>
                    <a:pt x="45366" y="36126"/>
                    <a:pt x="46004" y="35587"/>
                    <a:pt x="46543" y="34950"/>
                  </a:cubicBezTo>
                  <a:cubicBezTo>
                    <a:pt x="47106" y="34239"/>
                    <a:pt x="47548" y="33602"/>
                    <a:pt x="48087" y="32867"/>
                  </a:cubicBezTo>
                  <a:cubicBezTo>
                    <a:pt x="53356" y="24730"/>
                    <a:pt x="52180" y="14387"/>
                    <a:pt x="46910" y="6887"/>
                  </a:cubicBezTo>
                  <a:lnTo>
                    <a:pt x="46910" y="6887"/>
                  </a:lnTo>
                  <a:cubicBezTo>
                    <a:pt x="47180" y="7328"/>
                    <a:pt x="47450" y="7794"/>
                    <a:pt x="47744" y="8235"/>
                  </a:cubicBezTo>
                  <a:cubicBezTo>
                    <a:pt x="48283" y="9142"/>
                    <a:pt x="48626" y="10049"/>
                    <a:pt x="49092" y="11054"/>
                  </a:cubicBezTo>
                  <a:cubicBezTo>
                    <a:pt x="49263" y="11495"/>
                    <a:pt x="49459" y="12034"/>
                    <a:pt x="49631" y="12500"/>
                  </a:cubicBezTo>
                  <a:cubicBezTo>
                    <a:pt x="49999" y="13480"/>
                    <a:pt x="50170" y="14387"/>
                    <a:pt x="50440" y="15392"/>
                  </a:cubicBezTo>
                  <a:cubicBezTo>
                    <a:pt x="51347" y="19460"/>
                    <a:pt x="51273" y="23455"/>
                    <a:pt x="49900" y="27352"/>
                  </a:cubicBezTo>
                  <a:cubicBezTo>
                    <a:pt x="49361" y="28798"/>
                    <a:pt x="48724" y="30244"/>
                    <a:pt x="47915" y="31617"/>
                  </a:cubicBezTo>
                  <a:cubicBezTo>
                    <a:pt x="46739" y="33406"/>
                    <a:pt x="45366" y="34778"/>
                    <a:pt x="43651" y="36126"/>
                  </a:cubicBezTo>
                  <a:cubicBezTo>
                    <a:pt x="41525" y="37727"/>
                    <a:pt x="38718" y="38787"/>
                    <a:pt x="36042" y="38787"/>
                  </a:cubicBezTo>
                  <a:cubicBezTo>
                    <a:pt x="33719" y="38787"/>
                    <a:pt x="31496" y="37989"/>
                    <a:pt x="29901" y="36053"/>
                  </a:cubicBezTo>
                  <a:lnTo>
                    <a:pt x="29901" y="36053"/>
                  </a:lnTo>
                  <a:cubicBezTo>
                    <a:pt x="30612" y="36224"/>
                    <a:pt x="31347" y="36494"/>
                    <a:pt x="32058" y="36592"/>
                  </a:cubicBezTo>
                  <a:cubicBezTo>
                    <a:pt x="32340" y="36611"/>
                    <a:pt x="32620" y="36620"/>
                    <a:pt x="32899" y="36620"/>
                  </a:cubicBezTo>
                  <a:cubicBezTo>
                    <a:pt x="33712" y="36620"/>
                    <a:pt x="34515" y="36542"/>
                    <a:pt x="35318" y="36396"/>
                  </a:cubicBezTo>
                  <a:cubicBezTo>
                    <a:pt x="37229" y="35955"/>
                    <a:pt x="38774" y="35219"/>
                    <a:pt x="40318" y="34043"/>
                  </a:cubicBezTo>
                  <a:cubicBezTo>
                    <a:pt x="41126" y="33406"/>
                    <a:pt x="41764" y="32793"/>
                    <a:pt x="42401" y="31960"/>
                  </a:cubicBezTo>
                  <a:cubicBezTo>
                    <a:pt x="42842" y="31421"/>
                    <a:pt x="43283" y="30881"/>
                    <a:pt x="43651" y="30244"/>
                  </a:cubicBezTo>
                  <a:cubicBezTo>
                    <a:pt x="44018" y="29607"/>
                    <a:pt x="44386" y="28970"/>
                    <a:pt x="44656" y="28259"/>
                  </a:cubicBezTo>
                  <a:cubicBezTo>
                    <a:pt x="45097" y="27156"/>
                    <a:pt x="45366" y="26176"/>
                    <a:pt x="45660" y="24999"/>
                  </a:cubicBezTo>
                  <a:cubicBezTo>
                    <a:pt x="45930" y="23725"/>
                    <a:pt x="45930" y="22548"/>
                    <a:pt x="46004" y="21372"/>
                  </a:cubicBezTo>
                  <a:cubicBezTo>
                    <a:pt x="46004" y="20098"/>
                    <a:pt x="45734" y="18848"/>
                    <a:pt x="45562" y="17573"/>
                  </a:cubicBezTo>
                  <a:cubicBezTo>
                    <a:pt x="45366" y="16666"/>
                    <a:pt x="45097" y="15858"/>
                    <a:pt x="44827" y="14951"/>
                  </a:cubicBezTo>
                  <a:cubicBezTo>
                    <a:pt x="42028" y="7313"/>
                    <a:pt x="34983" y="1810"/>
                    <a:pt x="27134" y="1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 name="Google Shape;1631;p40"/>
          <p:cNvGrpSpPr/>
          <p:nvPr/>
        </p:nvGrpSpPr>
        <p:grpSpPr>
          <a:xfrm>
            <a:off x="1414676" y="2184621"/>
            <a:ext cx="610929" cy="610920"/>
            <a:chOff x="34297" y="389969"/>
            <a:chExt cx="590612" cy="590603"/>
          </a:xfrm>
        </p:grpSpPr>
        <p:sp>
          <p:nvSpPr>
            <p:cNvPr id="1632" name="Google Shape;1632;p40"/>
            <p:cNvSpPr/>
            <p:nvPr/>
          </p:nvSpPr>
          <p:spPr>
            <a:xfrm>
              <a:off x="34297" y="389969"/>
              <a:ext cx="590612" cy="590603"/>
            </a:xfrm>
            <a:custGeom>
              <a:rect b="b" l="l" r="r" t="t"/>
              <a:pathLst>
                <a:path extrusionOk="0" h="72914" w="72915">
                  <a:moveTo>
                    <a:pt x="36470" y="0"/>
                  </a:moveTo>
                  <a:cubicBezTo>
                    <a:pt x="16323" y="0"/>
                    <a:pt x="1" y="16323"/>
                    <a:pt x="1" y="36445"/>
                  </a:cubicBezTo>
                  <a:cubicBezTo>
                    <a:pt x="1" y="48405"/>
                    <a:pt x="5760" y="59042"/>
                    <a:pt x="14681" y="65684"/>
                  </a:cubicBezTo>
                  <a:cubicBezTo>
                    <a:pt x="15172" y="66051"/>
                    <a:pt x="15686" y="66419"/>
                    <a:pt x="16201" y="66762"/>
                  </a:cubicBezTo>
                  <a:cubicBezTo>
                    <a:pt x="20294" y="69507"/>
                    <a:pt x="24951" y="71419"/>
                    <a:pt x="29975" y="72326"/>
                  </a:cubicBezTo>
                  <a:cubicBezTo>
                    <a:pt x="32083" y="72718"/>
                    <a:pt x="34239" y="72914"/>
                    <a:pt x="36470" y="72914"/>
                  </a:cubicBezTo>
                  <a:cubicBezTo>
                    <a:pt x="43969" y="72914"/>
                    <a:pt x="50930" y="70634"/>
                    <a:pt x="56714" y="66762"/>
                  </a:cubicBezTo>
                  <a:cubicBezTo>
                    <a:pt x="57253" y="66419"/>
                    <a:pt x="57743" y="66051"/>
                    <a:pt x="58258" y="65684"/>
                  </a:cubicBezTo>
                  <a:cubicBezTo>
                    <a:pt x="67155" y="59042"/>
                    <a:pt x="72914" y="48405"/>
                    <a:pt x="72914" y="36445"/>
                  </a:cubicBezTo>
                  <a:cubicBezTo>
                    <a:pt x="72914" y="16323"/>
                    <a:pt x="56591" y="0"/>
                    <a:pt x="364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0"/>
            <p:cNvSpPr/>
            <p:nvPr/>
          </p:nvSpPr>
          <p:spPr>
            <a:xfrm>
              <a:off x="84525" y="397713"/>
              <a:ext cx="424448" cy="495995"/>
            </a:xfrm>
            <a:custGeom>
              <a:rect b="b" l="l" r="r" t="t"/>
              <a:pathLst>
                <a:path extrusionOk="0" h="61234" w="52401">
                  <a:moveTo>
                    <a:pt x="3456" y="0"/>
                  </a:moveTo>
                  <a:lnTo>
                    <a:pt x="15343" y="22107"/>
                  </a:lnTo>
                  <a:lnTo>
                    <a:pt x="0" y="9215"/>
                  </a:lnTo>
                  <a:lnTo>
                    <a:pt x="0" y="9215"/>
                  </a:lnTo>
                  <a:cubicBezTo>
                    <a:pt x="1" y="9216"/>
                    <a:pt x="19436" y="49116"/>
                    <a:pt x="27524" y="57203"/>
                  </a:cubicBezTo>
                  <a:cubicBezTo>
                    <a:pt x="30210" y="59890"/>
                    <a:pt x="33729" y="61233"/>
                    <a:pt x="37247" y="61233"/>
                  </a:cubicBezTo>
                  <a:cubicBezTo>
                    <a:pt x="40532" y="61233"/>
                    <a:pt x="43816" y="60062"/>
                    <a:pt x="46420" y="57718"/>
                  </a:cubicBezTo>
                  <a:cubicBezTo>
                    <a:pt x="52302" y="52400"/>
                    <a:pt x="52400" y="43184"/>
                    <a:pt x="46788" y="37596"/>
                  </a:cubicBezTo>
                  <a:lnTo>
                    <a:pt x="13284" y="4093"/>
                  </a:lnTo>
                  <a:lnTo>
                    <a:pt x="17598" y="14117"/>
                  </a:lnTo>
                  <a:lnTo>
                    <a:pt x="34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0"/>
            <p:cNvSpPr/>
            <p:nvPr/>
          </p:nvSpPr>
          <p:spPr>
            <a:xfrm>
              <a:off x="171478" y="530520"/>
              <a:ext cx="312077" cy="349207"/>
            </a:xfrm>
            <a:custGeom>
              <a:rect b="b" l="l" r="r" t="t"/>
              <a:pathLst>
                <a:path extrusionOk="0" h="43112" w="38528">
                  <a:moveTo>
                    <a:pt x="11152" y="0"/>
                  </a:moveTo>
                  <a:lnTo>
                    <a:pt x="16053" y="11544"/>
                  </a:lnTo>
                  <a:lnTo>
                    <a:pt x="3235" y="491"/>
                  </a:lnTo>
                  <a:lnTo>
                    <a:pt x="16029" y="24289"/>
                  </a:lnTo>
                  <a:lnTo>
                    <a:pt x="0" y="6348"/>
                  </a:lnTo>
                  <a:lnTo>
                    <a:pt x="0" y="6348"/>
                  </a:lnTo>
                  <a:cubicBezTo>
                    <a:pt x="6029" y="18235"/>
                    <a:pt x="12328" y="33896"/>
                    <a:pt x="18014" y="39582"/>
                  </a:cubicBezTo>
                  <a:cubicBezTo>
                    <a:pt x="20269" y="41861"/>
                    <a:pt x="23284" y="43111"/>
                    <a:pt x="26494" y="43111"/>
                  </a:cubicBezTo>
                  <a:cubicBezTo>
                    <a:pt x="29484" y="43111"/>
                    <a:pt x="32327" y="42008"/>
                    <a:pt x="34533" y="40023"/>
                  </a:cubicBezTo>
                  <a:cubicBezTo>
                    <a:pt x="36959" y="37817"/>
                    <a:pt x="38356" y="34803"/>
                    <a:pt x="38430" y="31470"/>
                  </a:cubicBezTo>
                  <a:cubicBezTo>
                    <a:pt x="38528" y="28112"/>
                    <a:pt x="37204" y="24828"/>
                    <a:pt x="34827" y="22426"/>
                  </a:cubicBezTo>
                  <a:lnTo>
                    <a:pt x="111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0"/>
            <p:cNvSpPr/>
            <p:nvPr/>
          </p:nvSpPr>
          <p:spPr>
            <a:xfrm>
              <a:off x="477990" y="586103"/>
              <a:ext cx="123493" cy="123493"/>
            </a:xfrm>
            <a:custGeom>
              <a:rect b="b" l="l" r="r" t="t"/>
              <a:pathLst>
                <a:path extrusionOk="0" h="15246" w="15246">
                  <a:moveTo>
                    <a:pt x="7623" y="1"/>
                  </a:moveTo>
                  <a:lnTo>
                    <a:pt x="6863" y="6863"/>
                  </a:lnTo>
                  <a:lnTo>
                    <a:pt x="1" y="7623"/>
                  </a:lnTo>
                  <a:lnTo>
                    <a:pt x="6863" y="8383"/>
                  </a:lnTo>
                  <a:lnTo>
                    <a:pt x="7623" y="15245"/>
                  </a:lnTo>
                  <a:lnTo>
                    <a:pt x="8383" y="8383"/>
                  </a:lnTo>
                  <a:lnTo>
                    <a:pt x="15245" y="7623"/>
                  </a:lnTo>
                  <a:lnTo>
                    <a:pt x="8383" y="6863"/>
                  </a:lnTo>
                  <a:lnTo>
                    <a:pt x="76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0"/>
            <p:cNvSpPr/>
            <p:nvPr/>
          </p:nvSpPr>
          <p:spPr>
            <a:xfrm>
              <a:off x="100206" y="659958"/>
              <a:ext cx="94705" cy="94900"/>
            </a:xfrm>
            <a:custGeom>
              <a:rect b="b" l="l" r="r" t="t"/>
              <a:pathLst>
                <a:path extrusionOk="0" h="11716" w="11692">
                  <a:moveTo>
                    <a:pt x="5834" y="0"/>
                  </a:moveTo>
                  <a:lnTo>
                    <a:pt x="5270" y="5269"/>
                  </a:lnTo>
                  <a:lnTo>
                    <a:pt x="1" y="5858"/>
                  </a:lnTo>
                  <a:lnTo>
                    <a:pt x="5270" y="6446"/>
                  </a:lnTo>
                  <a:lnTo>
                    <a:pt x="5834" y="11715"/>
                  </a:lnTo>
                  <a:lnTo>
                    <a:pt x="6422" y="6446"/>
                  </a:lnTo>
                  <a:lnTo>
                    <a:pt x="11691" y="5858"/>
                  </a:lnTo>
                  <a:lnTo>
                    <a:pt x="6422" y="5269"/>
                  </a:lnTo>
                  <a:lnTo>
                    <a:pt x="58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0"/>
            <p:cNvSpPr/>
            <p:nvPr/>
          </p:nvSpPr>
          <p:spPr>
            <a:xfrm>
              <a:off x="364436" y="476121"/>
              <a:ext cx="73459" cy="73661"/>
            </a:xfrm>
            <a:custGeom>
              <a:rect b="b" l="l" r="r" t="t"/>
              <a:pathLst>
                <a:path extrusionOk="0" h="9094" w="9069">
                  <a:moveTo>
                    <a:pt x="4535" y="1"/>
                  </a:moveTo>
                  <a:lnTo>
                    <a:pt x="4069" y="4094"/>
                  </a:lnTo>
                  <a:lnTo>
                    <a:pt x="1" y="4560"/>
                  </a:lnTo>
                  <a:lnTo>
                    <a:pt x="4069" y="5001"/>
                  </a:lnTo>
                  <a:lnTo>
                    <a:pt x="4535" y="9094"/>
                  </a:lnTo>
                  <a:lnTo>
                    <a:pt x="4976" y="5001"/>
                  </a:lnTo>
                  <a:lnTo>
                    <a:pt x="9069" y="4560"/>
                  </a:lnTo>
                  <a:lnTo>
                    <a:pt x="4976" y="4094"/>
                  </a:lnTo>
                  <a:lnTo>
                    <a:pt x="45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0"/>
            <p:cNvSpPr/>
            <p:nvPr/>
          </p:nvSpPr>
          <p:spPr>
            <a:xfrm>
              <a:off x="49978" y="649833"/>
              <a:ext cx="16889" cy="16880"/>
            </a:xfrm>
            <a:custGeom>
              <a:rect b="b" l="l" r="r" t="t"/>
              <a:pathLst>
                <a:path extrusionOk="0" h="2084" w="2085">
                  <a:moveTo>
                    <a:pt x="1055" y="0"/>
                  </a:moveTo>
                  <a:lnTo>
                    <a:pt x="1" y="1054"/>
                  </a:lnTo>
                  <a:lnTo>
                    <a:pt x="1055" y="2083"/>
                  </a:lnTo>
                  <a:lnTo>
                    <a:pt x="2084" y="1054"/>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0"/>
            <p:cNvSpPr/>
            <p:nvPr/>
          </p:nvSpPr>
          <p:spPr>
            <a:xfrm>
              <a:off x="292970" y="495383"/>
              <a:ext cx="16880" cy="16880"/>
            </a:xfrm>
            <a:custGeom>
              <a:rect b="b" l="l" r="r" t="t"/>
              <a:pathLst>
                <a:path extrusionOk="0" h="2084" w="2084">
                  <a:moveTo>
                    <a:pt x="1054" y="0"/>
                  </a:moveTo>
                  <a:lnTo>
                    <a:pt x="1" y="1054"/>
                  </a:lnTo>
                  <a:lnTo>
                    <a:pt x="1054" y="2084"/>
                  </a:lnTo>
                  <a:lnTo>
                    <a:pt x="2084" y="1054"/>
                  </a:lnTo>
                  <a:lnTo>
                    <a:pt x="10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0"/>
            <p:cNvSpPr/>
            <p:nvPr/>
          </p:nvSpPr>
          <p:spPr>
            <a:xfrm>
              <a:off x="114503" y="817187"/>
              <a:ext cx="16880" cy="17075"/>
            </a:xfrm>
            <a:custGeom>
              <a:rect b="b" l="l" r="r" t="t"/>
              <a:pathLst>
                <a:path extrusionOk="0" h="2108" w="2084">
                  <a:moveTo>
                    <a:pt x="1030" y="0"/>
                  </a:moveTo>
                  <a:lnTo>
                    <a:pt x="0" y="1054"/>
                  </a:lnTo>
                  <a:lnTo>
                    <a:pt x="1030" y="2108"/>
                  </a:lnTo>
                  <a:lnTo>
                    <a:pt x="2083" y="1054"/>
                  </a:lnTo>
                  <a:lnTo>
                    <a:pt x="10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0"/>
            <p:cNvSpPr/>
            <p:nvPr/>
          </p:nvSpPr>
          <p:spPr>
            <a:xfrm>
              <a:off x="480574" y="498355"/>
              <a:ext cx="16880" cy="17083"/>
            </a:xfrm>
            <a:custGeom>
              <a:rect b="b" l="l" r="r" t="t"/>
              <a:pathLst>
                <a:path extrusionOk="0" h="2109" w="2084">
                  <a:moveTo>
                    <a:pt x="1030" y="1"/>
                  </a:moveTo>
                  <a:lnTo>
                    <a:pt x="0" y="1055"/>
                  </a:lnTo>
                  <a:lnTo>
                    <a:pt x="1030" y="2109"/>
                  </a:lnTo>
                  <a:lnTo>
                    <a:pt x="2084" y="1055"/>
                  </a:lnTo>
                  <a:lnTo>
                    <a:pt x="10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0"/>
            <p:cNvSpPr/>
            <p:nvPr/>
          </p:nvSpPr>
          <p:spPr>
            <a:xfrm>
              <a:off x="545690" y="774104"/>
              <a:ext cx="16880" cy="16880"/>
            </a:xfrm>
            <a:custGeom>
              <a:rect b="b" l="l" r="r" t="t"/>
              <a:pathLst>
                <a:path extrusionOk="0" h="2084" w="2084">
                  <a:moveTo>
                    <a:pt x="1054" y="1"/>
                  </a:moveTo>
                  <a:lnTo>
                    <a:pt x="0" y="1055"/>
                  </a:lnTo>
                  <a:lnTo>
                    <a:pt x="1054" y="2084"/>
                  </a:lnTo>
                  <a:lnTo>
                    <a:pt x="2083" y="1055"/>
                  </a:lnTo>
                  <a:lnTo>
                    <a:pt x="10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0"/>
            <p:cNvSpPr/>
            <p:nvPr/>
          </p:nvSpPr>
          <p:spPr>
            <a:xfrm>
              <a:off x="389052" y="921013"/>
              <a:ext cx="16889" cy="16880"/>
            </a:xfrm>
            <a:custGeom>
              <a:rect b="b" l="l" r="r" t="t"/>
              <a:pathLst>
                <a:path extrusionOk="0" h="2084" w="2085">
                  <a:moveTo>
                    <a:pt x="1055" y="0"/>
                  </a:moveTo>
                  <a:lnTo>
                    <a:pt x="1" y="1054"/>
                  </a:lnTo>
                  <a:lnTo>
                    <a:pt x="1055" y="2083"/>
                  </a:lnTo>
                  <a:lnTo>
                    <a:pt x="2084" y="1054"/>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0"/>
            <p:cNvSpPr/>
            <p:nvPr/>
          </p:nvSpPr>
          <p:spPr>
            <a:xfrm>
              <a:off x="210982" y="828900"/>
              <a:ext cx="16880" cy="16880"/>
            </a:xfrm>
            <a:custGeom>
              <a:rect b="b" l="l" r="r" t="t"/>
              <a:pathLst>
                <a:path extrusionOk="0" h="2084" w="2084">
                  <a:moveTo>
                    <a:pt x="1054" y="0"/>
                  </a:moveTo>
                  <a:lnTo>
                    <a:pt x="0" y="1029"/>
                  </a:lnTo>
                  <a:lnTo>
                    <a:pt x="1054" y="2083"/>
                  </a:lnTo>
                  <a:lnTo>
                    <a:pt x="2084" y="1029"/>
                  </a:lnTo>
                  <a:lnTo>
                    <a:pt x="10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0"/>
            <p:cNvSpPr/>
            <p:nvPr/>
          </p:nvSpPr>
          <p:spPr>
            <a:xfrm>
              <a:off x="412081" y="568833"/>
              <a:ext cx="16889" cy="16880"/>
            </a:xfrm>
            <a:custGeom>
              <a:rect b="b" l="l" r="r" t="t"/>
              <a:pathLst>
                <a:path extrusionOk="0" h="2084" w="2085">
                  <a:moveTo>
                    <a:pt x="1055" y="1"/>
                  </a:moveTo>
                  <a:lnTo>
                    <a:pt x="1" y="1054"/>
                  </a:lnTo>
                  <a:lnTo>
                    <a:pt x="1055" y="2084"/>
                  </a:lnTo>
                  <a:lnTo>
                    <a:pt x="2084" y="1054"/>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0"/>
            <p:cNvSpPr/>
            <p:nvPr/>
          </p:nvSpPr>
          <p:spPr>
            <a:xfrm>
              <a:off x="314613" y="714382"/>
              <a:ext cx="152466" cy="150482"/>
            </a:xfrm>
            <a:custGeom>
              <a:rect b="b" l="l" r="r" t="t"/>
              <a:pathLst>
                <a:path extrusionOk="0" h="18578" w="18823">
                  <a:moveTo>
                    <a:pt x="8533" y="1"/>
                  </a:moveTo>
                  <a:cubicBezTo>
                    <a:pt x="8066" y="1"/>
                    <a:pt x="7604" y="186"/>
                    <a:pt x="7255" y="536"/>
                  </a:cubicBezTo>
                  <a:lnTo>
                    <a:pt x="711" y="7080"/>
                  </a:lnTo>
                  <a:cubicBezTo>
                    <a:pt x="123" y="7668"/>
                    <a:pt x="0" y="8575"/>
                    <a:pt x="441" y="9285"/>
                  </a:cubicBezTo>
                  <a:lnTo>
                    <a:pt x="1078" y="10339"/>
                  </a:lnTo>
                  <a:lnTo>
                    <a:pt x="1544" y="11099"/>
                  </a:lnTo>
                  <a:lnTo>
                    <a:pt x="5343" y="17373"/>
                  </a:lnTo>
                  <a:lnTo>
                    <a:pt x="5711" y="17961"/>
                  </a:lnTo>
                  <a:cubicBezTo>
                    <a:pt x="5760" y="18010"/>
                    <a:pt x="5784" y="18084"/>
                    <a:pt x="5833" y="18133"/>
                  </a:cubicBezTo>
                  <a:cubicBezTo>
                    <a:pt x="6072" y="18412"/>
                    <a:pt x="6424" y="18577"/>
                    <a:pt x="6797" y="18577"/>
                  </a:cubicBezTo>
                  <a:cubicBezTo>
                    <a:pt x="6883" y="18577"/>
                    <a:pt x="6971" y="18568"/>
                    <a:pt x="7059" y="18550"/>
                  </a:cubicBezTo>
                  <a:cubicBezTo>
                    <a:pt x="7157" y="18525"/>
                    <a:pt x="7230" y="18501"/>
                    <a:pt x="7304" y="18476"/>
                  </a:cubicBezTo>
                  <a:cubicBezTo>
                    <a:pt x="10049" y="17814"/>
                    <a:pt x="12573" y="16417"/>
                    <a:pt x="14583" y="14408"/>
                  </a:cubicBezTo>
                  <a:cubicBezTo>
                    <a:pt x="15612" y="13378"/>
                    <a:pt x="16494" y="12202"/>
                    <a:pt x="17181" y="10927"/>
                  </a:cubicBezTo>
                  <a:cubicBezTo>
                    <a:pt x="17891" y="9677"/>
                    <a:pt x="18406" y="8305"/>
                    <a:pt x="18725" y="6908"/>
                  </a:cubicBezTo>
                  <a:cubicBezTo>
                    <a:pt x="18725" y="6883"/>
                    <a:pt x="18725" y="6883"/>
                    <a:pt x="18725" y="6883"/>
                  </a:cubicBezTo>
                  <a:cubicBezTo>
                    <a:pt x="18823" y="6418"/>
                    <a:pt x="18651" y="5952"/>
                    <a:pt x="18308" y="5658"/>
                  </a:cubicBezTo>
                  <a:cubicBezTo>
                    <a:pt x="18259" y="5609"/>
                    <a:pt x="18210" y="5585"/>
                    <a:pt x="18136" y="5535"/>
                  </a:cubicBezTo>
                  <a:lnTo>
                    <a:pt x="17548" y="5168"/>
                  </a:lnTo>
                  <a:lnTo>
                    <a:pt x="15097" y="3673"/>
                  </a:lnTo>
                  <a:lnTo>
                    <a:pt x="14975" y="3624"/>
                  </a:lnTo>
                  <a:lnTo>
                    <a:pt x="14558" y="3354"/>
                  </a:lnTo>
                  <a:lnTo>
                    <a:pt x="13308" y="2594"/>
                  </a:lnTo>
                  <a:lnTo>
                    <a:pt x="12990" y="2398"/>
                  </a:lnTo>
                  <a:lnTo>
                    <a:pt x="12794" y="2300"/>
                  </a:lnTo>
                  <a:lnTo>
                    <a:pt x="11274" y="1369"/>
                  </a:lnTo>
                  <a:lnTo>
                    <a:pt x="10514" y="903"/>
                  </a:lnTo>
                  <a:lnTo>
                    <a:pt x="9460" y="266"/>
                  </a:lnTo>
                  <a:cubicBezTo>
                    <a:pt x="9172" y="87"/>
                    <a:pt x="8852" y="1"/>
                    <a:pt x="8533"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0"/>
            <p:cNvSpPr/>
            <p:nvPr/>
          </p:nvSpPr>
          <p:spPr>
            <a:xfrm>
              <a:off x="314613" y="762593"/>
              <a:ext cx="118122" cy="102271"/>
            </a:xfrm>
            <a:custGeom>
              <a:rect b="b" l="l" r="r" t="t"/>
              <a:pathLst>
                <a:path extrusionOk="0" h="12626" w="14583">
                  <a:moveTo>
                    <a:pt x="1814" y="0"/>
                  </a:moveTo>
                  <a:lnTo>
                    <a:pt x="711" y="1128"/>
                  </a:lnTo>
                  <a:cubicBezTo>
                    <a:pt x="123" y="1716"/>
                    <a:pt x="0" y="2623"/>
                    <a:pt x="441" y="3333"/>
                  </a:cubicBezTo>
                  <a:lnTo>
                    <a:pt x="1078" y="4387"/>
                  </a:lnTo>
                  <a:lnTo>
                    <a:pt x="1544" y="5147"/>
                  </a:lnTo>
                  <a:lnTo>
                    <a:pt x="5343" y="11421"/>
                  </a:lnTo>
                  <a:lnTo>
                    <a:pt x="5711" y="12009"/>
                  </a:lnTo>
                  <a:cubicBezTo>
                    <a:pt x="5760" y="12058"/>
                    <a:pt x="5784" y="12132"/>
                    <a:pt x="5833" y="12181"/>
                  </a:cubicBezTo>
                  <a:cubicBezTo>
                    <a:pt x="6072" y="12460"/>
                    <a:pt x="6424" y="12625"/>
                    <a:pt x="6797" y="12625"/>
                  </a:cubicBezTo>
                  <a:cubicBezTo>
                    <a:pt x="6883" y="12625"/>
                    <a:pt x="6971" y="12616"/>
                    <a:pt x="7059" y="12598"/>
                  </a:cubicBezTo>
                  <a:cubicBezTo>
                    <a:pt x="7157" y="12573"/>
                    <a:pt x="7230" y="12549"/>
                    <a:pt x="7304" y="12524"/>
                  </a:cubicBezTo>
                  <a:cubicBezTo>
                    <a:pt x="10048" y="11862"/>
                    <a:pt x="12573" y="10466"/>
                    <a:pt x="14582" y="8456"/>
                  </a:cubicBezTo>
                  <a:lnTo>
                    <a:pt x="14582" y="8456"/>
                  </a:lnTo>
                  <a:cubicBezTo>
                    <a:pt x="13259" y="9779"/>
                    <a:pt x="11421" y="10514"/>
                    <a:pt x="9240" y="10588"/>
                  </a:cubicBezTo>
                  <a:lnTo>
                    <a:pt x="9044" y="10588"/>
                  </a:lnTo>
                  <a:cubicBezTo>
                    <a:pt x="8676" y="10588"/>
                    <a:pt x="8259" y="10367"/>
                    <a:pt x="7965" y="10049"/>
                  </a:cubicBezTo>
                  <a:cubicBezTo>
                    <a:pt x="7916" y="10000"/>
                    <a:pt x="7892" y="9926"/>
                    <a:pt x="7843" y="9877"/>
                  </a:cubicBezTo>
                  <a:lnTo>
                    <a:pt x="7451" y="9338"/>
                  </a:lnTo>
                  <a:lnTo>
                    <a:pt x="3211" y="3480"/>
                  </a:lnTo>
                  <a:lnTo>
                    <a:pt x="2696" y="2770"/>
                  </a:lnTo>
                  <a:lnTo>
                    <a:pt x="1985" y="1789"/>
                  </a:lnTo>
                  <a:cubicBezTo>
                    <a:pt x="1495" y="1128"/>
                    <a:pt x="1446" y="392"/>
                    <a:pt x="1814"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0"/>
            <p:cNvSpPr/>
            <p:nvPr/>
          </p:nvSpPr>
          <p:spPr>
            <a:xfrm>
              <a:off x="323345" y="721697"/>
              <a:ext cx="82596" cy="82588"/>
            </a:xfrm>
            <a:custGeom>
              <a:rect b="b" l="l" r="r" t="t"/>
              <a:pathLst>
                <a:path extrusionOk="0" h="10196" w="10197">
                  <a:moveTo>
                    <a:pt x="9436" y="0"/>
                  </a:moveTo>
                  <a:lnTo>
                    <a:pt x="0" y="9436"/>
                  </a:lnTo>
                  <a:lnTo>
                    <a:pt x="466" y="10196"/>
                  </a:lnTo>
                  <a:lnTo>
                    <a:pt x="10196" y="466"/>
                  </a:lnTo>
                  <a:lnTo>
                    <a:pt x="9436" y="0"/>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0"/>
            <p:cNvSpPr/>
            <p:nvPr/>
          </p:nvSpPr>
          <p:spPr>
            <a:xfrm>
              <a:off x="324139" y="722490"/>
              <a:ext cx="38718" cy="38524"/>
            </a:xfrm>
            <a:custGeom>
              <a:rect b="b" l="l" r="r" t="t"/>
              <a:pathLst>
                <a:path extrusionOk="0" h="4756" w="4780">
                  <a:moveTo>
                    <a:pt x="3922" y="0"/>
                  </a:moveTo>
                  <a:lnTo>
                    <a:pt x="0" y="3922"/>
                  </a:lnTo>
                  <a:lnTo>
                    <a:pt x="834" y="4755"/>
                  </a:lnTo>
                  <a:lnTo>
                    <a:pt x="4780" y="834"/>
                  </a:lnTo>
                  <a:lnTo>
                    <a:pt x="3922" y="0"/>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0"/>
            <p:cNvSpPr/>
            <p:nvPr/>
          </p:nvSpPr>
          <p:spPr>
            <a:xfrm>
              <a:off x="359277" y="758106"/>
              <a:ext cx="60159" cy="58814"/>
            </a:xfrm>
            <a:custGeom>
              <a:rect b="b" l="l" r="r" t="t"/>
              <a:pathLst>
                <a:path extrusionOk="0" h="7261" w="7427">
                  <a:moveTo>
                    <a:pt x="3744" y="1"/>
                  </a:moveTo>
                  <a:cubicBezTo>
                    <a:pt x="3543" y="1"/>
                    <a:pt x="3345" y="86"/>
                    <a:pt x="3211" y="236"/>
                  </a:cubicBezTo>
                  <a:cubicBezTo>
                    <a:pt x="2304" y="1265"/>
                    <a:pt x="1324" y="2245"/>
                    <a:pt x="319" y="3152"/>
                  </a:cubicBezTo>
                  <a:cubicBezTo>
                    <a:pt x="49" y="3373"/>
                    <a:pt x="0" y="3765"/>
                    <a:pt x="172" y="4059"/>
                  </a:cubicBezTo>
                  <a:cubicBezTo>
                    <a:pt x="785" y="5015"/>
                    <a:pt x="1373" y="5971"/>
                    <a:pt x="1937" y="6951"/>
                  </a:cubicBezTo>
                  <a:cubicBezTo>
                    <a:pt x="2059" y="7154"/>
                    <a:pt x="2271" y="7260"/>
                    <a:pt x="2502" y="7260"/>
                  </a:cubicBezTo>
                  <a:cubicBezTo>
                    <a:pt x="2689" y="7260"/>
                    <a:pt x="2889" y="7191"/>
                    <a:pt x="3064" y="7049"/>
                  </a:cubicBezTo>
                  <a:cubicBezTo>
                    <a:pt x="4510" y="5799"/>
                    <a:pt x="5858" y="4451"/>
                    <a:pt x="7108" y="2981"/>
                  </a:cubicBezTo>
                  <a:cubicBezTo>
                    <a:pt x="7427" y="2613"/>
                    <a:pt x="7378" y="2098"/>
                    <a:pt x="7010" y="1878"/>
                  </a:cubicBezTo>
                  <a:cubicBezTo>
                    <a:pt x="6030" y="1289"/>
                    <a:pt x="5074" y="701"/>
                    <a:pt x="4118" y="113"/>
                  </a:cubicBezTo>
                  <a:cubicBezTo>
                    <a:pt x="4003" y="36"/>
                    <a:pt x="3873" y="1"/>
                    <a:pt x="3744" y="1"/>
                  </a:cubicBez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0"/>
            <p:cNvSpPr/>
            <p:nvPr/>
          </p:nvSpPr>
          <p:spPr>
            <a:xfrm>
              <a:off x="336645" y="785816"/>
              <a:ext cx="44477" cy="55995"/>
            </a:xfrm>
            <a:custGeom>
              <a:rect b="b" l="l" r="r" t="t"/>
              <a:pathLst>
                <a:path extrusionOk="0" h="6913" w="5491">
                  <a:moveTo>
                    <a:pt x="711" y="1"/>
                  </a:moveTo>
                  <a:lnTo>
                    <a:pt x="0" y="540"/>
                  </a:lnTo>
                  <a:lnTo>
                    <a:pt x="4804" y="6912"/>
                  </a:lnTo>
                  <a:lnTo>
                    <a:pt x="5490" y="6397"/>
                  </a:lnTo>
                  <a:lnTo>
                    <a:pt x="711" y="1"/>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0"/>
            <p:cNvSpPr/>
            <p:nvPr/>
          </p:nvSpPr>
          <p:spPr>
            <a:xfrm>
              <a:off x="387465" y="734997"/>
              <a:ext cx="55995" cy="44477"/>
            </a:xfrm>
            <a:custGeom>
              <a:rect b="b" l="l" r="r" t="t"/>
              <a:pathLst>
                <a:path extrusionOk="0" h="5491" w="6913">
                  <a:moveTo>
                    <a:pt x="540" y="0"/>
                  </a:moveTo>
                  <a:lnTo>
                    <a:pt x="1" y="687"/>
                  </a:lnTo>
                  <a:lnTo>
                    <a:pt x="6398" y="5490"/>
                  </a:lnTo>
                  <a:lnTo>
                    <a:pt x="6912" y="4804"/>
                  </a:lnTo>
                  <a:lnTo>
                    <a:pt x="540" y="0"/>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0"/>
            <p:cNvSpPr/>
            <p:nvPr/>
          </p:nvSpPr>
          <p:spPr>
            <a:xfrm>
              <a:off x="376149" y="775310"/>
              <a:ext cx="22445" cy="20590"/>
            </a:xfrm>
            <a:custGeom>
              <a:rect b="b" l="l" r="r" t="t"/>
              <a:pathLst>
                <a:path extrusionOk="0" h="2542" w="2771">
                  <a:moveTo>
                    <a:pt x="1478" y="0"/>
                  </a:moveTo>
                  <a:cubicBezTo>
                    <a:pt x="1137" y="0"/>
                    <a:pt x="788" y="142"/>
                    <a:pt x="515" y="415"/>
                  </a:cubicBezTo>
                  <a:cubicBezTo>
                    <a:pt x="466" y="440"/>
                    <a:pt x="417" y="489"/>
                    <a:pt x="393" y="538"/>
                  </a:cubicBezTo>
                  <a:cubicBezTo>
                    <a:pt x="1" y="1053"/>
                    <a:pt x="1" y="1763"/>
                    <a:pt x="442" y="2204"/>
                  </a:cubicBezTo>
                  <a:cubicBezTo>
                    <a:pt x="669" y="2432"/>
                    <a:pt x="967" y="2542"/>
                    <a:pt x="1274" y="2542"/>
                  </a:cubicBezTo>
                  <a:cubicBezTo>
                    <a:pt x="1563" y="2542"/>
                    <a:pt x="1859" y="2444"/>
                    <a:pt x="2108" y="2254"/>
                  </a:cubicBezTo>
                  <a:cubicBezTo>
                    <a:pt x="2157" y="2229"/>
                    <a:pt x="2207" y="2180"/>
                    <a:pt x="2231" y="2131"/>
                  </a:cubicBezTo>
                  <a:cubicBezTo>
                    <a:pt x="2746" y="1616"/>
                    <a:pt x="2770" y="807"/>
                    <a:pt x="2305" y="342"/>
                  </a:cubicBezTo>
                  <a:cubicBezTo>
                    <a:pt x="2074" y="112"/>
                    <a:pt x="1779" y="0"/>
                    <a:pt x="1478" y="0"/>
                  </a:cubicBezTo>
                  <a:close/>
                </a:path>
              </a:pathLst>
            </a:custGeom>
            <a:solidFill>
              <a:srgbClr val="A1E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0"/>
            <p:cNvSpPr/>
            <p:nvPr/>
          </p:nvSpPr>
          <p:spPr>
            <a:xfrm>
              <a:off x="376149" y="777400"/>
              <a:ext cx="20258" cy="18500"/>
            </a:xfrm>
            <a:custGeom>
              <a:rect b="b" l="l" r="r" t="t"/>
              <a:pathLst>
                <a:path extrusionOk="0" h="2284" w="2501">
                  <a:moveTo>
                    <a:pt x="1211" y="0"/>
                  </a:moveTo>
                  <a:cubicBezTo>
                    <a:pt x="929" y="0"/>
                    <a:pt x="639" y="93"/>
                    <a:pt x="393" y="280"/>
                  </a:cubicBezTo>
                  <a:cubicBezTo>
                    <a:pt x="1" y="795"/>
                    <a:pt x="1" y="1505"/>
                    <a:pt x="442" y="1946"/>
                  </a:cubicBezTo>
                  <a:cubicBezTo>
                    <a:pt x="669" y="2174"/>
                    <a:pt x="967" y="2284"/>
                    <a:pt x="1274" y="2284"/>
                  </a:cubicBezTo>
                  <a:cubicBezTo>
                    <a:pt x="1563" y="2284"/>
                    <a:pt x="1859" y="2186"/>
                    <a:pt x="2108" y="1996"/>
                  </a:cubicBezTo>
                  <a:cubicBezTo>
                    <a:pt x="2501" y="1481"/>
                    <a:pt x="2476" y="770"/>
                    <a:pt x="2035" y="329"/>
                  </a:cubicBezTo>
                  <a:cubicBezTo>
                    <a:pt x="1817" y="111"/>
                    <a:pt x="1519" y="0"/>
                    <a:pt x="12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0"/>
            <p:cNvSpPr/>
            <p:nvPr/>
          </p:nvSpPr>
          <p:spPr>
            <a:xfrm>
              <a:off x="414664" y="733806"/>
              <a:ext cx="21449" cy="17002"/>
            </a:xfrm>
            <a:custGeom>
              <a:rect b="b" l="l" r="r" t="t"/>
              <a:pathLst>
                <a:path extrusionOk="0" h="2099" w="2648">
                  <a:moveTo>
                    <a:pt x="638" y="0"/>
                  </a:moveTo>
                  <a:cubicBezTo>
                    <a:pt x="515" y="49"/>
                    <a:pt x="417" y="147"/>
                    <a:pt x="344" y="245"/>
                  </a:cubicBezTo>
                  <a:cubicBezTo>
                    <a:pt x="0" y="687"/>
                    <a:pt x="221" y="1373"/>
                    <a:pt x="809" y="1790"/>
                  </a:cubicBezTo>
                  <a:cubicBezTo>
                    <a:pt x="1111" y="1995"/>
                    <a:pt x="1443" y="2099"/>
                    <a:pt x="1740" y="2099"/>
                  </a:cubicBezTo>
                  <a:cubicBezTo>
                    <a:pt x="2045" y="2099"/>
                    <a:pt x="2314" y="1989"/>
                    <a:pt x="2476" y="1765"/>
                  </a:cubicBezTo>
                  <a:cubicBezTo>
                    <a:pt x="2598" y="1618"/>
                    <a:pt x="2647" y="1422"/>
                    <a:pt x="2647" y="1226"/>
                  </a:cubicBezTo>
                  <a:lnTo>
                    <a:pt x="2206" y="956"/>
                  </a:lnTo>
                  <a:lnTo>
                    <a:pt x="956" y="196"/>
                  </a:lnTo>
                  <a:lnTo>
                    <a:pt x="6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0"/>
            <p:cNvSpPr/>
            <p:nvPr/>
          </p:nvSpPr>
          <p:spPr>
            <a:xfrm>
              <a:off x="357883" y="756235"/>
              <a:ext cx="105033" cy="105025"/>
            </a:xfrm>
            <a:custGeom>
              <a:rect b="b" l="l" r="r" t="t"/>
              <a:pathLst>
                <a:path extrusionOk="0" h="12966" w="12967">
                  <a:moveTo>
                    <a:pt x="12206" y="1"/>
                  </a:moveTo>
                  <a:lnTo>
                    <a:pt x="1" y="12206"/>
                  </a:lnTo>
                  <a:lnTo>
                    <a:pt x="369" y="12794"/>
                  </a:lnTo>
                  <a:cubicBezTo>
                    <a:pt x="418" y="12843"/>
                    <a:pt x="442" y="12917"/>
                    <a:pt x="491" y="12966"/>
                  </a:cubicBezTo>
                  <a:lnTo>
                    <a:pt x="12966" y="491"/>
                  </a:lnTo>
                  <a:cubicBezTo>
                    <a:pt x="12917" y="442"/>
                    <a:pt x="12868" y="418"/>
                    <a:pt x="12794" y="368"/>
                  </a:cubicBezTo>
                  <a:lnTo>
                    <a:pt x="12206" y="1"/>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0"/>
            <p:cNvSpPr/>
            <p:nvPr/>
          </p:nvSpPr>
          <p:spPr>
            <a:xfrm>
              <a:off x="316395" y="715095"/>
              <a:ext cx="47458" cy="46607"/>
            </a:xfrm>
            <a:custGeom>
              <a:rect b="b" l="l" r="r" t="t"/>
              <a:pathLst>
                <a:path extrusionOk="0" h="5754" w="5859">
                  <a:moveTo>
                    <a:pt x="5371" y="0"/>
                  </a:moveTo>
                  <a:cubicBezTo>
                    <a:pt x="5258" y="0"/>
                    <a:pt x="5147" y="43"/>
                    <a:pt x="5074" y="129"/>
                  </a:cubicBezTo>
                  <a:lnTo>
                    <a:pt x="172" y="5006"/>
                  </a:lnTo>
                  <a:cubicBezTo>
                    <a:pt x="1" y="5178"/>
                    <a:pt x="1" y="5472"/>
                    <a:pt x="172" y="5644"/>
                  </a:cubicBezTo>
                  <a:cubicBezTo>
                    <a:pt x="258" y="5717"/>
                    <a:pt x="368" y="5754"/>
                    <a:pt x="479" y="5754"/>
                  </a:cubicBezTo>
                  <a:cubicBezTo>
                    <a:pt x="589" y="5754"/>
                    <a:pt x="699" y="5717"/>
                    <a:pt x="785" y="5644"/>
                  </a:cubicBezTo>
                  <a:lnTo>
                    <a:pt x="5687" y="742"/>
                  </a:lnTo>
                  <a:cubicBezTo>
                    <a:pt x="5858" y="570"/>
                    <a:pt x="5858" y="276"/>
                    <a:pt x="5687" y="129"/>
                  </a:cubicBezTo>
                  <a:cubicBezTo>
                    <a:pt x="5601" y="43"/>
                    <a:pt x="5484" y="0"/>
                    <a:pt x="5371"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0"/>
            <p:cNvSpPr/>
            <p:nvPr/>
          </p:nvSpPr>
          <p:spPr>
            <a:xfrm>
              <a:off x="374561" y="773950"/>
              <a:ext cx="25620" cy="23247"/>
            </a:xfrm>
            <a:custGeom>
              <a:rect b="b" l="l" r="r" t="t"/>
              <a:pathLst>
                <a:path extrusionOk="0" h="2870" w="3163">
                  <a:moveTo>
                    <a:pt x="1648" y="335"/>
                  </a:moveTo>
                  <a:cubicBezTo>
                    <a:pt x="1917" y="335"/>
                    <a:pt x="2179" y="433"/>
                    <a:pt x="2378" y="632"/>
                  </a:cubicBezTo>
                  <a:cubicBezTo>
                    <a:pt x="2795" y="1049"/>
                    <a:pt x="2770" y="1735"/>
                    <a:pt x="2329" y="2201"/>
                  </a:cubicBezTo>
                  <a:cubicBezTo>
                    <a:pt x="2280" y="2225"/>
                    <a:pt x="2255" y="2250"/>
                    <a:pt x="2206" y="2299"/>
                  </a:cubicBezTo>
                  <a:cubicBezTo>
                    <a:pt x="1986" y="2462"/>
                    <a:pt x="1732" y="2542"/>
                    <a:pt x="1487" y="2542"/>
                  </a:cubicBezTo>
                  <a:cubicBezTo>
                    <a:pt x="1215" y="2542"/>
                    <a:pt x="954" y="2443"/>
                    <a:pt x="760" y="2250"/>
                  </a:cubicBezTo>
                  <a:cubicBezTo>
                    <a:pt x="393" y="1882"/>
                    <a:pt x="368" y="1270"/>
                    <a:pt x="711" y="804"/>
                  </a:cubicBezTo>
                  <a:cubicBezTo>
                    <a:pt x="736" y="755"/>
                    <a:pt x="785" y="730"/>
                    <a:pt x="809" y="681"/>
                  </a:cubicBezTo>
                  <a:cubicBezTo>
                    <a:pt x="1052" y="451"/>
                    <a:pt x="1355" y="335"/>
                    <a:pt x="1648" y="335"/>
                  </a:cubicBezTo>
                  <a:close/>
                  <a:moveTo>
                    <a:pt x="1663" y="0"/>
                  </a:moveTo>
                  <a:cubicBezTo>
                    <a:pt x="1277" y="0"/>
                    <a:pt x="883" y="154"/>
                    <a:pt x="589" y="461"/>
                  </a:cubicBezTo>
                  <a:cubicBezTo>
                    <a:pt x="540" y="510"/>
                    <a:pt x="491" y="559"/>
                    <a:pt x="466" y="608"/>
                  </a:cubicBezTo>
                  <a:cubicBezTo>
                    <a:pt x="1" y="1196"/>
                    <a:pt x="25" y="2005"/>
                    <a:pt x="515" y="2495"/>
                  </a:cubicBezTo>
                  <a:cubicBezTo>
                    <a:pt x="773" y="2740"/>
                    <a:pt x="1119" y="2870"/>
                    <a:pt x="1475" y="2870"/>
                  </a:cubicBezTo>
                  <a:cubicBezTo>
                    <a:pt x="1796" y="2870"/>
                    <a:pt x="2124" y="2765"/>
                    <a:pt x="2403" y="2544"/>
                  </a:cubicBezTo>
                  <a:cubicBezTo>
                    <a:pt x="2452" y="2520"/>
                    <a:pt x="2501" y="2471"/>
                    <a:pt x="2550" y="2422"/>
                  </a:cubicBezTo>
                  <a:cubicBezTo>
                    <a:pt x="3138" y="1833"/>
                    <a:pt x="3162" y="926"/>
                    <a:pt x="2623" y="387"/>
                  </a:cubicBezTo>
                  <a:cubicBezTo>
                    <a:pt x="2365" y="129"/>
                    <a:pt x="2018" y="0"/>
                    <a:pt x="1663"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0"/>
            <p:cNvSpPr/>
            <p:nvPr/>
          </p:nvSpPr>
          <p:spPr>
            <a:xfrm>
              <a:off x="413871" y="733012"/>
              <a:ext cx="23231" cy="19813"/>
            </a:xfrm>
            <a:custGeom>
              <a:rect b="b" l="l" r="r" t="t"/>
              <a:pathLst>
                <a:path extrusionOk="0" h="2446" w="2868">
                  <a:moveTo>
                    <a:pt x="540" y="0"/>
                  </a:moveTo>
                  <a:cubicBezTo>
                    <a:pt x="417" y="49"/>
                    <a:pt x="294" y="147"/>
                    <a:pt x="196" y="270"/>
                  </a:cubicBezTo>
                  <a:cubicBezTo>
                    <a:pt x="74" y="466"/>
                    <a:pt x="0" y="711"/>
                    <a:pt x="49" y="956"/>
                  </a:cubicBezTo>
                  <a:cubicBezTo>
                    <a:pt x="123" y="1373"/>
                    <a:pt x="393" y="1789"/>
                    <a:pt x="785" y="2059"/>
                  </a:cubicBezTo>
                  <a:cubicBezTo>
                    <a:pt x="1110" y="2303"/>
                    <a:pt x="1502" y="2445"/>
                    <a:pt x="1850" y="2445"/>
                  </a:cubicBezTo>
                  <a:cubicBezTo>
                    <a:pt x="1922" y="2445"/>
                    <a:pt x="1992" y="2439"/>
                    <a:pt x="2059" y="2427"/>
                  </a:cubicBezTo>
                  <a:cubicBezTo>
                    <a:pt x="2280" y="2402"/>
                    <a:pt x="2451" y="2304"/>
                    <a:pt x="2598" y="2182"/>
                  </a:cubicBezTo>
                  <a:cubicBezTo>
                    <a:pt x="2623" y="2157"/>
                    <a:pt x="2647" y="2108"/>
                    <a:pt x="2672" y="2084"/>
                  </a:cubicBezTo>
                  <a:cubicBezTo>
                    <a:pt x="2819" y="1888"/>
                    <a:pt x="2868" y="1642"/>
                    <a:pt x="2843" y="1373"/>
                  </a:cubicBezTo>
                  <a:lnTo>
                    <a:pt x="2304" y="1054"/>
                  </a:lnTo>
                  <a:lnTo>
                    <a:pt x="2280" y="1054"/>
                  </a:lnTo>
                  <a:lnTo>
                    <a:pt x="2353" y="1275"/>
                  </a:lnTo>
                  <a:cubicBezTo>
                    <a:pt x="2402" y="1397"/>
                    <a:pt x="2476" y="1642"/>
                    <a:pt x="2329" y="1814"/>
                  </a:cubicBezTo>
                  <a:cubicBezTo>
                    <a:pt x="2231" y="1937"/>
                    <a:pt x="2084" y="1986"/>
                    <a:pt x="1986" y="2010"/>
                  </a:cubicBezTo>
                  <a:cubicBezTo>
                    <a:pt x="1942" y="2017"/>
                    <a:pt x="1898" y="2021"/>
                    <a:pt x="1852" y="2021"/>
                  </a:cubicBezTo>
                  <a:cubicBezTo>
                    <a:pt x="1591" y="2021"/>
                    <a:pt x="1301" y="1904"/>
                    <a:pt x="1030" y="1716"/>
                  </a:cubicBezTo>
                  <a:cubicBezTo>
                    <a:pt x="736" y="1495"/>
                    <a:pt x="540" y="1177"/>
                    <a:pt x="491" y="907"/>
                  </a:cubicBezTo>
                  <a:cubicBezTo>
                    <a:pt x="466" y="785"/>
                    <a:pt x="466" y="638"/>
                    <a:pt x="564" y="515"/>
                  </a:cubicBezTo>
                  <a:cubicBezTo>
                    <a:pt x="638" y="441"/>
                    <a:pt x="736" y="368"/>
                    <a:pt x="858" y="343"/>
                  </a:cubicBezTo>
                  <a:lnTo>
                    <a:pt x="1054" y="294"/>
                  </a:lnTo>
                  <a:lnTo>
                    <a:pt x="540" y="0"/>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0"/>
            <p:cNvSpPr/>
            <p:nvPr/>
          </p:nvSpPr>
          <p:spPr>
            <a:xfrm>
              <a:off x="335455" y="814474"/>
              <a:ext cx="18071" cy="19837"/>
            </a:xfrm>
            <a:custGeom>
              <a:rect b="b" l="l" r="r" t="t"/>
              <a:pathLst>
                <a:path extrusionOk="0" h="2449" w="2231">
                  <a:moveTo>
                    <a:pt x="731" y="1"/>
                  </a:moveTo>
                  <a:cubicBezTo>
                    <a:pt x="555" y="1"/>
                    <a:pt x="388" y="53"/>
                    <a:pt x="246" y="163"/>
                  </a:cubicBezTo>
                  <a:cubicBezTo>
                    <a:pt x="147" y="237"/>
                    <a:pt x="74" y="335"/>
                    <a:pt x="0" y="458"/>
                  </a:cubicBezTo>
                  <a:lnTo>
                    <a:pt x="221" y="776"/>
                  </a:lnTo>
                  <a:lnTo>
                    <a:pt x="956" y="2026"/>
                  </a:lnTo>
                  <a:lnTo>
                    <a:pt x="1226" y="2443"/>
                  </a:lnTo>
                  <a:cubicBezTo>
                    <a:pt x="1259" y="2447"/>
                    <a:pt x="1291" y="2449"/>
                    <a:pt x="1324" y="2449"/>
                  </a:cubicBezTo>
                  <a:cubicBezTo>
                    <a:pt x="1486" y="2449"/>
                    <a:pt x="1643" y="2398"/>
                    <a:pt x="1765" y="2296"/>
                  </a:cubicBezTo>
                  <a:cubicBezTo>
                    <a:pt x="2206" y="1977"/>
                    <a:pt x="2231" y="1217"/>
                    <a:pt x="1790" y="629"/>
                  </a:cubicBezTo>
                  <a:cubicBezTo>
                    <a:pt x="1507" y="231"/>
                    <a:pt x="1101" y="1"/>
                    <a:pt x="7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0"/>
            <p:cNvSpPr/>
            <p:nvPr/>
          </p:nvSpPr>
          <p:spPr>
            <a:xfrm>
              <a:off x="334661" y="812465"/>
              <a:ext cx="20258" cy="22745"/>
            </a:xfrm>
            <a:custGeom>
              <a:rect b="b" l="l" r="r" t="t"/>
              <a:pathLst>
                <a:path extrusionOk="0" h="2808" w="2501">
                  <a:moveTo>
                    <a:pt x="784" y="1"/>
                  </a:moveTo>
                  <a:cubicBezTo>
                    <a:pt x="592" y="1"/>
                    <a:pt x="417" y="56"/>
                    <a:pt x="270" y="166"/>
                  </a:cubicBezTo>
                  <a:cubicBezTo>
                    <a:pt x="147" y="264"/>
                    <a:pt x="49" y="387"/>
                    <a:pt x="0" y="510"/>
                  </a:cubicBezTo>
                  <a:lnTo>
                    <a:pt x="294" y="1024"/>
                  </a:lnTo>
                  <a:lnTo>
                    <a:pt x="344" y="828"/>
                  </a:lnTo>
                  <a:cubicBezTo>
                    <a:pt x="368" y="706"/>
                    <a:pt x="442" y="583"/>
                    <a:pt x="515" y="534"/>
                  </a:cubicBezTo>
                  <a:cubicBezTo>
                    <a:pt x="597" y="469"/>
                    <a:pt x="700" y="447"/>
                    <a:pt x="789" y="447"/>
                  </a:cubicBezTo>
                  <a:cubicBezTo>
                    <a:pt x="834" y="447"/>
                    <a:pt x="875" y="452"/>
                    <a:pt x="907" y="461"/>
                  </a:cubicBezTo>
                  <a:cubicBezTo>
                    <a:pt x="1201" y="485"/>
                    <a:pt x="1495" y="706"/>
                    <a:pt x="1716" y="1000"/>
                  </a:cubicBezTo>
                  <a:cubicBezTo>
                    <a:pt x="1937" y="1318"/>
                    <a:pt x="2059" y="1661"/>
                    <a:pt x="2010" y="1956"/>
                  </a:cubicBezTo>
                  <a:cubicBezTo>
                    <a:pt x="1986" y="2054"/>
                    <a:pt x="1937" y="2201"/>
                    <a:pt x="1814" y="2299"/>
                  </a:cubicBezTo>
                  <a:cubicBezTo>
                    <a:pt x="1734" y="2356"/>
                    <a:pt x="1638" y="2376"/>
                    <a:pt x="1546" y="2376"/>
                  </a:cubicBezTo>
                  <a:cubicBezTo>
                    <a:pt x="1441" y="2376"/>
                    <a:pt x="1340" y="2349"/>
                    <a:pt x="1275" y="2323"/>
                  </a:cubicBezTo>
                  <a:lnTo>
                    <a:pt x="1054" y="2250"/>
                  </a:lnTo>
                  <a:lnTo>
                    <a:pt x="1054" y="2274"/>
                  </a:lnTo>
                  <a:lnTo>
                    <a:pt x="1373" y="2789"/>
                  </a:lnTo>
                  <a:cubicBezTo>
                    <a:pt x="1440" y="2801"/>
                    <a:pt x="1506" y="2807"/>
                    <a:pt x="1570" y="2807"/>
                  </a:cubicBezTo>
                  <a:cubicBezTo>
                    <a:pt x="1762" y="2807"/>
                    <a:pt x="1937" y="2752"/>
                    <a:pt x="2084" y="2642"/>
                  </a:cubicBezTo>
                  <a:cubicBezTo>
                    <a:pt x="2108" y="2617"/>
                    <a:pt x="2157" y="2593"/>
                    <a:pt x="2182" y="2568"/>
                  </a:cubicBezTo>
                  <a:cubicBezTo>
                    <a:pt x="2329" y="2421"/>
                    <a:pt x="2402" y="2250"/>
                    <a:pt x="2451" y="2029"/>
                  </a:cubicBezTo>
                  <a:cubicBezTo>
                    <a:pt x="2500" y="1612"/>
                    <a:pt x="2353" y="1147"/>
                    <a:pt x="2084" y="755"/>
                  </a:cubicBezTo>
                  <a:cubicBezTo>
                    <a:pt x="1790" y="362"/>
                    <a:pt x="1373" y="68"/>
                    <a:pt x="981" y="19"/>
                  </a:cubicBezTo>
                  <a:cubicBezTo>
                    <a:pt x="913" y="7"/>
                    <a:pt x="847" y="1"/>
                    <a:pt x="784" y="1"/>
                  </a:cubicBez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 name="Google Shape;1662;p40"/>
          <p:cNvGrpSpPr/>
          <p:nvPr/>
        </p:nvGrpSpPr>
        <p:grpSpPr>
          <a:xfrm>
            <a:off x="7004307" y="2184743"/>
            <a:ext cx="610894" cy="610680"/>
            <a:chOff x="-206513" y="1829384"/>
            <a:chExt cx="742548" cy="742378"/>
          </a:xfrm>
        </p:grpSpPr>
        <p:sp>
          <p:nvSpPr>
            <p:cNvPr id="1663" name="Google Shape;1663;p40"/>
            <p:cNvSpPr/>
            <p:nvPr/>
          </p:nvSpPr>
          <p:spPr>
            <a:xfrm>
              <a:off x="-206513" y="1829384"/>
              <a:ext cx="742548" cy="742378"/>
            </a:xfrm>
            <a:custGeom>
              <a:rect b="b" l="l" r="r" t="t"/>
              <a:pathLst>
                <a:path extrusionOk="0" h="109334" w="109359">
                  <a:moveTo>
                    <a:pt x="54680" y="0"/>
                  </a:moveTo>
                  <a:cubicBezTo>
                    <a:pt x="24485" y="0"/>
                    <a:pt x="1" y="24484"/>
                    <a:pt x="1" y="54679"/>
                  </a:cubicBezTo>
                  <a:cubicBezTo>
                    <a:pt x="1" y="72620"/>
                    <a:pt x="8652" y="88526"/>
                    <a:pt x="22010" y="98501"/>
                  </a:cubicBezTo>
                  <a:cubicBezTo>
                    <a:pt x="22745" y="99065"/>
                    <a:pt x="23505" y="99604"/>
                    <a:pt x="24289" y="100118"/>
                  </a:cubicBezTo>
                  <a:cubicBezTo>
                    <a:pt x="30416" y="104236"/>
                    <a:pt x="37426" y="107128"/>
                    <a:pt x="44950" y="108476"/>
                  </a:cubicBezTo>
                  <a:cubicBezTo>
                    <a:pt x="48111" y="109040"/>
                    <a:pt x="51371" y="109334"/>
                    <a:pt x="54680" y="109334"/>
                  </a:cubicBezTo>
                  <a:cubicBezTo>
                    <a:pt x="65929" y="109334"/>
                    <a:pt x="76394" y="105952"/>
                    <a:pt x="85071" y="100118"/>
                  </a:cubicBezTo>
                  <a:cubicBezTo>
                    <a:pt x="85855" y="99604"/>
                    <a:pt x="86615" y="99065"/>
                    <a:pt x="87374" y="98501"/>
                  </a:cubicBezTo>
                  <a:cubicBezTo>
                    <a:pt x="100707" y="88526"/>
                    <a:pt x="109359" y="72620"/>
                    <a:pt x="109359" y="54679"/>
                  </a:cubicBezTo>
                  <a:cubicBezTo>
                    <a:pt x="109359" y="24484"/>
                    <a:pt x="84875" y="0"/>
                    <a:pt x="546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0"/>
            <p:cNvSpPr/>
            <p:nvPr/>
          </p:nvSpPr>
          <p:spPr>
            <a:xfrm>
              <a:off x="276093" y="2042888"/>
              <a:ext cx="62740" cy="62583"/>
            </a:xfrm>
            <a:custGeom>
              <a:rect b="b" l="l" r="r" t="t"/>
              <a:pathLst>
                <a:path extrusionOk="0" h="9217" w="9240">
                  <a:moveTo>
                    <a:pt x="4632" y="1"/>
                  </a:moveTo>
                  <a:cubicBezTo>
                    <a:pt x="2083" y="1"/>
                    <a:pt x="0" y="2060"/>
                    <a:pt x="0" y="4608"/>
                  </a:cubicBezTo>
                  <a:cubicBezTo>
                    <a:pt x="0" y="7157"/>
                    <a:pt x="2083" y="9216"/>
                    <a:pt x="4632" y="9216"/>
                  </a:cubicBezTo>
                  <a:cubicBezTo>
                    <a:pt x="7181" y="9216"/>
                    <a:pt x="9240" y="7157"/>
                    <a:pt x="9240" y="4608"/>
                  </a:cubicBezTo>
                  <a:cubicBezTo>
                    <a:pt x="9240" y="2060"/>
                    <a:pt x="7181" y="1"/>
                    <a:pt x="4632"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0"/>
            <p:cNvSpPr/>
            <p:nvPr/>
          </p:nvSpPr>
          <p:spPr>
            <a:xfrm>
              <a:off x="273092" y="2042807"/>
              <a:ext cx="63249" cy="60166"/>
            </a:xfrm>
            <a:custGeom>
              <a:rect b="b" l="l" r="r" t="t"/>
              <a:pathLst>
                <a:path extrusionOk="0" h="8861" w="9315">
                  <a:moveTo>
                    <a:pt x="5065" y="1"/>
                  </a:moveTo>
                  <a:cubicBezTo>
                    <a:pt x="3886" y="1"/>
                    <a:pt x="2709" y="454"/>
                    <a:pt x="1815" y="1361"/>
                  </a:cubicBezTo>
                  <a:cubicBezTo>
                    <a:pt x="1" y="3150"/>
                    <a:pt x="1" y="6067"/>
                    <a:pt x="1815" y="7880"/>
                  </a:cubicBezTo>
                  <a:cubicBezTo>
                    <a:pt x="2231" y="8297"/>
                    <a:pt x="2721" y="8640"/>
                    <a:pt x="3261" y="8861"/>
                  </a:cubicBezTo>
                  <a:cubicBezTo>
                    <a:pt x="2525" y="7169"/>
                    <a:pt x="2844" y="5160"/>
                    <a:pt x="4216" y="3787"/>
                  </a:cubicBezTo>
                  <a:cubicBezTo>
                    <a:pt x="5117" y="2886"/>
                    <a:pt x="6303" y="2429"/>
                    <a:pt x="7490" y="2429"/>
                  </a:cubicBezTo>
                  <a:cubicBezTo>
                    <a:pt x="8112" y="2429"/>
                    <a:pt x="8733" y="2554"/>
                    <a:pt x="9314" y="2807"/>
                  </a:cubicBezTo>
                  <a:cubicBezTo>
                    <a:pt x="9069" y="2268"/>
                    <a:pt x="8751" y="1777"/>
                    <a:pt x="8334" y="1361"/>
                  </a:cubicBezTo>
                  <a:cubicBezTo>
                    <a:pt x="7427" y="454"/>
                    <a:pt x="6245" y="1"/>
                    <a:pt x="5065"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0"/>
            <p:cNvSpPr/>
            <p:nvPr/>
          </p:nvSpPr>
          <p:spPr>
            <a:xfrm>
              <a:off x="93530" y="1941378"/>
              <a:ext cx="346820" cy="334795"/>
            </a:xfrm>
            <a:custGeom>
              <a:rect b="b" l="l" r="r" t="t"/>
              <a:pathLst>
                <a:path extrusionOk="0" h="49307" w="51078">
                  <a:moveTo>
                    <a:pt x="6079" y="0"/>
                  </a:moveTo>
                  <a:cubicBezTo>
                    <a:pt x="5761" y="540"/>
                    <a:pt x="5466" y="1079"/>
                    <a:pt x="5197" y="1643"/>
                  </a:cubicBezTo>
                  <a:cubicBezTo>
                    <a:pt x="4780" y="2476"/>
                    <a:pt x="4413" y="3334"/>
                    <a:pt x="4069" y="4191"/>
                  </a:cubicBezTo>
                  <a:cubicBezTo>
                    <a:pt x="1" y="14485"/>
                    <a:pt x="1324" y="26396"/>
                    <a:pt x="8015" y="35636"/>
                  </a:cubicBezTo>
                  <a:lnTo>
                    <a:pt x="16054" y="43504"/>
                  </a:lnTo>
                  <a:cubicBezTo>
                    <a:pt x="21667" y="47371"/>
                    <a:pt x="28212" y="49307"/>
                    <a:pt x="34760" y="49307"/>
                  </a:cubicBezTo>
                  <a:cubicBezTo>
                    <a:pt x="38878" y="49307"/>
                    <a:pt x="42997" y="48541"/>
                    <a:pt x="46886" y="47008"/>
                  </a:cubicBezTo>
                  <a:cubicBezTo>
                    <a:pt x="47744" y="46665"/>
                    <a:pt x="48602" y="46273"/>
                    <a:pt x="49435" y="45856"/>
                  </a:cubicBezTo>
                  <a:cubicBezTo>
                    <a:pt x="49974" y="45587"/>
                    <a:pt x="50538" y="45293"/>
                    <a:pt x="51077" y="44999"/>
                  </a:cubicBezTo>
                  <a:lnTo>
                    <a:pt x="6079"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0"/>
            <p:cNvSpPr/>
            <p:nvPr/>
          </p:nvSpPr>
          <p:spPr>
            <a:xfrm>
              <a:off x="93530" y="1941378"/>
              <a:ext cx="107513" cy="252459"/>
            </a:xfrm>
            <a:custGeom>
              <a:rect b="b" l="l" r="r" t="t"/>
              <a:pathLst>
                <a:path extrusionOk="0" h="37181" w="15834">
                  <a:moveTo>
                    <a:pt x="6079" y="0"/>
                  </a:moveTo>
                  <a:cubicBezTo>
                    <a:pt x="5761" y="540"/>
                    <a:pt x="5466" y="1079"/>
                    <a:pt x="5197" y="1643"/>
                  </a:cubicBezTo>
                  <a:cubicBezTo>
                    <a:pt x="4780" y="2476"/>
                    <a:pt x="4413" y="3334"/>
                    <a:pt x="4069" y="4191"/>
                  </a:cubicBezTo>
                  <a:cubicBezTo>
                    <a:pt x="1" y="14485"/>
                    <a:pt x="1324" y="26396"/>
                    <a:pt x="8015" y="35636"/>
                  </a:cubicBezTo>
                  <a:lnTo>
                    <a:pt x="9584" y="37180"/>
                  </a:lnTo>
                  <a:cubicBezTo>
                    <a:pt x="6398" y="31396"/>
                    <a:pt x="7966" y="22377"/>
                    <a:pt x="13358" y="13480"/>
                  </a:cubicBezTo>
                  <a:cubicBezTo>
                    <a:pt x="13799" y="12721"/>
                    <a:pt x="14290" y="11961"/>
                    <a:pt x="14780" y="11226"/>
                  </a:cubicBezTo>
                  <a:cubicBezTo>
                    <a:pt x="15123" y="10735"/>
                    <a:pt x="15466" y="10245"/>
                    <a:pt x="15834" y="9755"/>
                  </a:cubicBezTo>
                  <a:lnTo>
                    <a:pt x="6079"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0"/>
            <p:cNvSpPr/>
            <p:nvPr/>
          </p:nvSpPr>
          <p:spPr>
            <a:xfrm>
              <a:off x="143960" y="2204647"/>
              <a:ext cx="20805" cy="502"/>
            </a:xfrm>
            <a:custGeom>
              <a:rect b="b" l="l" r="r" t="t"/>
              <a:pathLst>
                <a:path extrusionOk="0" h="74" w="3064">
                  <a:moveTo>
                    <a:pt x="3064" y="0"/>
                  </a:moveTo>
                  <a:lnTo>
                    <a:pt x="0" y="49"/>
                  </a:lnTo>
                  <a:cubicBezTo>
                    <a:pt x="49" y="49"/>
                    <a:pt x="74" y="49"/>
                    <a:pt x="98" y="74"/>
                  </a:cubicBezTo>
                  <a:lnTo>
                    <a:pt x="3064"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0"/>
            <p:cNvSpPr/>
            <p:nvPr/>
          </p:nvSpPr>
          <p:spPr>
            <a:xfrm>
              <a:off x="56090" y="2177018"/>
              <a:ext cx="217341" cy="194717"/>
            </a:xfrm>
            <a:custGeom>
              <a:rect b="b" l="l" r="r" t="t"/>
              <a:pathLst>
                <a:path extrusionOk="0" h="28677" w="32009">
                  <a:moveTo>
                    <a:pt x="16005" y="1"/>
                  </a:moveTo>
                  <a:cubicBezTo>
                    <a:pt x="14069" y="1"/>
                    <a:pt x="12108" y="1055"/>
                    <a:pt x="11201" y="3163"/>
                  </a:cubicBezTo>
                  <a:lnTo>
                    <a:pt x="8015" y="10417"/>
                  </a:lnTo>
                  <a:lnTo>
                    <a:pt x="0" y="28676"/>
                  </a:lnTo>
                  <a:lnTo>
                    <a:pt x="32009" y="28676"/>
                  </a:lnTo>
                  <a:lnTo>
                    <a:pt x="24019" y="10417"/>
                  </a:lnTo>
                  <a:lnTo>
                    <a:pt x="20833" y="3163"/>
                  </a:lnTo>
                  <a:cubicBezTo>
                    <a:pt x="19902" y="1055"/>
                    <a:pt x="17965" y="1"/>
                    <a:pt x="16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0"/>
            <p:cNvSpPr/>
            <p:nvPr/>
          </p:nvSpPr>
          <p:spPr>
            <a:xfrm>
              <a:off x="24469" y="2371728"/>
              <a:ext cx="280583" cy="55420"/>
            </a:xfrm>
            <a:custGeom>
              <a:rect b="b" l="l" r="r" t="t"/>
              <a:pathLst>
                <a:path extrusionOk="0" h="8162" w="41323">
                  <a:moveTo>
                    <a:pt x="1" y="0"/>
                  </a:moveTo>
                  <a:lnTo>
                    <a:pt x="1" y="8162"/>
                  </a:lnTo>
                  <a:lnTo>
                    <a:pt x="41323" y="8162"/>
                  </a:lnTo>
                  <a:lnTo>
                    <a:pt x="41323"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0"/>
            <p:cNvSpPr/>
            <p:nvPr/>
          </p:nvSpPr>
          <p:spPr>
            <a:xfrm>
              <a:off x="24469" y="2371728"/>
              <a:ext cx="55427" cy="55420"/>
            </a:xfrm>
            <a:custGeom>
              <a:rect b="b" l="l" r="r" t="t"/>
              <a:pathLst>
                <a:path extrusionOk="0" h="8162" w="8163">
                  <a:moveTo>
                    <a:pt x="1" y="0"/>
                  </a:moveTo>
                  <a:lnTo>
                    <a:pt x="1" y="8162"/>
                  </a:lnTo>
                  <a:lnTo>
                    <a:pt x="8162" y="8162"/>
                  </a:lnTo>
                  <a:lnTo>
                    <a:pt x="8162"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0"/>
            <p:cNvSpPr/>
            <p:nvPr/>
          </p:nvSpPr>
          <p:spPr>
            <a:xfrm>
              <a:off x="-12305" y="2427141"/>
              <a:ext cx="354139" cy="71064"/>
            </a:xfrm>
            <a:custGeom>
              <a:rect b="b" l="l" r="r" t="t"/>
              <a:pathLst>
                <a:path extrusionOk="0" h="10466" w="52156">
                  <a:moveTo>
                    <a:pt x="0" y="1"/>
                  </a:moveTo>
                  <a:lnTo>
                    <a:pt x="0" y="10466"/>
                  </a:lnTo>
                  <a:lnTo>
                    <a:pt x="52155" y="10466"/>
                  </a:lnTo>
                  <a:lnTo>
                    <a:pt x="52155" y="1"/>
                  </a:lnTo>
                  <a:close/>
                </a:path>
              </a:pathLst>
            </a:custGeom>
            <a:solidFill>
              <a:srgbClr val="B3B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0"/>
            <p:cNvSpPr/>
            <p:nvPr/>
          </p:nvSpPr>
          <p:spPr>
            <a:xfrm>
              <a:off x="-12305" y="2427141"/>
              <a:ext cx="354139" cy="23473"/>
            </a:xfrm>
            <a:custGeom>
              <a:rect b="b" l="l" r="r" t="t"/>
              <a:pathLst>
                <a:path extrusionOk="0" h="3457" w="52156">
                  <a:moveTo>
                    <a:pt x="0" y="1"/>
                  </a:moveTo>
                  <a:lnTo>
                    <a:pt x="0" y="3456"/>
                  </a:lnTo>
                  <a:lnTo>
                    <a:pt x="52155" y="3456"/>
                  </a:lnTo>
                  <a:lnTo>
                    <a:pt x="52155"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0"/>
            <p:cNvSpPr/>
            <p:nvPr/>
          </p:nvSpPr>
          <p:spPr>
            <a:xfrm>
              <a:off x="121159" y="1952527"/>
              <a:ext cx="308042" cy="308042"/>
            </a:xfrm>
            <a:custGeom>
              <a:rect b="b" l="l" r="r" t="t"/>
              <a:pathLst>
                <a:path extrusionOk="0" h="45367" w="45367">
                  <a:moveTo>
                    <a:pt x="1128" y="1"/>
                  </a:moveTo>
                  <a:cubicBezTo>
                    <a:pt x="711" y="834"/>
                    <a:pt x="344" y="1692"/>
                    <a:pt x="0" y="2549"/>
                  </a:cubicBezTo>
                  <a:lnTo>
                    <a:pt x="42817" y="45366"/>
                  </a:lnTo>
                  <a:cubicBezTo>
                    <a:pt x="43675" y="45023"/>
                    <a:pt x="44533" y="44631"/>
                    <a:pt x="45366" y="44214"/>
                  </a:cubicBezTo>
                  <a:lnTo>
                    <a:pt x="11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0"/>
            <p:cNvSpPr/>
            <p:nvPr/>
          </p:nvSpPr>
          <p:spPr>
            <a:xfrm>
              <a:off x="147620" y="2199656"/>
              <a:ext cx="34290" cy="34452"/>
            </a:xfrm>
            <a:custGeom>
              <a:rect b="b" l="l" r="r" t="t"/>
              <a:pathLst>
                <a:path extrusionOk="0" h="5074" w="5050">
                  <a:moveTo>
                    <a:pt x="2525" y="0"/>
                  </a:moveTo>
                  <a:cubicBezTo>
                    <a:pt x="1128" y="0"/>
                    <a:pt x="0" y="1152"/>
                    <a:pt x="0" y="2525"/>
                  </a:cubicBezTo>
                  <a:cubicBezTo>
                    <a:pt x="0" y="3922"/>
                    <a:pt x="1128" y="5073"/>
                    <a:pt x="2525" y="5073"/>
                  </a:cubicBezTo>
                  <a:cubicBezTo>
                    <a:pt x="3922" y="5073"/>
                    <a:pt x="5049" y="3922"/>
                    <a:pt x="5049" y="2525"/>
                  </a:cubicBezTo>
                  <a:cubicBezTo>
                    <a:pt x="5049" y="1152"/>
                    <a:pt x="3922" y="0"/>
                    <a:pt x="2525"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0"/>
            <p:cNvSpPr/>
            <p:nvPr/>
          </p:nvSpPr>
          <p:spPr>
            <a:xfrm>
              <a:off x="-57072" y="2498199"/>
              <a:ext cx="443835" cy="73563"/>
            </a:xfrm>
            <a:custGeom>
              <a:rect b="b" l="l" r="r" t="t"/>
              <a:pathLst>
                <a:path extrusionOk="0" h="10834" w="65366">
                  <a:moveTo>
                    <a:pt x="1" y="1"/>
                  </a:moveTo>
                  <a:cubicBezTo>
                    <a:pt x="736" y="565"/>
                    <a:pt x="1496" y="1104"/>
                    <a:pt x="2280" y="1618"/>
                  </a:cubicBezTo>
                  <a:cubicBezTo>
                    <a:pt x="8407" y="5736"/>
                    <a:pt x="15417" y="8628"/>
                    <a:pt x="22941" y="9976"/>
                  </a:cubicBezTo>
                  <a:cubicBezTo>
                    <a:pt x="26102" y="10540"/>
                    <a:pt x="29362" y="10834"/>
                    <a:pt x="32671" y="10834"/>
                  </a:cubicBezTo>
                  <a:cubicBezTo>
                    <a:pt x="43920" y="10834"/>
                    <a:pt x="54385" y="7452"/>
                    <a:pt x="63062" y="1618"/>
                  </a:cubicBezTo>
                  <a:cubicBezTo>
                    <a:pt x="63846" y="1104"/>
                    <a:pt x="64606" y="565"/>
                    <a:pt x="65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0"/>
            <p:cNvSpPr/>
            <p:nvPr/>
          </p:nvSpPr>
          <p:spPr>
            <a:xfrm>
              <a:off x="121159" y="1952527"/>
              <a:ext cx="72728" cy="80387"/>
            </a:xfrm>
            <a:custGeom>
              <a:rect b="b" l="l" r="r" t="t"/>
              <a:pathLst>
                <a:path extrusionOk="0" h="11839" w="10711">
                  <a:moveTo>
                    <a:pt x="1128" y="1"/>
                  </a:moveTo>
                  <a:cubicBezTo>
                    <a:pt x="711" y="834"/>
                    <a:pt x="344" y="1692"/>
                    <a:pt x="0" y="2549"/>
                  </a:cubicBezTo>
                  <a:lnTo>
                    <a:pt x="9289" y="11838"/>
                  </a:lnTo>
                  <a:cubicBezTo>
                    <a:pt x="9730" y="11079"/>
                    <a:pt x="10221" y="10343"/>
                    <a:pt x="10711" y="9584"/>
                  </a:cubicBezTo>
                  <a:lnTo>
                    <a:pt x="1128" y="1"/>
                  </a:lnTo>
                  <a:close/>
                </a:path>
              </a:pathLst>
            </a:custGeom>
            <a:solidFill>
              <a:srgbClr val="00B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0"/>
            <p:cNvSpPr/>
            <p:nvPr/>
          </p:nvSpPr>
          <p:spPr>
            <a:xfrm>
              <a:off x="-185213" y="2089318"/>
              <a:ext cx="155274" cy="155274"/>
            </a:xfrm>
            <a:custGeom>
              <a:rect b="b" l="l" r="r" t="t"/>
              <a:pathLst>
                <a:path extrusionOk="0" h="22868" w="22868">
                  <a:moveTo>
                    <a:pt x="11422" y="1"/>
                  </a:moveTo>
                  <a:lnTo>
                    <a:pt x="10294" y="10294"/>
                  </a:lnTo>
                  <a:lnTo>
                    <a:pt x="1" y="11422"/>
                  </a:lnTo>
                  <a:lnTo>
                    <a:pt x="10294" y="12574"/>
                  </a:lnTo>
                  <a:lnTo>
                    <a:pt x="11422" y="22867"/>
                  </a:lnTo>
                  <a:lnTo>
                    <a:pt x="12574" y="12574"/>
                  </a:lnTo>
                  <a:lnTo>
                    <a:pt x="22867" y="11422"/>
                  </a:lnTo>
                  <a:lnTo>
                    <a:pt x="12574" y="10294"/>
                  </a:lnTo>
                  <a:lnTo>
                    <a:pt x="114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0"/>
            <p:cNvSpPr/>
            <p:nvPr/>
          </p:nvSpPr>
          <p:spPr>
            <a:xfrm>
              <a:off x="158769" y="1863327"/>
              <a:ext cx="119327" cy="119327"/>
            </a:xfrm>
            <a:custGeom>
              <a:rect b="b" l="l" r="r" t="t"/>
              <a:pathLst>
                <a:path extrusionOk="0" h="17574" w="17574">
                  <a:moveTo>
                    <a:pt x="8799" y="1"/>
                  </a:moveTo>
                  <a:lnTo>
                    <a:pt x="7917" y="7917"/>
                  </a:lnTo>
                  <a:lnTo>
                    <a:pt x="0" y="8775"/>
                  </a:lnTo>
                  <a:lnTo>
                    <a:pt x="7917" y="9657"/>
                  </a:lnTo>
                  <a:lnTo>
                    <a:pt x="8799" y="17574"/>
                  </a:lnTo>
                  <a:lnTo>
                    <a:pt x="9657" y="9657"/>
                  </a:lnTo>
                  <a:lnTo>
                    <a:pt x="17573" y="8775"/>
                  </a:lnTo>
                  <a:lnTo>
                    <a:pt x="9657" y="7917"/>
                  </a:lnTo>
                  <a:lnTo>
                    <a:pt x="879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0"/>
            <p:cNvSpPr/>
            <p:nvPr/>
          </p:nvSpPr>
          <p:spPr>
            <a:xfrm>
              <a:off x="-16963" y="2214465"/>
              <a:ext cx="92534" cy="92697"/>
            </a:xfrm>
            <a:custGeom>
              <a:rect b="b" l="l" r="r" t="t"/>
              <a:pathLst>
                <a:path extrusionOk="0" h="13652" w="13628">
                  <a:moveTo>
                    <a:pt x="6814" y="0"/>
                  </a:moveTo>
                  <a:lnTo>
                    <a:pt x="6127" y="6152"/>
                  </a:lnTo>
                  <a:lnTo>
                    <a:pt x="0" y="6838"/>
                  </a:lnTo>
                  <a:lnTo>
                    <a:pt x="6127" y="7500"/>
                  </a:lnTo>
                  <a:lnTo>
                    <a:pt x="6814" y="13652"/>
                  </a:lnTo>
                  <a:lnTo>
                    <a:pt x="7500" y="7500"/>
                  </a:lnTo>
                  <a:lnTo>
                    <a:pt x="13627" y="6838"/>
                  </a:lnTo>
                  <a:lnTo>
                    <a:pt x="7500" y="6152"/>
                  </a:lnTo>
                  <a:lnTo>
                    <a:pt x="68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0"/>
            <p:cNvSpPr/>
            <p:nvPr/>
          </p:nvSpPr>
          <p:spPr>
            <a:xfrm>
              <a:off x="486773" y="2169535"/>
              <a:ext cx="21307" cy="21137"/>
            </a:xfrm>
            <a:custGeom>
              <a:rect b="b" l="l" r="r" t="t"/>
              <a:pathLst>
                <a:path extrusionOk="0" h="3113" w="3138">
                  <a:moveTo>
                    <a:pt x="1569" y="0"/>
                  </a:moveTo>
                  <a:lnTo>
                    <a:pt x="0" y="1544"/>
                  </a:lnTo>
                  <a:lnTo>
                    <a:pt x="1569" y="3113"/>
                  </a:lnTo>
                  <a:lnTo>
                    <a:pt x="3137" y="1544"/>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0"/>
            <p:cNvSpPr/>
            <p:nvPr/>
          </p:nvSpPr>
          <p:spPr>
            <a:xfrm>
              <a:off x="380768" y="2091152"/>
              <a:ext cx="21307" cy="21307"/>
            </a:xfrm>
            <a:custGeom>
              <a:rect b="b" l="l" r="r" t="t"/>
              <a:pathLst>
                <a:path extrusionOk="0" h="3138" w="3138">
                  <a:moveTo>
                    <a:pt x="1569" y="0"/>
                  </a:moveTo>
                  <a:lnTo>
                    <a:pt x="0" y="1569"/>
                  </a:lnTo>
                  <a:lnTo>
                    <a:pt x="1569" y="3138"/>
                  </a:lnTo>
                  <a:lnTo>
                    <a:pt x="3137" y="1569"/>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0"/>
            <p:cNvSpPr/>
            <p:nvPr/>
          </p:nvSpPr>
          <p:spPr>
            <a:xfrm>
              <a:off x="405891" y="2379883"/>
              <a:ext cx="21314" cy="21307"/>
            </a:xfrm>
            <a:custGeom>
              <a:rect b="b" l="l" r="r" t="t"/>
              <a:pathLst>
                <a:path extrusionOk="0" h="3138" w="3139">
                  <a:moveTo>
                    <a:pt x="1569" y="0"/>
                  </a:moveTo>
                  <a:lnTo>
                    <a:pt x="1" y="1569"/>
                  </a:lnTo>
                  <a:lnTo>
                    <a:pt x="1569" y="3137"/>
                  </a:lnTo>
                  <a:lnTo>
                    <a:pt x="3138" y="1569"/>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0"/>
            <p:cNvSpPr/>
            <p:nvPr/>
          </p:nvSpPr>
          <p:spPr>
            <a:xfrm>
              <a:off x="-54410" y="1978988"/>
              <a:ext cx="21144" cy="21307"/>
            </a:xfrm>
            <a:custGeom>
              <a:rect b="b" l="l" r="r" t="t"/>
              <a:pathLst>
                <a:path extrusionOk="0" h="3138" w="3114">
                  <a:moveTo>
                    <a:pt x="1569" y="0"/>
                  </a:moveTo>
                  <a:lnTo>
                    <a:pt x="1" y="1569"/>
                  </a:lnTo>
                  <a:lnTo>
                    <a:pt x="1569" y="3138"/>
                  </a:lnTo>
                  <a:lnTo>
                    <a:pt x="3113" y="1569"/>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0"/>
            <p:cNvSpPr/>
            <p:nvPr/>
          </p:nvSpPr>
          <p:spPr>
            <a:xfrm>
              <a:off x="-136454" y="2325631"/>
              <a:ext cx="21307" cy="21307"/>
            </a:xfrm>
            <a:custGeom>
              <a:rect b="b" l="l" r="r" t="t"/>
              <a:pathLst>
                <a:path extrusionOk="0" h="3138" w="3138">
                  <a:moveTo>
                    <a:pt x="1569" y="0"/>
                  </a:moveTo>
                  <a:lnTo>
                    <a:pt x="1" y="1569"/>
                  </a:lnTo>
                  <a:lnTo>
                    <a:pt x="1569" y="3137"/>
                  </a:lnTo>
                  <a:lnTo>
                    <a:pt x="3138" y="1569"/>
                  </a:lnTo>
                  <a:lnTo>
                    <a:pt x="15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0"/>
            <p:cNvSpPr/>
            <p:nvPr/>
          </p:nvSpPr>
          <p:spPr>
            <a:xfrm>
              <a:off x="-61567" y="2413161"/>
              <a:ext cx="21307" cy="21307"/>
            </a:xfrm>
            <a:custGeom>
              <a:rect b="b" l="l" r="r" t="t"/>
              <a:pathLst>
                <a:path extrusionOk="0" h="3138" w="3138">
                  <a:moveTo>
                    <a:pt x="1569" y="1"/>
                  </a:moveTo>
                  <a:lnTo>
                    <a:pt x="1" y="1569"/>
                  </a:lnTo>
                  <a:lnTo>
                    <a:pt x="1569" y="3138"/>
                  </a:lnTo>
                  <a:lnTo>
                    <a:pt x="3138" y="1569"/>
                  </a:lnTo>
                  <a:lnTo>
                    <a:pt x="15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0"/>
            <p:cNvSpPr/>
            <p:nvPr/>
          </p:nvSpPr>
          <p:spPr>
            <a:xfrm>
              <a:off x="293401" y="1953858"/>
              <a:ext cx="21137" cy="21307"/>
            </a:xfrm>
            <a:custGeom>
              <a:rect b="b" l="l" r="r" t="t"/>
              <a:pathLst>
                <a:path extrusionOk="0" h="3138" w="3113">
                  <a:moveTo>
                    <a:pt x="1544" y="1"/>
                  </a:moveTo>
                  <a:lnTo>
                    <a:pt x="0" y="1569"/>
                  </a:lnTo>
                  <a:lnTo>
                    <a:pt x="1544" y="3138"/>
                  </a:lnTo>
                  <a:lnTo>
                    <a:pt x="3113" y="1569"/>
                  </a:lnTo>
                  <a:lnTo>
                    <a:pt x="15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0"/>
            <p:cNvSpPr/>
            <p:nvPr/>
          </p:nvSpPr>
          <p:spPr>
            <a:xfrm>
              <a:off x="56090" y="2177018"/>
              <a:ext cx="108674" cy="194717"/>
            </a:xfrm>
            <a:custGeom>
              <a:rect b="b" l="l" r="r" t="t"/>
              <a:pathLst>
                <a:path extrusionOk="0" h="28677" w="16005">
                  <a:moveTo>
                    <a:pt x="16005" y="1"/>
                  </a:moveTo>
                  <a:cubicBezTo>
                    <a:pt x="14069" y="1"/>
                    <a:pt x="12108" y="1055"/>
                    <a:pt x="11201" y="3163"/>
                  </a:cubicBezTo>
                  <a:lnTo>
                    <a:pt x="8015" y="10417"/>
                  </a:lnTo>
                  <a:lnTo>
                    <a:pt x="0" y="28676"/>
                  </a:lnTo>
                  <a:lnTo>
                    <a:pt x="12794" y="28676"/>
                  </a:lnTo>
                  <a:cubicBezTo>
                    <a:pt x="12230" y="27059"/>
                    <a:pt x="11667" y="25073"/>
                    <a:pt x="11152" y="22623"/>
                  </a:cubicBezTo>
                  <a:cubicBezTo>
                    <a:pt x="8530" y="10172"/>
                    <a:pt x="16005" y="1"/>
                    <a:pt x="16005" y="1"/>
                  </a:cubicBezTo>
                  <a:close/>
                </a:path>
              </a:pathLst>
            </a:custGeom>
            <a:solidFill>
              <a:srgbClr val="00B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2" name="Shape 1692"/>
        <p:cNvGrpSpPr/>
        <p:nvPr/>
      </p:nvGrpSpPr>
      <p:grpSpPr>
        <a:xfrm>
          <a:off x="0" y="0"/>
          <a:ext cx="0" cy="0"/>
          <a:chOff x="0" y="0"/>
          <a:chExt cx="0" cy="0"/>
        </a:xfrm>
      </p:grpSpPr>
      <p:sp>
        <p:nvSpPr>
          <p:cNvPr id="1693" name="Google Shape;1693;p41"/>
          <p:cNvSpPr txBox="1"/>
          <p:nvPr>
            <p:ph type="title"/>
          </p:nvPr>
        </p:nvSpPr>
        <p:spPr>
          <a:xfrm>
            <a:off x="720000" y="431350"/>
            <a:ext cx="7704000" cy="477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OUR EARTH</a:t>
            </a:r>
            <a:endParaRPr/>
          </a:p>
        </p:txBody>
      </p:sp>
      <p:grpSp>
        <p:nvGrpSpPr>
          <p:cNvPr id="1694" name="Google Shape;1694;p41"/>
          <p:cNvGrpSpPr/>
          <p:nvPr/>
        </p:nvGrpSpPr>
        <p:grpSpPr>
          <a:xfrm>
            <a:off x="5198090" y="1597377"/>
            <a:ext cx="3226277" cy="2582973"/>
            <a:chOff x="2909400" y="987200"/>
            <a:chExt cx="4183450" cy="3349725"/>
          </a:xfrm>
        </p:grpSpPr>
        <p:sp>
          <p:nvSpPr>
            <p:cNvPr id="1695" name="Google Shape;1695;p4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2" name="Google Shape;1732;p41"/>
          <p:cNvSpPr/>
          <p:nvPr/>
        </p:nvSpPr>
        <p:spPr>
          <a:xfrm>
            <a:off x="5650676" y="1597373"/>
            <a:ext cx="289837" cy="376246"/>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1"/>
          <p:cNvSpPr/>
          <p:nvPr/>
        </p:nvSpPr>
        <p:spPr>
          <a:xfrm>
            <a:off x="5940518" y="2917235"/>
            <a:ext cx="289837" cy="376246"/>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1"/>
          <p:cNvSpPr/>
          <p:nvPr/>
        </p:nvSpPr>
        <p:spPr>
          <a:xfrm>
            <a:off x="720004" y="179746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1"/>
          <p:cNvSpPr/>
          <p:nvPr/>
        </p:nvSpPr>
        <p:spPr>
          <a:xfrm>
            <a:off x="8279084" y="3574506"/>
            <a:ext cx="289837" cy="376246"/>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1"/>
          <p:cNvSpPr txBox="1"/>
          <p:nvPr/>
        </p:nvSpPr>
        <p:spPr>
          <a:xfrm>
            <a:off x="1086025" y="1770825"/>
            <a:ext cx="1479000" cy="342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 sz="2000">
                <a:solidFill>
                  <a:srgbClr val="FFFFFF"/>
                </a:solidFill>
                <a:latin typeface="Cuprum"/>
                <a:ea typeface="Cuprum"/>
                <a:cs typeface="Cuprum"/>
                <a:sym typeface="Cuprum"/>
              </a:rPr>
              <a:t>Mt. Everest</a:t>
            </a:r>
            <a:endParaRPr b="1" sz="2000">
              <a:solidFill>
                <a:srgbClr val="FFFFFF"/>
              </a:solidFill>
              <a:latin typeface="Cuprum"/>
              <a:ea typeface="Cuprum"/>
              <a:cs typeface="Cuprum"/>
              <a:sym typeface="Cuprum"/>
            </a:endParaRPr>
          </a:p>
        </p:txBody>
      </p:sp>
      <p:sp>
        <p:nvSpPr>
          <p:cNvPr id="1737" name="Google Shape;1737;p41"/>
          <p:cNvSpPr/>
          <p:nvPr/>
        </p:nvSpPr>
        <p:spPr>
          <a:xfrm>
            <a:off x="7105061" y="2383624"/>
            <a:ext cx="289837" cy="376246"/>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1"/>
          <p:cNvSpPr/>
          <p:nvPr/>
        </p:nvSpPr>
        <p:spPr>
          <a:xfrm>
            <a:off x="2860791" y="179746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1"/>
          <p:cNvSpPr txBox="1"/>
          <p:nvPr/>
        </p:nvSpPr>
        <p:spPr>
          <a:xfrm>
            <a:off x="3226813" y="1770813"/>
            <a:ext cx="999300" cy="342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 sz="2000">
                <a:solidFill>
                  <a:srgbClr val="FFFFFF"/>
                </a:solidFill>
                <a:latin typeface="Cuprum"/>
                <a:ea typeface="Cuprum"/>
                <a:cs typeface="Cuprum"/>
                <a:sym typeface="Cuprum"/>
              </a:rPr>
              <a:t>Fjords</a:t>
            </a:r>
            <a:endParaRPr b="1" sz="2000">
              <a:solidFill>
                <a:srgbClr val="FFFFFF"/>
              </a:solidFill>
              <a:latin typeface="Cuprum"/>
              <a:ea typeface="Cuprum"/>
              <a:cs typeface="Cuprum"/>
              <a:sym typeface="Cuprum"/>
            </a:endParaRPr>
          </a:p>
        </p:txBody>
      </p:sp>
      <p:sp>
        <p:nvSpPr>
          <p:cNvPr id="1740" name="Google Shape;1740;p41"/>
          <p:cNvSpPr/>
          <p:nvPr/>
        </p:nvSpPr>
        <p:spPr>
          <a:xfrm>
            <a:off x="720004" y="311224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1"/>
          <p:cNvSpPr txBox="1"/>
          <p:nvPr/>
        </p:nvSpPr>
        <p:spPr>
          <a:xfrm>
            <a:off x="1086025" y="3085600"/>
            <a:ext cx="1479000" cy="342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 sz="2000">
                <a:solidFill>
                  <a:srgbClr val="FFFFFF"/>
                </a:solidFill>
                <a:latin typeface="Cuprum"/>
                <a:ea typeface="Cuprum"/>
                <a:cs typeface="Cuprum"/>
                <a:sym typeface="Cuprum"/>
              </a:rPr>
              <a:t>The Great Barrier Reef</a:t>
            </a:r>
            <a:endParaRPr b="1" sz="2000">
              <a:solidFill>
                <a:srgbClr val="FFFFFF"/>
              </a:solidFill>
              <a:latin typeface="Cuprum"/>
              <a:ea typeface="Cuprum"/>
              <a:cs typeface="Cuprum"/>
              <a:sym typeface="Cuprum"/>
            </a:endParaRPr>
          </a:p>
        </p:txBody>
      </p:sp>
      <p:sp>
        <p:nvSpPr>
          <p:cNvPr id="1742" name="Google Shape;1742;p41"/>
          <p:cNvSpPr/>
          <p:nvPr/>
        </p:nvSpPr>
        <p:spPr>
          <a:xfrm>
            <a:off x="2860791" y="311224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1"/>
          <p:cNvSpPr txBox="1"/>
          <p:nvPr/>
        </p:nvSpPr>
        <p:spPr>
          <a:xfrm>
            <a:off x="3226813" y="3085588"/>
            <a:ext cx="999300" cy="342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 sz="2000">
                <a:solidFill>
                  <a:srgbClr val="FFFFFF"/>
                </a:solidFill>
                <a:latin typeface="Cuprum"/>
                <a:ea typeface="Cuprum"/>
                <a:cs typeface="Cuprum"/>
                <a:sym typeface="Cuprum"/>
              </a:rPr>
              <a:t>The Nile</a:t>
            </a:r>
            <a:endParaRPr b="1" sz="2000">
              <a:solidFill>
                <a:srgbClr val="FFFFFF"/>
              </a:solidFill>
              <a:latin typeface="Cuprum"/>
              <a:ea typeface="Cuprum"/>
              <a:cs typeface="Cuprum"/>
              <a:sym typeface="Cuprum"/>
            </a:endParaRPr>
          </a:p>
        </p:txBody>
      </p:sp>
      <p:sp>
        <p:nvSpPr>
          <p:cNvPr id="1744" name="Google Shape;1744;p41"/>
          <p:cNvSpPr txBox="1"/>
          <p:nvPr>
            <p:ph idx="4294967295" type="subTitle"/>
          </p:nvPr>
        </p:nvSpPr>
        <p:spPr>
          <a:xfrm>
            <a:off x="1086013" y="2186513"/>
            <a:ext cx="1675800" cy="5283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Earth's</a:t>
            </a:r>
            <a:r>
              <a:rPr lang="en"/>
              <a:t> highest mountain.</a:t>
            </a:r>
            <a:endParaRPr/>
          </a:p>
        </p:txBody>
      </p:sp>
      <p:sp>
        <p:nvSpPr>
          <p:cNvPr id="1745" name="Google Shape;1745;p41"/>
          <p:cNvSpPr txBox="1"/>
          <p:nvPr>
            <p:ph idx="4294967295" type="subTitle"/>
          </p:nvPr>
        </p:nvSpPr>
        <p:spPr>
          <a:xfrm>
            <a:off x="3226800" y="3498463"/>
            <a:ext cx="1675800" cy="5283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Earth’s longest river (4,132 mi).</a:t>
            </a:r>
            <a:endParaRPr/>
          </a:p>
        </p:txBody>
      </p:sp>
      <p:sp>
        <p:nvSpPr>
          <p:cNvPr id="1746" name="Google Shape;1746;p41"/>
          <p:cNvSpPr txBox="1"/>
          <p:nvPr>
            <p:ph idx="4294967295" type="subTitle"/>
          </p:nvPr>
        </p:nvSpPr>
        <p:spPr>
          <a:xfrm>
            <a:off x="3226822" y="2186525"/>
            <a:ext cx="1675800" cy="5283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Norway’s fjords provide a breath - taking view.</a:t>
            </a:r>
            <a:endParaRPr/>
          </a:p>
        </p:txBody>
      </p:sp>
      <p:sp>
        <p:nvSpPr>
          <p:cNvPr id="1747" name="Google Shape;1747;p41"/>
          <p:cNvSpPr txBox="1"/>
          <p:nvPr>
            <p:ph idx="4294967295" type="subTitle"/>
          </p:nvPr>
        </p:nvSpPr>
        <p:spPr>
          <a:xfrm>
            <a:off x="1086035" y="3652038"/>
            <a:ext cx="1675800" cy="5283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a:t>Earth’s largest coral reef is bursting with life of all kinds..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 Outer Space by Slidesgo">
  <a:themeElements>
    <a:clrScheme name="Simple Light">
      <a:dk1>
        <a:srgbClr val="FFFFFF"/>
      </a:dk1>
      <a:lt1>
        <a:srgbClr val="CB5568"/>
      </a:lt1>
      <a:dk2>
        <a:srgbClr val="EE9480"/>
      </a:dk2>
      <a:lt2>
        <a:srgbClr val="FF1329"/>
      </a:lt2>
      <a:accent1>
        <a:srgbClr val="00C0C0"/>
      </a:accent1>
      <a:accent2>
        <a:srgbClr val="31B4ED"/>
      </a:accent2>
      <a:accent3>
        <a:srgbClr val="5D4682"/>
      </a:accent3>
      <a:accent4>
        <a:srgbClr val="7B5FA7"/>
      </a:accent4>
      <a:accent5>
        <a:srgbClr val="AC476D"/>
      </a:accent5>
      <a:accent6>
        <a:srgbClr val="FFE599"/>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